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53AFE-C23B-4D45-B924-CF8EFE196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025AE593-12AD-4A09-80A1-6DE976A126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9BD34236-5988-4801-9968-E3A473D92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39B4D28-DDC1-4FEB-9751-4796B5C51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471B1893-DB04-4B5A-B20D-79D306600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681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6AB92-1CCA-44E9-B199-128BAF00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57DFCC29-A45C-4520-A055-F6C1F6E982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C459397-7DA1-4859-A9B3-CF4C3891A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550AF00C-BA74-4785-B21B-F377385EE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D11B8E79-C470-4B53-86B3-DC81B784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52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26777623-0A81-4F30-BA37-5A2E443D4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4CEAF02A-F88D-4F4F-AF35-77A4922D4B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12A63102-FD04-4569-ADED-0617DD412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2835D34D-9EA1-4D75-A3A3-432469077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D6445D2-08D9-48C8-9D7E-2903CAB78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766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118945-A0D4-42AE-82B6-05A2882F1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965E8E8-6A91-459D-9398-E119FB732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8E74C58-C2B7-4D8E-8426-DAED2651D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782DD3B-FB32-4D1C-AC58-CC311E21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AEE5670-D53E-4B5F-8928-11A0380BB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16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3A6527-1740-4AB4-811C-5B4AFDBC9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4CF43E87-9431-4BA9-8F7F-F8754F8AD7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792C302-29E1-4EA1-BF10-652221023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80467F51-BF1D-4E29-9B5C-A1699642A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CC349D2-41F6-458D-BEDC-05A0B1204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896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96A811-19F8-41A3-A7DE-0EF011854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1AB0ED2-ACAD-406E-8DEA-00F25D70C7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E5184BFE-5B09-4206-A762-DEBF36AC0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C109342B-CF26-41D3-85D9-2BFF450E0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4F29CA13-E036-44E0-9650-D0704F27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384178FC-401D-4B45-BC7E-1BC515FAE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642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EE33F9-2E78-429C-9FE1-AEDCDEDD4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04000F72-716E-4DBC-8EDA-CD7BB771A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153F43F7-2743-42BD-A7A9-547F42E757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E1200E7D-1131-496D-8778-37B7F655DF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6C34B761-0E6D-4830-BA85-8E1B3F3C48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2024AF42-5936-4ACA-8DD4-0FA5CFFB0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E1C3CF80-602C-4798-8F5C-45B73545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D3864170-2E54-4949-B592-3BA8AA91F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907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A6098-CDAD-40F8-8AA1-C2B83C422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1E65D1F2-A221-4E95-8B8F-117B8C417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06481927-63C0-4BEE-A887-FFCA41FE1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F91C8B7A-D4F9-49E6-BE51-582FCABD1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20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BE208C0D-5B02-471D-96DF-BA8AAB118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CD183E75-0FB0-4E67-93E2-7FA36721C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F026FA5E-23B7-4593-BA66-2F58C4290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166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F895B-6917-4067-B4F3-6033DB581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B2AB42B7-7DEC-4353-B7CA-2689BBE36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A5F8C7FA-CE47-4FAE-BDF8-9238C5C8F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B5C84B7D-27F4-4E7D-B411-BC8CFD74D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F193CAB5-3260-45CB-8772-19BA69B98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8B41175-21A5-4BFF-97B9-587CFCAED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27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3F1DC-8859-488D-92EF-47E375EC0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EA99CD91-CDB2-49FA-8112-60AFA5BA4A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025A0467-722F-425F-B9BA-2014CD861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2BA860BE-E656-420C-A6B5-B958ACAC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9B90900D-C540-4A6E-A95E-6D844023B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2C26FE8-23AF-41F6-926C-703E4B01A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934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247AC382-0B5F-46AF-8AC6-278FBC0E3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81E91706-F9FE-4406-B611-38E1BC6439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19634C02-2B2C-4306-8343-ABB7BAB36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47168-44AD-4FFF-B302-15B9EDD28BBD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1D023AB-C4FA-4C6E-AE23-7615D55CD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7F6B70D-D9EC-4A6C-B66A-A8677F996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78F8B-32D4-414D-A305-B3A07CAC3CD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53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7DACB-0E06-4EDF-B3FE-C65287E7F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1474"/>
            <a:ext cx="10515600" cy="105318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/>
              <a:t>Схема розміщення елементів благоустрою (лавок)</a:t>
            </a:r>
            <a:endParaRPr lang="ru-RU" sz="4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60FCBC-CE8B-4AC9-BE15-4F398017F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880" y="820133"/>
            <a:ext cx="7404240" cy="591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30C3E0-B0FE-46E5-AD50-A51AD9E1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25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Схема розміщення елементів благоустрою </a:t>
            </a:r>
            <a:br>
              <a:rPr lang="uk-UA" b="1" dirty="0"/>
            </a:br>
            <a:r>
              <a:rPr lang="uk-UA" b="1" dirty="0"/>
              <a:t>на земельній ділянці по вул. Вознесенська, 1</a:t>
            </a:r>
            <a:endParaRPr lang="uk-UA" dirty="0"/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70AEBBBB-E150-4AF9-BC88-C4ACB0D5F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4702" y="-1500980"/>
            <a:ext cx="3319508" cy="10363344"/>
          </a:xfrm>
        </p:spPr>
      </p:pic>
      <p:sp>
        <p:nvSpPr>
          <p:cNvPr id="6" name="Стрілка: вліво 5">
            <a:extLst>
              <a:ext uri="{FF2B5EF4-FFF2-40B4-BE49-F238E27FC236}">
                <a16:creationId xmlns:a16="http://schemas.microsoft.com/office/drawing/2014/main" id="{FDE9F74F-AA0B-448F-8A57-30E23B95C1B8}"/>
              </a:ext>
            </a:extLst>
          </p:cNvPr>
          <p:cNvSpPr/>
          <p:nvPr/>
        </p:nvSpPr>
        <p:spPr>
          <a:xfrm>
            <a:off x="528790" y="3271982"/>
            <a:ext cx="1482438" cy="102523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39F5B7-974E-4837-83DE-4E23B00B8431}"/>
              </a:ext>
            </a:extLst>
          </p:cNvPr>
          <p:cNvSpPr txBox="1"/>
          <p:nvPr/>
        </p:nvSpPr>
        <p:spPr>
          <a:xfrm rot="16200000">
            <a:off x="-891909" y="3553766"/>
            <a:ext cx="2568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/>
              <a:t>Вул. Вознесенська</a:t>
            </a:r>
          </a:p>
        </p:txBody>
      </p:sp>
      <p:sp>
        <p:nvSpPr>
          <p:cNvPr id="10" name="Стрілка: вліво 9">
            <a:extLst>
              <a:ext uri="{FF2B5EF4-FFF2-40B4-BE49-F238E27FC236}">
                <a16:creationId xmlns:a16="http://schemas.microsoft.com/office/drawing/2014/main" id="{82023918-526C-45D5-958D-74CFB00B2290}"/>
              </a:ext>
            </a:extLst>
          </p:cNvPr>
          <p:cNvSpPr/>
          <p:nvPr/>
        </p:nvSpPr>
        <p:spPr>
          <a:xfrm rot="10800000">
            <a:off x="10180772" y="3271980"/>
            <a:ext cx="1482438" cy="102523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5C91AE-760A-4C2B-85B4-EBCD27832C76}"/>
              </a:ext>
            </a:extLst>
          </p:cNvPr>
          <p:cNvSpPr txBox="1"/>
          <p:nvPr/>
        </p:nvSpPr>
        <p:spPr>
          <a:xfrm rot="16200000">
            <a:off x="10522375" y="3449860"/>
            <a:ext cx="2554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/>
              <a:t>Магазин «</a:t>
            </a:r>
            <a:r>
              <a:rPr lang="en-US" sz="2400" dirty="0"/>
              <a:t>TA-DA!</a:t>
            </a:r>
            <a:r>
              <a:rPr lang="uk-UA" sz="24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91268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A1AF26-AD45-4785-A3F4-DD3ACBFAF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319" y="0"/>
            <a:ext cx="9871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988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19</Words>
  <Application>Microsoft Office PowerPoint</Application>
  <PresentationFormat>Широкий екран</PresentationFormat>
  <Paragraphs>4</Paragraphs>
  <Slides>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Схема розміщення елементів благоустрою (лавок)</vt:lpstr>
      <vt:lpstr>Схема розміщення елементів благоустрою  на земельній ділянці по вул. Вознесенська, 1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user-tmr</dc:creator>
  <cp:lastModifiedBy>user-tmr</cp:lastModifiedBy>
  <cp:revision>8</cp:revision>
  <dcterms:created xsi:type="dcterms:W3CDTF">2025-06-10T11:39:55Z</dcterms:created>
  <dcterms:modified xsi:type="dcterms:W3CDTF">2025-06-23T07:29:30Z</dcterms:modified>
</cp:coreProperties>
</file>