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84" r:id="rId26"/>
    <p:sldId id="285" r:id="rId27"/>
    <p:sldId id="278" r:id="rId28"/>
    <p:sldId id="279" r:id="rId29"/>
    <p:sldId id="280" r:id="rId30"/>
    <p:sldId id="281" r:id="rId31"/>
  </p:sldIdLst>
  <p:sldSz cx="12192000" cy="6858000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 flipH="1">
            <a:off x="136800" y="25956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"/>
          <p:cNvSpPr/>
          <p:nvPr/>
        </p:nvSpPr>
        <p:spPr>
          <a:xfrm flipH="1">
            <a:off x="165240" y="25956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"/>
          <p:cNvSpPr/>
          <p:nvPr/>
        </p:nvSpPr>
        <p:spPr>
          <a:xfrm flipH="1">
            <a:off x="171720" y="25956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4"/>
          <p:cNvSpPr/>
          <p:nvPr/>
        </p:nvSpPr>
        <p:spPr>
          <a:xfrm flipH="1">
            <a:off x="150480" y="25956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5"/>
          <p:cNvSpPr/>
          <p:nvPr/>
        </p:nvSpPr>
        <p:spPr>
          <a:xfrm flipH="1">
            <a:off x="149040" y="25956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6"/>
          <p:cNvSpPr/>
          <p:nvPr/>
        </p:nvSpPr>
        <p:spPr>
          <a:xfrm flipH="1">
            <a:off x="149040" y="25956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7"/>
          <p:cNvSpPr/>
          <p:nvPr/>
        </p:nvSpPr>
        <p:spPr>
          <a:xfrm flipH="1">
            <a:off x="162720" y="25956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8"/>
          <p:cNvSpPr/>
          <p:nvPr/>
        </p:nvSpPr>
        <p:spPr>
          <a:xfrm>
            <a:off x="37080" y="25956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9"/>
          <p:cNvGrpSpPr/>
          <p:nvPr/>
        </p:nvGrpSpPr>
        <p:grpSpPr>
          <a:xfrm>
            <a:off x="-68040" y="431280"/>
            <a:ext cx="416520" cy="6013800"/>
            <a:chOff x="-68040" y="431280"/>
            <a:chExt cx="416520" cy="6013800"/>
          </a:xfrm>
        </p:grpSpPr>
        <p:sp>
          <p:nvSpPr>
            <p:cNvPr id="85" name="CustomShape 10"/>
            <p:cNvSpPr/>
            <p:nvPr/>
          </p:nvSpPr>
          <p:spPr>
            <a:xfrm>
              <a:off x="22824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Line 11"/>
            <p:cNvSpPr/>
            <p:nvPr/>
          </p:nvSpPr>
          <p:spPr>
            <a:xfrm flipH="1">
              <a:off x="29412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Line 12"/>
            <p:cNvSpPr/>
            <p:nvPr/>
          </p:nvSpPr>
          <p:spPr>
            <a:xfrm flipH="1">
              <a:off x="2876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Line 13"/>
            <p:cNvSpPr/>
            <p:nvPr/>
          </p:nvSpPr>
          <p:spPr>
            <a:xfrm flipH="1">
              <a:off x="2718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Line 14"/>
            <p:cNvSpPr/>
            <p:nvPr/>
          </p:nvSpPr>
          <p:spPr>
            <a:xfrm flipH="1">
              <a:off x="26568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Line 15"/>
            <p:cNvSpPr/>
            <p:nvPr/>
          </p:nvSpPr>
          <p:spPr>
            <a:xfrm flipH="1">
              <a:off x="27936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Line 16"/>
            <p:cNvSpPr/>
            <p:nvPr/>
          </p:nvSpPr>
          <p:spPr>
            <a:xfrm flipH="1">
              <a:off x="2566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Line 17"/>
            <p:cNvSpPr/>
            <p:nvPr/>
          </p:nvSpPr>
          <p:spPr>
            <a:xfrm flipH="1">
              <a:off x="2448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Line 18"/>
            <p:cNvSpPr/>
            <p:nvPr/>
          </p:nvSpPr>
          <p:spPr>
            <a:xfrm flipH="1">
              <a:off x="23472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19"/>
            <p:cNvSpPr/>
            <p:nvPr/>
          </p:nvSpPr>
          <p:spPr>
            <a:xfrm>
              <a:off x="-6552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20"/>
            <p:cNvSpPr/>
            <p:nvPr/>
          </p:nvSpPr>
          <p:spPr>
            <a:xfrm>
              <a:off x="-6804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21"/>
            <p:cNvSpPr/>
            <p:nvPr/>
          </p:nvSpPr>
          <p:spPr>
            <a:xfrm>
              <a:off x="4392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22"/>
            <p:cNvSpPr/>
            <p:nvPr/>
          </p:nvSpPr>
          <p:spPr>
            <a:xfrm>
              <a:off x="22824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Line 23"/>
            <p:cNvSpPr/>
            <p:nvPr/>
          </p:nvSpPr>
          <p:spPr>
            <a:xfrm flipH="1">
              <a:off x="29412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Line 24"/>
            <p:cNvSpPr/>
            <p:nvPr/>
          </p:nvSpPr>
          <p:spPr>
            <a:xfrm flipH="1">
              <a:off x="2876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Line 25"/>
            <p:cNvSpPr/>
            <p:nvPr/>
          </p:nvSpPr>
          <p:spPr>
            <a:xfrm flipH="1">
              <a:off x="2718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Line 26"/>
            <p:cNvSpPr/>
            <p:nvPr/>
          </p:nvSpPr>
          <p:spPr>
            <a:xfrm flipH="1">
              <a:off x="26568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Line 27"/>
            <p:cNvSpPr/>
            <p:nvPr/>
          </p:nvSpPr>
          <p:spPr>
            <a:xfrm flipH="1">
              <a:off x="27936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Line 28"/>
            <p:cNvSpPr/>
            <p:nvPr/>
          </p:nvSpPr>
          <p:spPr>
            <a:xfrm flipH="1">
              <a:off x="2566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Line 29"/>
            <p:cNvSpPr/>
            <p:nvPr/>
          </p:nvSpPr>
          <p:spPr>
            <a:xfrm flipH="1">
              <a:off x="2448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Line 30"/>
            <p:cNvSpPr/>
            <p:nvPr/>
          </p:nvSpPr>
          <p:spPr>
            <a:xfrm flipH="1">
              <a:off x="23472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31"/>
            <p:cNvSpPr/>
            <p:nvPr/>
          </p:nvSpPr>
          <p:spPr>
            <a:xfrm>
              <a:off x="-6552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32"/>
            <p:cNvSpPr/>
            <p:nvPr/>
          </p:nvSpPr>
          <p:spPr>
            <a:xfrm>
              <a:off x="-6804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33"/>
            <p:cNvSpPr/>
            <p:nvPr/>
          </p:nvSpPr>
          <p:spPr>
            <a:xfrm>
              <a:off x="4392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34"/>
            <p:cNvSpPr/>
            <p:nvPr/>
          </p:nvSpPr>
          <p:spPr>
            <a:xfrm>
              <a:off x="22824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Line 35"/>
            <p:cNvSpPr/>
            <p:nvPr/>
          </p:nvSpPr>
          <p:spPr>
            <a:xfrm flipH="1">
              <a:off x="29412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Line 36"/>
            <p:cNvSpPr/>
            <p:nvPr/>
          </p:nvSpPr>
          <p:spPr>
            <a:xfrm flipH="1">
              <a:off x="2876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Line 37"/>
            <p:cNvSpPr/>
            <p:nvPr/>
          </p:nvSpPr>
          <p:spPr>
            <a:xfrm flipH="1">
              <a:off x="2718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Line 38"/>
            <p:cNvSpPr/>
            <p:nvPr/>
          </p:nvSpPr>
          <p:spPr>
            <a:xfrm flipH="1">
              <a:off x="26568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Line 39"/>
            <p:cNvSpPr/>
            <p:nvPr/>
          </p:nvSpPr>
          <p:spPr>
            <a:xfrm flipH="1">
              <a:off x="27936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Line 40"/>
            <p:cNvSpPr/>
            <p:nvPr/>
          </p:nvSpPr>
          <p:spPr>
            <a:xfrm flipH="1">
              <a:off x="2566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Line 41"/>
            <p:cNvSpPr/>
            <p:nvPr/>
          </p:nvSpPr>
          <p:spPr>
            <a:xfrm flipH="1">
              <a:off x="2448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Line 42"/>
            <p:cNvSpPr/>
            <p:nvPr/>
          </p:nvSpPr>
          <p:spPr>
            <a:xfrm flipH="1">
              <a:off x="23472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43"/>
            <p:cNvSpPr/>
            <p:nvPr/>
          </p:nvSpPr>
          <p:spPr>
            <a:xfrm>
              <a:off x="-6552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44"/>
            <p:cNvSpPr/>
            <p:nvPr/>
          </p:nvSpPr>
          <p:spPr>
            <a:xfrm>
              <a:off x="-6804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45"/>
            <p:cNvSpPr/>
            <p:nvPr/>
          </p:nvSpPr>
          <p:spPr>
            <a:xfrm>
              <a:off x="4392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46"/>
            <p:cNvSpPr/>
            <p:nvPr/>
          </p:nvSpPr>
          <p:spPr>
            <a:xfrm>
              <a:off x="22824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Line 47"/>
            <p:cNvSpPr/>
            <p:nvPr/>
          </p:nvSpPr>
          <p:spPr>
            <a:xfrm flipH="1">
              <a:off x="29412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Line 48"/>
            <p:cNvSpPr/>
            <p:nvPr/>
          </p:nvSpPr>
          <p:spPr>
            <a:xfrm flipH="1">
              <a:off x="2876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Line 49"/>
            <p:cNvSpPr/>
            <p:nvPr/>
          </p:nvSpPr>
          <p:spPr>
            <a:xfrm flipH="1">
              <a:off x="2718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Line 50"/>
            <p:cNvSpPr/>
            <p:nvPr/>
          </p:nvSpPr>
          <p:spPr>
            <a:xfrm flipH="1">
              <a:off x="26568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Line 51"/>
            <p:cNvSpPr/>
            <p:nvPr/>
          </p:nvSpPr>
          <p:spPr>
            <a:xfrm flipH="1">
              <a:off x="27936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Line 52"/>
            <p:cNvSpPr/>
            <p:nvPr/>
          </p:nvSpPr>
          <p:spPr>
            <a:xfrm flipH="1">
              <a:off x="2566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Line 53"/>
            <p:cNvSpPr/>
            <p:nvPr/>
          </p:nvSpPr>
          <p:spPr>
            <a:xfrm flipH="1">
              <a:off x="2448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Line 54"/>
            <p:cNvSpPr/>
            <p:nvPr/>
          </p:nvSpPr>
          <p:spPr>
            <a:xfrm flipH="1">
              <a:off x="23472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55"/>
            <p:cNvSpPr/>
            <p:nvPr/>
          </p:nvSpPr>
          <p:spPr>
            <a:xfrm>
              <a:off x="-6552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56"/>
            <p:cNvSpPr/>
            <p:nvPr/>
          </p:nvSpPr>
          <p:spPr>
            <a:xfrm>
              <a:off x="-6804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57"/>
            <p:cNvSpPr/>
            <p:nvPr/>
          </p:nvSpPr>
          <p:spPr>
            <a:xfrm>
              <a:off x="4392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58"/>
            <p:cNvSpPr/>
            <p:nvPr/>
          </p:nvSpPr>
          <p:spPr>
            <a:xfrm>
              <a:off x="22824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Line 59"/>
            <p:cNvSpPr/>
            <p:nvPr/>
          </p:nvSpPr>
          <p:spPr>
            <a:xfrm flipH="1">
              <a:off x="29412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Line 60"/>
            <p:cNvSpPr/>
            <p:nvPr/>
          </p:nvSpPr>
          <p:spPr>
            <a:xfrm flipH="1">
              <a:off x="2876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Line 61"/>
            <p:cNvSpPr/>
            <p:nvPr/>
          </p:nvSpPr>
          <p:spPr>
            <a:xfrm flipH="1">
              <a:off x="2718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Line 62"/>
            <p:cNvSpPr/>
            <p:nvPr/>
          </p:nvSpPr>
          <p:spPr>
            <a:xfrm flipH="1">
              <a:off x="26568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Line 63"/>
            <p:cNvSpPr/>
            <p:nvPr/>
          </p:nvSpPr>
          <p:spPr>
            <a:xfrm flipH="1">
              <a:off x="27936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Line 64"/>
            <p:cNvSpPr/>
            <p:nvPr/>
          </p:nvSpPr>
          <p:spPr>
            <a:xfrm flipH="1">
              <a:off x="2566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Line 65"/>
            <p:cNvSpPr/>
            <p:nvPr/>
          </p:nvSpPr>
          <p:spPr>
            <a:xfrm flipH="1">
              <a:off x="2448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Line 66"/>
            <p:cNvSpPr/>
            <p:nvPr/>
          </p:nvSpPr>
          <p:spPr>
            <a:xfrm flipH="1">
              <a:off x="23472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67"/>
            <p:cNvSpPr/>
            <p:nvPr/>
          </p:nvSpPr>
          <p:spPr>
            <a:xfrm>
              <a:off x="-6552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68"/>
            <p:cNvSpPr/>
            <p:nvPr/>
          </p:nvSpPr>
          <p:spPr>
            <a:xfrm>
              <a:off x="-6804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69"/>
            <p:cNvSpPr/>
            <p:nvPr/>
          </p:nvSpPr>
          <p:spPr>
            <a:xfrm>
              <a:off x="4392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70"/>
            <p:cNvSpPr/>
            <p:nvPr/>
          </p:nvSpPr>
          <p:spPr>
            <a:xfrm>
              <a:off x="22824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Line 71"/>
            <p:cNvSpPr/>
            <p:nvPr/>
          </p:nvSpPr>
          <p:spPr>
            <a:xfrm flipH="1">
              <a:off x="29412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Line 72"/>
            <p:cNvSpPr/>
            <p:nvPr/>
          </p:nvSpPr>
          <p:spPr>
            <a:xfrm flipH="1">
              <a:off x="2876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Line 73"/>
            <p:cNvSpPr/>
            <p:nvPr/>
          </p:nvSpPr>
          <p:spPr>
            <a:xfrm flipH="1">
              <a:off x="2718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Line 74"/>
            <p:cNvSpPr/>
            <p:nvPr/>
          </p:nvSpPr>
          <p:spPr>
            <a:xfrm flipH="1">
              <a:off x="26568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Line 75"/>
            <p:cNvSpPr/>
            <p:nvPr/>
          </p:nvSpPr>
          <p:spPr>
            <a:xfrm flipH="1">
              <a:off x="27936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Line 76"/>
            <p:cNvSpPr/>
            <p:nvPr/>
          </p:nvSpPr>
          <p:spPr>
            <a:xfrm flipH="1">
              <a:off x="2566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Line 77"/>
            <p:cNvSpPr/>
            <p:nvPr/>
          </p:nvSpPr>
          <p:spPr>
            <a:xfrm flipH="1">
              <a:off x="2448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Line 78"/>
            <p:cNvSpPr/>
            <p:nvPr/>
          </p:nvSpPr>
          <p:spPr>
            <a:xfrm flipH="1">
              <a:off x="23472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79"/>
            <p:cNvSpPr/>
            <p:nvPr/>
          </p:nvSpPr>
          <p:spPr>
            <a:xfrm>
              <a:off x="-6552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80"/>
            <p:cNvSpPr/>
            <p:nvPr/>
          </p:nvSpPr>
          <p:spPr>
            <a:xfrm>
              <a:off x="-6804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81"/>
            <p:cNvSpPr/>
            <p:nvPr/>
          </p:nvSpPr>
          <p:spPr>
            <a:xfrm>
              <a:off x="4392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82"/>
            <p:cNvSpPr/>
            <p:nvPr/>
          </p:nvSpPr>
          <p:spPr>
            <a:xfrm>
              <a:off x="22824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Line 83"/>
            <p:cNvSpPr/>
            <p:nvPr/>
          </p:nvSpPr>
          <p:spPr>
            <a:xfrm flipH="1">
              <a:off x="29412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Line 84"/>
            <p:cNvSpPr/>
            <p:nvPr/>
          </p:nvSpPr>
          <p:spPr>
            <a:xfrm flipH="1">
              <a:off x="2876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Line 85"/>
            <p:cNvSpPr/>
            <p:nvPr/>
          </p:nvSpPr>
          <p:spPr>
            <a:xfrm flipH="1">
              <a:off x="2718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Line 86"/>
            <p:cNvSpPr/>
            <p:nvPr/>
          </p:nvSpPr>
          <p:spPr>
            <a:xfrm flipH="1">
              <a:off x="26568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Line 87"/>
            <p:cNvSpPr/>
            <p:nvPr/>
          </p:nvSpPr>
          <p:spPr>
            <a:xfrm flipH="1">
              <a:off x="27936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Line 88"/>
            <p:cNvSpPr/>
            <p:nvPr/>
          </p:nvSpPr>
          <p:spPr>
            <a:xfrm flipH="1">
              <a:off x="2566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Line 89"/>
            <p:cNvSpPr/>
            <p:nvPr/>
          </p:nvSpPr>
          <p:spPr>
            <a:xfrm flipH="1">
              <a:off x="2448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Line 90"/>
            <p:cNvSpPr/>
            <p:nvPr/>
          </p:nvSpPr>
          <p:spPr>
            <a:xfrm flipH="1">
              <a:off x="23472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91"/>
            <p:cNvSpPr/>
            <p:nvPr/>
          </p:nvSpPr>
          <p:spPr>
            <a:xfrm>
              <a:off x="-6552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92"/>
            <p:cNvSpPr/>
            <p:nvPr/>
          </p:nvSpPr>
          <p:spPr>
            <a:xfrm>
              <a:off x="-6804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93"/>
            <p:cNvSpPr/>
            <p:nvPr/>
          </p:nvSpPr>
          <p:spPr>
            <a:xfrm>
              <a:off x="4392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94"/>
            <p:cNvSpPr/>
            <p:nvPr/>
          </p:nvSpPr>
          <p:spPr>
            <a:xfrm>
              <a:off x="22824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Line 95"/>
            <p:cNvSpPr/>
            <p:nvPr/>
          </p:nvSpPr>
          <p:spPr>
            <a:xfrm flipH="1">
              <a:off x="29412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Line 96"/>
            <p:cNvSpPr/>
            <p:nvPr/>
          </p:nvSpPr>
          <p:spPr>
            <a:xfrm flipH="1">
              <a:off x="2876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Line 97"/>
            <p:cNvSpPr/>
            <p:nvPr/>
          </p:nvSpPr>
          <p:spPr>
            <a:xfrm flipH="1">
              <a:off x="2718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Line 98"/>
            <p:cNvSpPr/>
            <p:nvPr/>
          </p:nvSpPr>
          <p:spPr>
            <a:xfrm flipH="1">
              <a:off x="26568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Line 99"/>
            <p:cNvSpPr/>
            <p:nvPr/>
          </p:nvSpPr>
          <p:spPr>
            <a:xfrm flipH="1">
              <a:off x="27936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Line 100"/>
            <p:cNvSpPr/>
            <p:nvPr/>
          </p:nvSpPr>
          <p:spPr>
            <a:xfrm flipH="1">
              <a:off x="2566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Line 101"/>
            <p:cNvSpPr/>
            <p:nvPr/>
          </p:nvSpPr>
          <p:spPr>
            <a:xfrm flipH="1">
              <a:off x="2448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Line 102"/>
            <p:cNvSpPr/>
            <p:nvPr/>
          </p:nvSpPr>
          <p:spPr>
            <a:xfrm flipH="1">
              <a:off x="23472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103"/>
            <p:cNvSpPr/>
            <p:nvPr/>
          </p:nvSpPr>
          <p:spPr>
            <a:xfrm>
              <a:off x="-6552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104"/>
            <p:cNvSpPr/>
            <p:nvPr/>
          </p:nvSpPr>
          <p:spPr>
            <a:xfrm>
              <a:off x="-6804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105"/>
            <p:cNvSpPr/>
            <p:nvPr/>
          </p:nvSpPr>
          <p:spPr>
            <a:xfrm>
              <a:off x="4392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06"/>
            <p:cNvSpPr/>
            <p:nvPr/>
          </p:nvSpPr>
          <p:spPr>
            <a:xfrm>
              <a:off x="22824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Line 107"/>
            <p:cNvSpPr/>
            <p:nvPr/>
          </p:nvSpPr>
          <p:spPr>
            <a:xfrm flipH="1">
              <a:off x="29412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Line 108"/>
            <p:cNvSpPr/>
            <p:nvPr/>
          </p:nvSpPr>
          <p:spPr>
            <a:xfrm flipH="1">
              <a:off x="2876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Line 109"/>
            <p:cNvSpPr/>
            <p:nvPr/>
          </p:nvSpPr>
          <p:spPr>
            <a:xfrm flipH="1">
              <a:off x="2718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Line 110"/>
            <p:cNvSpPr/>
            <p:nvPr/>
          </p:nvSpPr>
          <p:spPr>
            <a:xfrm flipH="1">
              <a:off x="26568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Line 111"/>
            <p:cNvSpPr/>
            <p:nvPr/>
          </p:nvSpPr>
          <p:spPr>
            <a:xfrm flipH="1">
              <a:off x="27936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Line 112"/>
            <p:cNvSpPr/>
            <p:nvPr/>
          </p:nvSpPr>
          <p:spPr>
            <a:xfrm flipH="1">
              <a:off x="2566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Line 113"/>
            <p:cNvSpPr/>
            <p:nvPr/>
          </p:nvSpPr>
          <p:spPr>
            <a:xfrm flipH="1">
              <a:off x="2448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Line 114"/>
            <p:cNvSpPr/>
            <p:nvPr/>
          </p:nvSpPr>
          <p:spPr>
            <a:xfrm flipH="1">
              <a:off x="23472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115"/>
            <p:cNvSpPr/>
            <p:nvPr/>
          </p:nvSpPr>
          <p:spPr>
            <a:xfrm>
              <a:off x="-6552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116"/>
            <p:cNvSpPr/>
            <p:nvPr/>
          </p:nvSpPr>
          <p:spPr>
            <a:xfrm>
              <a:off x="-6804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117"/>
            <p:cNvSpPr/>
            <p:nvPr/>
          </p:nvSpPr>
          <p:spPr>
            <a:xfrm>
              <a:off x="4392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118"/>
            <p:cNvSpPr/>
            <p:nvPr/>
          </p:nvSpPr>
          <p:spPr>
            <a:xfrm>
              <a:off x="22824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Line 119"/>
            <p:cNvSpPr/>
            <p:nvPr/>
          </p:nvSpPr>
          <p:spPr>
            <a:xfrm flipH="1">
              <a:off x="29412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Line 120"/>
            <p:cNvSpPr/>
            <p:nvPr/>
          </p:nvSpPr>
          <p:spPr>
            <a:xfrm flipH="1">
              <a:off x="2876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Line 121"/>
            <p:cNvSpPr/>
            <p:nvPr/>
          </p:nvSpPr>
          <p:spPr>
            <a:xfrm flipH="1">
              <a:off x="2718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Line 122"/>
            <p:cNvSpPr/>
            <p:nvPr/>
          </p:nvSpPr>
          <p:spPr>
            <a:xfrm flipH="1">
              <a:off x="26568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Line 123"/>
            <p:cNvSpPr/>
            <p:nvPr/>
          </p:nvSpPr>
          <p:spPr>
            <a:xfrm flipH="1">
              <a:off x="27936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Line 124"/>
            <p:cNvSpPr/>
            <p:nvPr/>
          </p:nvSpPr>
          <p:spPr>
            <a:xfrm flipH="1">
              <a:off x="2566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Line 125"/>
            <p:cNvSpPr/>
            <p:nvPr/>
          </p:nvSpPr>
          <p:spPr>
            <a:xfrm flipH="1">
              <a:off x="2448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Line 126"/>
            <p:cNvSpPr/>
            <p:nvPr/>
          </p:nvSpPr>
          <p:spPr>
            <a:xfrm flipH="1">
              <a:off x="23472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127"/>
            <p:cNvSpPr/>
            <p:nvPr/>
          </p:nvSpPr>
          <p:spPr>
            <a:xfrm>
              <a:off x="-6552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128"/>
            <p:cNvSpPr/>
            <p:nvPr/>
          </p:nvSpPr>
          <p:spPr>
            <a:xfrm>
              <a:off x="-6804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129"/>
            <p:cNvSpPr/>
            <p:nvPr/>
          </p:nvSpPr>
          <p:spPr>
            <a:xfrm>
              <a:off x="4392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130"/>
            <p:cNvSpPr/>
            <p:nvPr/>
          </p:nvSpPr>
          <p:spPr>
            <a:xfrm>
              <a:off x="22824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Line 131"/>
            <p:cNvSpPr/>
            <p:nvPr/>
          </p:nvSpPr>
          <p:spPr>
            <a:xfrm flipH="1">
              <a:off x="29412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Line 132"/>
            <p:cNvSpPr/>
            <p:nvPr/>
          </p:nvSpPr>
          <p:spPr>
            <a:xfrm flipH="1">
              <a:off x="2876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Line 133"/>
            <p:cNvSpPr/>
            <p:nvPr/>
          </p:nvSpPr>
          <p:spPr>
            <a:xfrm flipH="1">
              <a:off x="2718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Line 134"/>
            <p:cNvSpPr/>
            <p:nvPr/>
          </p:nvSpPr>
          <p:spPr>
            <a:xfrm flipH="1">
              <a:off x="26568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Line 135"/>
            <p:cNvSpPr/>
            <p:nvPr/>
          </p:nvSpPr>
          <p:spPr>
            <a:xfrm flipH="1">
              <a:off x="27936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Line 136"/>
            <p:cNvSpPr/>
            <p:nvPr/>
          </p:nvSpPr>
          <p:spPr>
            <a:xfrm flipH="1">
              <a:off x="2566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Line 137"/>
            <p:cNvSpPr/>
            <p:nvPr/>
          </p:nvSpPr>
          <p:spPr>
            <a:xfrm flipH="1">
              <a:off x="2448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Line 138"/>
            <p:cNvSpPr/>
            <p:nvPr/>
          </p:nvSpPr>
          <p:spPr>
            <a:xfrm flipH="1">
              <a:off x="23472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39"/>
            <p:cNvSpPr/>
            <p:nvPr/>
          </p:nvSpPr>
          <p:spPr>
            <a:xfrm>
              <a:off x="-6552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40"/>
            <p:cNvSpPr/>
            <p:nvPr/>
          </p:nvSpPr>
          <p:spPr>
            <a:xfrm>
              <a:off x="-6804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41"/>
            <p:cNvSpPr/>
            <p:nvPr/>
          </p:nvSpPr>
          <p:spPr>
            <a:xfrm>
              <a:off x="4392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142"/>
            <p:cNvSpPr/>
            <p:nvPr/>
          </p:nvSpPr>
          <p:spPr>
            <a:xfrm>
              <a:off x="22824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Line 143"/>
            <p:cNvSpPr/>
            <p:nvPr/>
          </p:nvSpPr>
          <p:spPr>
            <a:xfrm flipH="1">
              <a:off x="29412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Line 144"/>
            <p:cNvSpPr/>
            <p:nvPr/>
          </p:nvSpPr>
          <p:spPr>
            <a:xfrm flipH="1">
              <a:off x="2876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Line 145"/>
            <p:cNvSpPr/>
            <p:nvPr/>
          </p:nvSpPr>
          <p:spPr>
            <a:xfrm flipH="1">
              <a:off x="2718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Line 146"/>
            <p:cNvSpPr/>
            <p:nvPr/>
          </p:nvSpPr>
          <p:spPr>
            <a:xfrm flipH="1">
              <a:off x="26568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Line 147"/>
            <p:cNvSpPr/>
            <p:nvPr/>
          </p:nvSpPr>
          <p:spPr>
            <a:xfrm flipH="1">
              <a:off x="27936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Line 148"/>
            <p:cNvSpPr/>
            <p:nvPr/>
          </p:nvSpPr>
          <p:spPr>
            <a:xfrm flipH="1">
              <a:off x="2566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Line 149"/>
            <p:cNvSpPr/>
            <p:nvPr/>
          </p:nvSpPr>
          <p:spPr>
            <a:xfrm flipH="1">
              <a:off x="2448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Line 150"/>
            <p:cNvSpPr/>
            <p:nvPr/>
          </p:nvSpPr>
          <p:spPr>
            <a:xfrm flipH="1">
              <a:off x="23472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151"/>
            <p:cNvSpPr/>
            <p:nvPr/>
          </p:nvSpPr>
          <p:spPr>
            <a:xfrm>
              <a:off x="-6552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CustomShape 152"/>
            <p:cNvSpPr/>
            <p:nvPr/>
          </p:nvSpPr>
          <p:spPr>
            <a:xfrm>
              <a:off x="-6804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153"/>
            <p:cNvSpPr/>
            <p:nvPr/>
          </p:nvSpPr>
          <p:spPr>
            <a:xfrm>
              <a:off x="4392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154"/>
            <p:cNvSpPr/>
            <p:nvPr/>
          </p:nvSpPr>
          <p:spPr>
            <a:xfrm>
              <a:off x="22824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Line 155"/>
            <p:cNvSpPr/>
            <p:nvPr/>
          </p:nvSpPr>
          <p:spPr>
            <a:xfrm flipH="1">
              <a:off x="29412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Line 156"/>
            <p:cNvSpPr/>
            <p:nvPr/>
          </p:nvSpPr>
          <p:spPr>
            <a:xfrm flipH="1">
              <a:off x="2876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Line 157"/>
            <p:cNvSpPr/>
            <p:nvPr/>
          </p:nvSpPr>
          <p:spPr>
            <a:xfrm flipH="1">
              <a:off x="2718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Line 158"/>
            <p:cNvSpPr/>
            <p:nvPr/>
          </p:nvSpPr>
          <p:spPr>
            <a:xfrm flipH="1">
              <a:off x="26568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Line 159"/>
            <p:cNvSpPr/>
            <p:nvPr/>
          </p:nvSpPr>
          <p:spPr>
            <a:xfrm flipH="1">
              <a:off x="27936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Line 160"/>
            <p:cNvSpPr/>
            <p:nvPr/>
          </p:nvSpPr>
          <p:spPr>
            <a:xfrm flipH="1">
              <a:off x="2566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Line 161"/>
            <p:cNvSpPr/>
            <p:nvPr/>
          </p:nvSpPr>
          <p:spPr>
            <a:xfrm flipH="1">
              <a:off x="2448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Line 162"/>
            <p:cNvSpPr/>
            <p:nvPr/>
          </p:nvSpPr>
          <p:spPr>
            <a:xfrm flipH="1">
              <a:off x="23472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63"/>
            <p:cNvSpPr/>
            <p:nvPr/>
          </p:nvSpPr>
          <p:spPr>
            <a:xfrm>
              <a:off x="-6552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64"/>
            <p:cNvSpPr/>
            <p:nvPr/>
          </p:nvSpPr>
          <p:spPr>
            <a:xfrm>
              <a:off x="-6804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65"/>
            <p:cNvSpPr/>
            <p:nvPr/>
          </p:nvSpPr>
          <p:spPr>
            <a:xfrm>
              <a:off x="4392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166"/>
            <p:cNvSpPr/>
            <p:nvPr/>
          </p:nvSpPr>
          <p:spPr>
            <a:xfrm>
              <a:off x="22824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Line 167"/>
            <p:cNvSpPr/>
            <p:nvPr/>
          </p:nvSpPr>
          <p:spPr>
            <a:xfrm flipH="1">
              <a:off x="29412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Line 168"/>
            <p:cNvSpPr/>
            <p:nvPr/>
          </p:nvSpPr>
          <p:spPr>
            <a:xfrm flipH="1">
              <a:off x="2876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Line 169"/>
            <p:cNvSpPr/>
            <p:nvPr/>
          </p:nvSpPr>
          <p:spPr>
            <a:xfrm flipH="1">
              <a:off x="2718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Line 170"/>
            <p:cNvSpPr/>
            <p:nvPr/>
          </p:nvSpPr>
          <p:spPr>
            <a:xfrm flipH="1">
              <a:off x="26568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Line 171"/>
            <p:cNvSpPr/>
            <p:nvPr/>
          </p:nvSpPr>
          <p:spPr>
            <a:xfrm flipH="1">
              <a:off x="27936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Line 172"/>
            <p:cNvSpPr/>
            <p:nvPr/>
          </p:nvSpPr>
          <p:spPr>
            <a:xfrm flipH="1">
              <a:off x="2566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Line 173"/>
            <p:cNvSpPr/>
            <p:nvPr/>
          </p:nvSpPr>
          <p:spPr>
            <a:xfrm flipH="1">
              <a:off x="2448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Line 174"/>
            <p:cNvSpPr/>
            <p:nvPr/>
          </p:nvSpPr>
          <p:spPr>
            <a:xfrm flipH="1">
              <a:off x="23472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175"/>
            <p:cNvSpPr/>
            <p:nvPr/>
          </p:nvSpPr>
          <p:spPr>
            <a:xfrm>
              <a:off x="-6552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176"/>
            <p:cNvSpPr/>
            <p:nvPr/>
          </p:nvSpPr>
          <p:spPr>
            <a:xfrm>
              <a:off x="-6804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177"/>
            <p:cNvSpPr/>
            <p:nvPr/>
          </p:nvSpPr>
          <p:spPr>
            <a:xfrm>
              <a:off x="4392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178"/>
            <p:cNvSpPr/>
            <p:nvPr/>
          </p:nvSpPr>
          <p:spPr>
            <a:xfrm>
              <a:off x="22824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Line 179"/>
            <p:cNvSpPr/>
            <p:nvPr/>
          </p:nvSpPr>
          <p:spPr>
            <a:xfrm flipH="1">
              <a:off x="29412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Line 180"/>
            <p:cNvSpPr/>
            <p:nvPr/>
          </p:nvSpPr>
          <p:spPr>
            <a:xfrm flipH="1">
              <a:off x="2876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Line 181"/>
            <p:cNvSpPr/>
            <p:nvPr/>
          </p:nvSpPr>
          <p:spPr>
            <a:xfrm flipH="1">
              <a:off x="2718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Line 182"/>
            <p:cNvSpPr/>
            <p:nvPr/>
          </p:nvSpPr>
          <p:spPr>
            <a:xfrm flipH="1">
              <a:off x="26568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Line 183"/>
            <p:cNvSpPr/>
            <p:nvPr/>
          </p:nvSpPr>
          <p:spPr>
            <a:xfrm flipH="1">
              <a:off x="27936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Line 184"/>
            <p:cNvSpPr/>
            <p:nvPr/>
          </p:nvSpPr>
          <p:spPr>
            <a:xfrm flipH="1">
              <a:off x="2566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Line 185"/>
            <p:cNvSpPr/>
            <p:nvPr/>
          </p:nvSpPr>
          <p:spPr>
            <a:xfrm flipH="1">
              <a:off x="2448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Line 186"/>
            <p:cNvSpPr/>
            <p:nvPr/>
          </p:nvSpPr>
          <p:spPr>
            <a:xfrm flipH="1">
              <a:off x="23472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187"/>
            <p:cNvSpPr/>
            <p:nvPr/>
          </p:nvSpPr>
          <p:spPr>
            <a:xfrm>
              <a:off x="-6552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188"/>
            <p:cNvSpPr/>
            <p:nvPr/>
          </p:nvSpPr>
          <p:spPr>
            <a:xfrm>
              <a:off x="-6804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189"/>
            <p:cNvSpPr/>
            <p:nvPr/>
          </p:nvSpPr>
          <p:spPr>
            <a:xfrm>
              <a:off x="4392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190"/>
            <p:cNvSpPr/>
            <p:nvPr/>
          </p:nvSpPr>
          <p:spPr>
            <a:xfrm>
              <a:off x="22824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Line 191"/>
            <p:cNvSpPr/>
            <p:nvPr/>
          </p:nvSpPr>
          <p:spPr>
            <a:xfrm flipH="1">
              <a:off x="29412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Line 192"/>
            <p:cNvSpPr/>
            <p:nvPr/>
          </p:nvSpPr>
          <p:spPr>
            <a:xfrm flipH="1">
              <a:off x="2876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Line 193"/>
            <p:cNvSpPr/>
            <p:nvPr/>
          </p:nvSpPr>
          <p:spPr>
            <a:xfrm flipH="1">
              <a:off x="2718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Line 194"/>
            <p:cNvSpPr/>
            <p:nvPr/>
          </p:nvSpPr>
          <p:spPr>
            <a:xfrm flipH="1">
              <a:off x="26568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Line 195"/>
            <p:cNvSpPr/>
            <p:nvPr/>
          </p:nvSpPr>
          <p:spPr>
            <a:xfrm flipH="1">
              <a:off x="27936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Line 196"/>
            <p:cNvSpPr/>
            <p:nvPr/>
          </p:nvSpPr>
          <p:spPr>
            <a:xfrm flipH="1">
              <a:off x="2566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Line 197"/>
            <p:cNvSpPr/>
            <p:nvPr/>
          </p:nvSpPr>
          <p:spPr>
            <a:xfrm flipH="1">
              <a:off x="2448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Line 198"/>
            <p:cNvSpPr/>
            <p:nvPr/>
          </p:nvSpPr>
          <p:spPr>
            <a:xfrm flipH="1">
              <a:off x="23472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199"/>
            <p:cNvSpPr/>
            <p:nvPr/>
          </p:nvSpPr>
          <p:spPr>
            <a:xfrm>
              <a:off x="-6552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200"/>
            <p:cNvSpPr/>
            <p:nvPr/>
          </p:nvSpPr>
          <p:spPr>
            <a:xfrm>
              <a:off x="-6804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201"/>
            <p:cNvSpPr/>
            <p:nvPr/>
          </p:nvSpPr>
          <p:spPr>
            <a:xfrm>
              <a:off x="4392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202"/>
            <p:cNvSpPr/>
            <p:nvPr/>
          </p:nvSpPr>
          <p:spPr>
            <a:xfrm>
              <a:off x="22824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Line 203"/>
            <p:cNvSpPr/>
            <p:nvPr/>
          </p:nvSpPr>
          <p:spPr>
            <a:xfrm flipH="1">
              <a:off x="29412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Line 204"/>
            <p:cNvSpPr/>
            <p:nvPr/>
          </p:nvSpPr>
          <p:spPr>
            <a:xfrm flipH="1">
              <a:off x="2876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Line 205"/>
            <p:cNvSpPr/>
            <p:nvPr/>
          </p:nvSpPr>
          <p:spPr>
            <a:xfrm flipH="1">
              <a:off x="2718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Line 206"/>
            <p:cNvSpPr/>
            <p:nvPr/>
          </p:nvSpPr>
          <p:spPr>
            <a:xfrm flipH="1">
              <a:off x="26568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Line 207"/>
            <p:cNvSpPr/>
            <p:nvPr/>
          </p:nvSpPr>
          <p:spPr>
            <a:xfrm flipH="1">
              <a:off x="27936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Line 208"/>
            <p:cNvSpPr/>
            <p:nvPr/>
          </p:nvSpPr>
          <p:spPr>
            <a:xfrm flipH="1">
              <a:off x="2566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Line 209"/>
            <p:cNvSpPr/>
            <p:nvPr/>
          </p:nvSpPr>
          <p:spPr>
            <a:xfrm flipH="1">
              <a:off x="2448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Line 210"/>
            <p:cNvSpPr/>
            <p:nvPr/>
          </p:nvSpPr>
          <p:spPr>
            <a:xfrm flipH="1">
              <a:off x="23472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211"/>
            <p:cNvSpPr/>
            <p:nvPr/>
          </p:nvSpPr>
          <p:spPr>
            <a:xfrm>
              <a:off x="-6552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212"/>
            <p:cNvSpPr/>
            <p:nvPr/>
          </p:nvSpPr>
          <p:spPr>
            <a:xfrm>
              <a:off x="-6804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213"/>
            <p:cNvSpPr/>
            <p:nvPr/>
          </p:nvSpPr>
          <p:spPr>
            <a:xfrm>
              <a:off x="4392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214"/>
            <p:cNvSpPr/>
            <p:nvPr/>
          </p:nvSpPr>
          <p:spPr>
            <a:xfrm>
              <a:off x="22824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Line 215"/>
            <p:cNvSpPr/>
            <p:nvPr/>
          </p:nvSpPr>
          <p:spPr>
            <a:xfrm flipH="1">
              <a:off x="29412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Line 216"/>
            <p:cNvSpPr/>
            <p:nvPr/>
          </p:nvSpPr>
          <p:spPr>
            <a:xfrm flipH="1">
              <a:off x="2876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Line 217"/>
            <p:cNvSpPr/>
            <p:nvPr/>
          </p:nvSpPr>
          <p:spPr>
            <a:xfrm flipH="1">
              <a:off x="2718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Line 218"/>
            <p:cNvSpPr/>
            <p:nvPr/>
          </p:nvSpPr>
          <p:spPr>
            <a:xfrm flipH="1">
              <a:off x="26568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Line 219"/>
            <p:cNvSpPr/>
            <p:nvPr/>
          </p:nvSpPr>
          <p:spPr>
            <a:xfrm flipH="1">
              <a:off x="27936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Line 220"/>
            <p:cNvSpPr/>
            <p:nvPr/>
          </p:nvSpPr>
          <p:spPr>
            <a:xfrm flipH="1">
              <a:off x="2566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Line 221"/>
            <p:cNvSpPr/>
            <p:nvPr/>
          </p:nvSpPr>
          <p:spPr>
            <a:xfrm flipH="1">
              <a:off x="2448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Line 222"/>
            <p:cNvSpPr/>
            <p:nvPr/>
          </p:nvSpPr>
          <p:spPr>
            <a:xfrm flipH="1">
              <a:off x="23472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223"/>
            <p:cNvSpPr/>
            <p:nvPr/>
          </p:nvSpPr>
          <p:spPr>
            <a:xfrm>
              <a:off x="-6552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224"/>
            <p:cNvSpPr/>
            <p:nvPr/>
          </p:nvSpPr>
          <p:spPr>
            <a:xfrm>
              <a:off x="-6804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225"/>
            <p:cNvSpPr/>
            <p:nvPr/>
          </p:nvSpPr>
          <p:spPr>
            <a:xfrm>
              <a:off x="4392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226"/>
            <p:cNvSpPr/>
            <p:nvPr/>
          </p:nvSpPr>
          <p:spPr>
            <a:xfrm>
              <a:off x="22824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Line 227"/>
            <p:cNvSpPr/>
            <p:nvPr/>
          </p:nvSpPr>
          <p:spPr>
            <a:xfrm flipH="1">
              <a:off x="29412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Line 228"/>
            <p:cNvSpPr/>
            <p:nvPr/>
          </p:nvSpPr>
          <p:spPr>
            <a:xfrm flipH="1">
              <a:off x="2876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Line 229"/>
            <p:cNvSpPr/>
            <p:nvPr/>
          </p:nvSpPr>
          <p:spPr>
            <a:xfrm flipH="1">
              <a:off x="2718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Line 230"/>
            <p:cNvSpPr/>
            <p:nvPr/>
          </p:nvSpPr>
          <p:spPr>
            <a:xfrm flipH="1">
              <a:off x="26568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Line 231"/>
            <p:cNvSpPr/>
            <p:nvPr/>
          </p:nvSpPr>
          <p:spPr>
            <a:xfrm flipH="1">
              <a:off x="27936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Line 232"/>
            <p:cNvSpPr/>
            <p:nvPr/>
          </p:nvSpPr>
          <p:spPr>
            <a:xfrm flipH="1">
              <a:off x="2566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Line 233"/>
            <p:cNvSpPr/>
            <p:nvPr/>
          </p:nvSpPr>
          <p:spPr>
            <a:xfrm flipH="1">
              <a:off x="2448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Line 234"/>
            <p:cNvSpPr/>
            <p:nvPr/>
          </p:nvSpPr>
          <p:spPr>
            <a:xfrm flipH="1">
              <a:off x="23472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235"/>
            <p:cNvSpPr/>
            <p:nvPr/>
          </p:nvSpPr>
          <p:spPr>
            <a:xfrm>
              <a:off x="-6552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236"/>
            <p:cNvSpPr/>
            <p:nvPr/>
          </p:nvSpPr>
          <p:spPr>
            <a:xfrm>
              <a:off x="-6804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237"/>
            <p:cNvSpPr/>
            <p:nvPr/>
          </p:nvSpPr>
          <p:spPr>
            <a:xfrm>
              <a:off x="4392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238"/>
            <p:cNvSpPr/>
            <p:nvPr/>
          </p:nvSpPr>
          <p:spPr>
            <a:xfrm>
              <a:off x="22824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Line 239"/>
            <p:cNvSpPr/>
            <p:nvPr/>
          </p:nvSpPr>
          <p:spPr>
            <a:xfrm flipH="1">
              <a:off x="29412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Line 240"/>
            <p:cNvSpPr/>
            <p:nvPr/>
          </p:nvSpPr>
          <p:spPr>
            <a:xfrm flipH="1">
              <a:off x="2876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Line 241"/>
            <p:cNvSpPr/>
            <p:nvPr/>
          </p:nvSpPr>
          <p:spPr>
            <a:xfrm flipH="1">
              <a:off x="2718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Line 242"/>
            <p:cNvSpPr/>
            <p:nvPr/>
          </p:nvSpPr>
          <p:spPr>
            <a:xfrm flipH="1">
              <a:off x="26568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Line 243"/>
            <p:cNvSpPr/>
            <p:nvPr/>
          </p:nvSpPr>
          <p:spPr>
            <a:xfrm flipH="1">
              <a:off x="27936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Line 244"/>
            <p:cNvSpPr/>
            <p:nvPr/>
          </p:nvSpPr>
          <p:spPr>
            <a:xfrm flipH="1">
              <a:off x="2566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Line 245"/>
            <p:cNvSpPr/>
            <p:nvPr/>
          </p:nvSpPr>
          <p:spPr>
            <a:xfrm flipH="1">
              <a:off x="2448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Line 246"/>
            <p:cNvSpPr/>
            <p:nvPr/>
          </p:nvSpPr>
          <p:spPr>
            <a:xfrm flipH="1">
              <a:off x="23472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247"/>
            <p:cNvSpPr/>
            <p:nvPr/>
          </p:nvSpPr>
          <p:spPr>
            <a:xfrm>
              <a:off x="-6552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248"/>
            <p:cNvSpPr/>
            <p:nvPr/>
          </p:nvSpPr>
          <p:spPr>
            <a:xfrm>
              <a:off x="-6804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249"/>
            <p:cNvSpPr/>
            <p:nvPr/>
          </p:nvSpPr>
          <p:spPr>
            <a:xfrm>
              <a:off x="4392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250"/>
            <p:cNvSpPr/>
            <p:nvPr/>
          </p:nvSpPr>
          <p:spPr>
            <a:xfrm>
              <a:off x="22824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Line 251"/>
            <p:cNvSpPr/>
            <p:nvPr/>
          </p:nvSpPr>
          <p:spPr>
            <a:xfrm flipH="1">
              <a:off x="29412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Line 252"/>
            <p:cNvSpPr/>
            <p:nvPr/>
          </p:nvSpPr>
          <p:spPr>
            <a:xfrm flipH="1">
              <a:off x="2876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Line 253"/>
            <p:cNvSpPr/>
            <p:nvPr/>
          </p:nvSpPr>
          <p:spPr>
            <a:xfrm flipH="1">
              <a:off x="2718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Line 254"/>
            <p:cNvSpPr/>
            <p:nvPr/>
          </p:nvSpPr>
          <p:spPr>
            <a:xfrm flipH="1">
              <a:off x="26568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Line 255"/>
            <p:cNvSpPr/>
            <p:nvPr/>
          </p:nvSpPr>
          <p:spPr>
            <a:xfrm flipH="1">
              <a:off x="27936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Line 256"/>
            <p:cNvSpPr/>
            <p:nvPr/>
          </p:nvSpPr>
          <p:spPr>
            <a:xfrm flipH="1">
              <a:off x="2566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Line 257"/>
            <p:cNvSpPr/>
            <p:nvPr/>
          </p:nvSpPr>
          <p:spPr>
            <a:xfrm flipH="1">
              <a:off x="2448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Line 258"/>
            <p:cNvSpPr/>
            <p:nvPr/>
          </p:nvSpPr>
          <p:spPr>
            <a:xfrm flipH="1">
              <a:off x="23472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259"/>
            <p:cNvSpPr/>
            <p:nvPr/>
          </p:nvSpPr>
          <p:spPr>
            <a:xfrm>
              <a:off x="-6552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260"/>
            <p:cNvSpPr/>
            <p:nvPr/>
          </p:nvSpPr>
          <p:spPr>
            <a:xfrm>
              <a:off x="-6804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261"/>
            <p:cNvSpPr/>
            <p:nvPr/>
          </p:nvSpPr>
          <p:spPr>
            <a:xfrm>
              <a:off x="4392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262"/>
            <p:cNvSpPr/>
            <p:nvPr/>
          </p:nvSpPr>
          <p:spPr>
            <a:xfrm>
              <a:off x="22824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Line 263"/>
            <p:cNvSpPr/>
            <p:nvPr/>
          </p:nvSpPr>
          <p:spPr>
            <a:xfrm flipH="1">
              <a:off x="29412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Line 264"/>
            <p:cNvSpPr/>
            <p:nvPr/>
          </p:nvSpPr>
          <p:spPr>
            <a:xfrm flipH="1">
              <a:off x="2876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Line 265"/>
            <p:cNvSpPr/>
            <p:nvPr/>
          </p:nvSpPr>
          <p:spPr>
            <a:xfrm flipH="1">
              <a:off x="2718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Line 266"/>
            <p:cNvSpPr/>
            <p:nvPr/>
          </p:nvSpPr>
          <p:spPr>
            <a:xfrm flipH="1">
              <a:off x="26568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Line 267"/>
            <p:cNvSpPr/>
            <p:nvPr/>
          </p:nvSpPr>
          <p:spPr>
            <a:xfrm flipH="1">
              <a:off x="27936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Line 268"/>
            <p:cNvSpPr/>
            <p:nvPr/>
          </p:nvSpPr>
          <p:spPr>
            <a:xfrm flipH="1">
              <a:off x="2566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Line 269"/>
            <p:cNvSpPr/>
            <p:nvPr/>
          </p:nvSpPr>
          <p:spPr>
            <a:xfrm flipH="1">
              <a:off x="2448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Line 270"/>
            <p:cNvSpPr/>
            <p:nvPr/>
          </p:nvSpPr>
          <p:spPr>
            <a:xfrm flipH="1">
              <a:off x="23472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271"/>
            <p:cNvSpPr/>
            <p:nvPr/>
          </p:nvSpPr>
          <p:spPr>
            <a:xfrm>
              <a:off x="-6552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272"/>
            <p:cNvSpPr/>
            <p:nvPr/>
          </p:nvSpPr>
          <p:spPr>
            <a:xfrm>
              <a:off x="-6804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273"/>
            <p:cNvSpPr/>
            <p:nvPr/>
          </p:nvSpPr>
          <p:spPr>
            <a:xfrm>
              <a:off x="4392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274"/>
            <p:cNvSpPr/>
            <p:nvPr/>
          </p:nvSpPr>
          <p:spPr>
            <a:xfrm>
              <a:off x="22824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Line 275"/>
            <p:cNvSpPr/>
            <p:nvPr/>
          </p:nvSpPr>
          <p:spPr>
            <a:xfrm flipH="1">
              <a:off x="29412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Line 276"/>
            <p:cNvSpPr/>
            <p:nvPr/>
          </p:nvSpPr>
          <p:spPr>
            <a:xfrm flipH="1">
              <a:off x="2876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Line 277"/>
            <p:cNvSpPr/>
            <p:nvPr/>
          </p:nvSpPr>
          <p:spPr>
            <a:xfrm flipH="1">
              <a:off x="2718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Line 278"/>
            <p:cNvSpPr/>
            <p:nvPr/>
          </p:nvSpPr>
          <p:spPr>
            <a:xfrm flipH="1">
              <a:off x="26568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Line 279"/>
            <p:cNvSpPr/>
            <p:nvPr/>
          </p:nvSpPr>
          <p:spPr>
            <a:xfrm flipH="1">
              <a:off x="27936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Line 280"/>
            <p:cNvSpPr/>
            <p:nvPr/>
          </p:nvSpPr>
          <p:spPr>
            <a:xfrm flipH="1">
              <a:off x="2566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Line 281"/>
            <p:cNvSpPr/>
            <p:nvPr/>
          </p:nvSpPr>
          <p:spPr>
            <a:xfrm flipH="1">
              <a:off x="2448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Line 282"/>
            <p:cNvSpPr/>
            <p:nvPr/>
          </p:nvSpPr>
          <p:spPr>
            <a:xfrm flipH="1">
              <a:off x="23472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283"/>
            <p:cNvSpPr/>
            <p:nvPr/>
          </p:nvSpPr>
          <p:spPr>
            <a:xfrm>
              <a:off x="-6552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284"/>
            <p:cNvSpPr/>
            <p:nvPr/>
          </p:nvSpPr>
          <p:spPr>
            <a:xfrm>
              <a:off x="-6804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285"/>
            <p:cNvSpPr/>
            <p:nvPr/>
          </p:nvSpPr>
          <p:spPr>
            <a:xfrm>
              <a:off x="4392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286"/>
            <p:cNvSpPr/>
            <p:nvPr/>
          </p:nvSpPr>
          <p:spPr>
            <a:xfrm>
              <a:off x="22824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Line 287"/>
            <p:cNvSpPr/>
            <p:nvPr/>
          </p:nvSpPr>
          <p:spPr>
            <a:xfrm flipH="1">
              <a:off x="29412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Line 288"/>
            <p:cNvSpPr/>
            <p:nvPr/>
          </p:nvSpPr>
          <p:spPr>
            <a:xfrm flipH="1">
              <a:off x="2876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Line 289"/>
            <p:cNvSpPr/>
            <p:nvPr/>
          </p:nvSpPr>
          <p:spPr>
            <a:xfrm flipH="1">
              <a:off x="2718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Line 290"/>
            <p:cNvSpPr/>
            <p:nvPr/>
          </p:nvSpPr>
          <p:spPr>
            <a:xfrm flipH="1">
              <a:off x="26568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Line 291"/>
            <p:cNvSpPr/>
            <p:nvPr/>
          </p:nvSpPr>
          <p:spPr>
            <a:xfrm flipH="1">
              <a:off x="27936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Line 292"/>
            <p:cNvSpPr/>
            <p:nvPr/>
          </p:nvSpPr>
          <p:spPr>
            <a:xfrm flipH="1">
              <a:off x="2566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Line 293"/>
            <p:cNvSpPr/>
            <p:nvPr/>
          </p:nvSpPr>
          <p:spPr>
            <a:xfrm flipH="1">
              <a:off x="2448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Line 294"/>
            <p:cNvSpPr/>
            <p:nvPr/>
          </p:nvSpPr>
          <p:spPr>
            <a:xfrm flipH="1">
              <a:off x="23472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295"/>
            <p:cNvSpPr/>
            <p:nvPr/>
          </p:nvSpPr>
          <p:spPr>
            <a:xfrm>
              <a:off x="-6552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CustomShape 296"/>
            <p:cNvSpPr/>
            <p:nvPr/>
          </p:nvSpPr>
          <p:spPr>
            <a:xfrm>
              <a:off x="-6804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297"/>
            <p:cNvSpPr/>
            <p:nvPr/>
          </p:nvSpPr>
          <p:spPr>
            <a:xfrm>
              <a:off x="4392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CustomShape 298"/>
            <p:cNvSpPr/>
            <p:nvPr/>
          </p:nvSpPr>
          <p:spPr>
            <a:xfrm>
              <a:off x="22824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Line 299"/>
            <p:cNvSpPr/>
            <p:nvPr/>
          </p:nvSpPr>
          <p:spPr>
            <a:xfrm flipH="1">
              <a:off x="29412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Line 300"/>
            <p:cNvSpPr/>
            <p:nvPr/>
          </p:nvSpPr>
          <p:spPr>
            <a:xfrm flipH="1">
              <a:off x="2876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Line 301"/>
            <p:cNvSpPr/>
            <p:nvPr/>
          </p:nvSpPr>
          <p:spPr>
            <a:xfrm flipH="1">
              <a:off x="2718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Line 302"/>
            <p:cNvSpPr/>
            <p:nvPr/>
          </p:nvSpPr>
          <p:spPr>
            <a:xfrm flipH="1">
              <a:off x="26568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Line 303"/>
            <p:cNvSpPr/>
            <p:nvPr/>
          </p:nvSpPr>
          <p:spPr>
            <a:xfrm flipH="1">
              <a:off x="27936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Line 304"/>
            <p:cNvSpPr/>
            <p:nvPr/>
          </p:nvSpPr>
          <p:spPr>
            <a:xfrm flipH="1">
              <a:off x="2566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Line 305"/>
            <p:cNvSpPr/>
            <p:nvPr/>
          </p:nvSpPr>
          <p:spPr>
            <a:xfrm flipH="1">
              <a:off x="2448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Line 306"/>
            <p:cNvSpPr/>
            <p:nvPr/>
          </p:nvSpPr>
          <p:spPr>
            <a:xfrm flipH="1">
              <a:off x="23472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CustomShape 307"/>
            <p:cNvSpPr/>
            <p:nvPr/>
          </p:nvSpPr>
          <p:spPr>
            <a:xfrm>
              <a:off x="-6552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308"/>
            <p:cNvSpPr/>
            <p:nvPr/>
          </p:nvSpPr>
          <p:spPr>
            <a:xfrm>
              <a:off x="-6804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309"/>
            <p:cNvSpPr/>
            <p:nvPr/>
          </p:nvSpPr>
          <p:spPr>
            <a:xfrm>
              <a:off x="4392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CustomShape 310"/>
            <p:cNvSpPr/>
            <p:nvPr/>
          </p:nvSpPr>
          <p:spPr>
            <a:xfrm>
              <a:off x="22824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Line 311"/>
            <p:cNvSpPr/>
            <p:nvPr/>
          </p:nvSpPr>
          <p:spPr>
            <a:xfrm flipH="1">
              <a:off x="29412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Line 312"/>
            <p:cNvSpPr/>
            <p:nvPr/>
          </p:nvSpPr>
          <p:spPr>
            <a:xfrm flipH="1">
              <a:off x="2876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Line 313"/>
            <p:cNvSpPr/>
            <p:nvPr/>
          </p:nvSpPr>
          <p:spPr>
            <a:xfrm flipH="1">
              <a:off x="2718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Line 314"/>
            <p:cNvSpPr/>
            <p:nvPr/>
          </p:nvSpPr>
          <p:spPr>
            <a:xfrm flipH="1">
              <a:off x="26568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Line 315"/>
            <p:cNvSpPr/>
            <p:nvPr/>
          </p:nvSpPr>
          <p:spPr>
            <a:xfrm flipH="1">
              <a:off x="27936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Line 316"/>
            <p:cNvSpPr/>
            <p:nvPr/>
          </p:nvSpPr>
          <p:spPr>
            <a:xfrm flipH="1">
              <a:off x="2566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Line 317"/>
            <p:cNvSpPr/>
            <p:nvPr/>
          </p:nvSpPr>
          <p:spPr>
            <a:xfrm flipH="1">
              <a:off x="2448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Line 318"/>
            <p:cNvSpPr/>
            <p:nvPr/>
          </p:nvSpPr>
          <p:spPr>
            <a:xfrm flipH="1">
              <a:off x="23472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319"/>
            <p:cNvSpPr/>
            <p:nvPr/>
          </p:nvSpPr>
          <p:spPr>
            <a:xfrm>
              <a:off x="-6552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320"/>
            <p:cNvSpPr/>
            <p:nvPr/>
          </p:nvSpPr>
          <p:spPr>
            <a:xfrm>
              <a:off x="-6804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321"/>
            <p:cNvSpPr/>
            <p:nvPr/>
          </p:nvSpPr>
          <p:spPr>
            <a:xfrm>
              <a:off x="4392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322"/>
            <p:cNvSpPr/>
            <p:nvPr/>
          </p:nvSpPr>
          <p:spPr>
            <a:xfrm>
              <a:off x="22824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Line 323"/>
            <p:cNvSpPr/>
            <p:nvPr/>
          </p:nvSpPr>
          <p:spPr>
            <a:xfrm flipH="1">
              <a:off x="29412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Line 324"/>
            <p:cNvSpPr/>
            <p:nvPr/>
          </p:nvSpPr>
          <p:spPr>
            <a:xfrm flipH="1">
              <a:off x="2876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Line 325"/>
            <p:cNvSpPr/>
            <p:nvPr/>
          </p:nvSpPr>
          <p:spPr>
            <a:xfrm flipH="1">
              <a:off x="2718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Line 326"/>
            <p:cNvSpPr/>
            <p:nvPr/>
          </p:nvSpPr>
          <p:spPr>
            <a:xfrm flipH="1">
              <a:off x="26568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Line 327"/>
            <p:cNvSpPr/>
            <p:nvPr/>
          </p:nvSpPr>
          <p:spPr>
            <a:xfrm flipH="1">
              <a:off x="27936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Line 328"/>
            <p:cNvSpPr/>
            <p:nvPr/>
          </p:nvSpPr>
          <p:spPr>
            <a:xfrm flipH="1">
              <a:off x="2566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Line 329"/>
            <p:cNvSpPr/>
            <p:nvPr/>
          </p:nvSpPr>
          <p:spPr>
            <a:xfrm flipH="1">
              <a:off x="2448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Line 330"/>
            <p:cNvSpPr/>
            <p:nvPr/>
          </p:nvSpPr>
          <p:spPr>
            <a:xfrm flipH="1">
              <a:off x="23472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331"/>
            <p:cNvSpPr/>
            <p:nvPr/>
          </p:nvSpPr>
          <p:spPr>
            <a:xfrm>
              <a:off x="-6552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CustomShape 332"/>
            <p:cNvSpPr/>
            <p:nvPr/>
          </p:nvSpPr>
          <p:spPr>
            <a:xfrm>
              <a:off x="-6804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CustomShape 333"/>
            <p:cNvSpPr/>
            <p:nvPr/>
          </p:nvSpPr>
          <p:spPr>
            <a:xfrm>
              <a:off x="4392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CustomShape 334"/>
            <p:cNvSpPr/>
            <p:nvPr/>
          </p:nvSpPr>
          <p:spPr>
            <a:xfrm>
              <a:off x="22824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" name="Line 335"/>
            <p:cNvSpPr/>
            <p:nvPr/>
          </p:nvSpPr>
          <p:spPr>
            <a:xfrm flipH="1">
              <a:off x="29412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Line 336"/>
            <p:cNvSpPr/>
            <p:nvPr/>
          </p:nvSpPr>
          <p:spPr>
            <a:xfrm flipH="1">
              <a:off x="2876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Line 337"/>
            <p:cNvSpPr/>
            <p:nvPr/>
          </p:nvSpPr>
          <p:spPr>
            <a:xfrm flipH="1">
              <a:off x="2718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Line 338"/>
            <p:cNvSpPr/>
            <p:nvPr/>
          </p:nvSpPr>
          <p:spPr>
            <a:xfrm flipH="1">
              <a:off x="26568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Line 339"/>
            <p:cNvSpPr/>
            <p:nvPr/>
          </p:nvSpPr>
          <p:spPr>
            <a:xfrm flipH="1">
              <a:off x="27936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Line 340"/>
            <p:cNvSpPr/>
            <p:nvPr/>
          </p:nvSpPr>
          <p:spPr>
            <a:xfrm flipH="1">
              <a:off x="2566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Line 341"/>
            <p:cNvSpPr/>
            <p:nvPr/>
          </p:nvSpPr>
          <p:spPr>
            <a:xfrm flipH="1">
              <a:off x="2448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Line 342"/>
            <p:cNvSpPr/>
            <p:nvPr/>
          </p:nvSpPr>
          <p:spPr>
            <a:xfrm flipH="1">
              <a:off x="23472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CustomShape 343"/>
            <p:cNvSpPr/>
            <p:nvPr/>
          </p:nvSpPr>
          <p:spPr>
            <a:xfrm>
              <a:off x="-6552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CustomShape 344"/>
            <p:cNvSpPr/>
            <p:nvPr/>
          </p:nvSpPr>
          <p:spPr>
            <a:xfrm>
              <a:off x="-6804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345"/>
            <p:cNvSpPr/>
            <p:nvPr/>
          </p:nvSpPr>
          <p:spPr>
            <a:xfrm>
              <a:off x="4392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CustomShape 346"/>
            <p:cNvSpPr/>
            <p:nvPr/>
          </p:nvSpPr>
          <p:spPr>
            <a:xfrm>
              <a:off x="22824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Line 347"/>
            <p:cNvSpPr/>
            <p:nvPr/>
          </p:nvSpPr>
          <p:spPr>
            <a:xfrm flipH="1">
              <a:off x="29412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Line 348"/>
            <p:cNvSpPr/>
            <p:nvPr/>
          </p:nvSpPr>
          <p:spPr>
            <a:xfrm flipH="1">
              <a:off x="2876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" name="Line 349"/>
            <p:cNvSpPr/>
            <p:nvPr/>
          </p:nvSpPr>
          <p:spPr>
            <a:xfrm flipH="1">
              <a:off x="2718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" name="Line 350"/>
            <p:cNvSpPr/>
            <p:nvPr/>
          </p:nvSpPr>
          <p:spPr>
            <a:xfrm flipH="1">
              <a:off x="26568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Line 351"/>
            <p:cNvSpPr/>
            <p:nvPr/>
          </p:nvSpPr>
          <p:spPr>
            <a:xfrm flipH="1">
              <a:off x="27936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Line 352"/>
            <p:cNvSpPr/>
            <p:nvPr/>
          </p:nvSpPr>
          <p:spPr>
            <a:xfrm flipH="1">
              <a:off x="2566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Line 353"/>
            <p:cNvSpPr/>
            <p:nvPr/>
          </p:nvSpPr>
          <p:spPr>
            <a:xfrm flipH="1">
              <a:off x="2448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Line 354"/>
            <p:cNvSpPr/>
            <p:nvPr/>
          </p:nvSpPr>
          <p:spPr>
            <a:xfrm flipH="1">
              <a:off x="23472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355"/>
            <p:cNvSpPr/>
            <p:nvPr/>
          </p:nvSpPr>
          <p:spPr>
            <a:xfrm>
              <a:off x="-6552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CustomShape 356"/>
            <p:cNvSpPr/>
            <p:nvPr/>
          </p:nvSpPr>
          <p:spPr>
            <a:xfrm>
              <a:off x="-6804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" name="CustomShape 357"/>
            <p:cNvSpPr/>
            <p:nvPr/>
          </p:nvSpPr>
          <p:spPr>
            <a:xfrm>
              <a:off x="4392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CustomShape 358"/>
            <p:cNvSpPr/>
            <p:nvPr/>
          </p:nvSpPr>
          <p:spPr>
            <a:xfrm>
              <a:off x="22824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Line 359"/>
            <p:cNvSpPr/>
            <p:nvPr/>
          </p:nvSpPr>
          <p:spPr>
            <a:xfrm flipH="1">
              <a:off x="29412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Line 360"/>
            <p:cNvSpPr/>
            <p:nvPr/>
          </p:nvSpPr>
          <p:spPr>
            <a:xfrm flipH="1">
              <a:off x="2876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Line 361"/>
            <p:cNvSpPr/>
            <p:nvPr/>
          </p:nvSpPr>
          <p:spPr>
            <a:xfrm flipH="1">
              <a:off x="2718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Line 362"/>
            <p:cNvSpPr/>
            <p:nvPr/>
          </p:nvSpPr>
          <p:spPr>
            <a:xfrm flipH="1">
              <a:off x="26568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Line 363"/>
            <p:cNvSpPr/>
            <p:nvPr/>
          </p:nvSpPr>
          <p:spPr>
            <a:xfrm flipH="1">
              <a:off x="27936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Line 364"/>
            <p:cNvSpPr/>
            <p:nvPr/>
          </p:nvSpPr>
          <p:spPr>
            <a:xfrm flipH="1">
              <a:off x="2566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Line 365"/>
            <p:cNvSpPr/>
            <p:nvPr/>
          </p:nvSpPr>
          <p:spPr>
            <a:xfrm flipH="1">
              <a:off x="2448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Line 366"/>
            <p:cNvSpPr/>
            <p:nvPr/>
          </p:nvSpPr>
          <p:spPr>
            <a:xfrm flipH="1">
              <a:off x="23472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CustomShape 367"/>
            <p:cNvSpPr/>
            <p:nvPr/>
          </p:nvSpPr>
          <p:spPr>
            <a:xfrm>
              <a:off x="-6552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368"/>
            <p:cNvSpPr/>
            <p:nvPr/>
          </p:nvSpPr>
          <p:spPr>
            <a:xfrm>
              <a:off x="-6804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369"/>
            <p:cNvSpPr/>
            <p:nvPr/>
          </p:nvSpPr>
          <p:spPr>
            <a:xfrm>
              <a:off x="4392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" name="CustomShape 370"/>
            <p:cNvSpPr/>
            <p:nvPr/>
          </p:nvSpPr>
          <p:spPr>
            <a:xfrm>
              <a:off x="22824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CustomShape 371"/>
            <p:cNvSpPr/>
            <p:nvPr/>
          </p:nvSpPr>
          <p:spPr>
            <a:xfrm>
              <a:off x="22824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Line 372"/>
            <p:cNvSpPr/>
            <p:nvPr/>
          </p:nvSpPr>
          <p:spPr>
            <a:xfrm flipH="1">
              <a:off x="29412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Line 373"/>
            <p:cNvSpPr/>
            <p:nvPr/>
          </p:nvSpPr>
          <p:spPr>
            <a:xfrm flipH="1">
              <a:off x="2876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Line 374"/>
            <p:cNvSpPr/>
            <p:nvPr/>
          </p:nvSpPr>
          <p:spPr>
            <a:xfrm flipH="1">
              <a:off x="2718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Line 375"/>
            <p:cNvSpPr/>
            <p:nvPr/>
          </p:nvSpPr>
          <p:spPr>
            <a:xfrm flipH="1">
              <a:off x="26568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Line 376"/>
            <p:cNvSpPr/>
            <p:nvPr/>
          </p:nvSpPr>
          <p:spPr>
            <a:xfrm flipH="1">
              <a:off x="27936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Line 377"/>
            <p:cNvSpPr/>
            <p:nvPr/>
          </p:nvSpPr>
          <p:spPr>
            <a:xfrm flipH="1">
              <a:off x="2566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Line 378"/>
            <p:cNvSpPr/>
            <p:nvPr/>
          </p:nvSpPr>
          <p:spPr>
            <a:xfrm flipH="1">
              <a:off x="2448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" name="Line 379"/>
            <p:cNvSpPr/>
            <p:nvPr/>
          </p:nvSpPr>
          <p:spPr>
            <a:xfrm flipH="1">
              <a:off x="23472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" name="CustomShape 380"/>
            <p:cNvSpPr/>
            <p:nvPr/>
          </p:nvSpPr>
          <p:spPr>
            <a:xfrm>
              <a:off x="-6552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381"/>
            <p:cNvSpPr/>
            <p:nvPr/>
          </p:nvSpPr>
          <p:spPr>
            <a:xfrm>
              <a:off x="-6804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382"/>
            <p:cNvSpPr/>
            <p:nvPr/>
          </p:nvSpPr>
          <p:spPr>
            <a:xfrm>
              <a:off x="4392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383"/>
            <p:cNvSpPr/>
            <p:nvPr/>
          </p:nvSpPr>
          <p:spPr>
            <a:xfrm>
              <a:off x="22824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" name="Line 384"/>
            <p:cNvSpPr/>
            <p:nvPr/>
          </p:nvSpPr>
          <p:spPr>
            <a:xfrm flipH="1">
              <a:off x="29412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Line 385"/>
            <p:cNvSpPr/>
            <p:nvPr/>
          </p:nvSpPr>
          <p:spPr>
            <a:xfrm flipH="1">
              <a:off x="2876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Line 386"/>
            <p:cNvSpPr/>
            <p:nvPr/>
          </p:nvSpPr>
          <p:spPr>
            <a:xfrm flipH="1">
              <a:off x="2718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" name="Line 387"/>
            <p:cNvSpPr/>
            <p:nvPr/>
          </p:nvSpPr>
          <p:spPr>
            <a:xfrm flipH="1">
              <a:off x="26568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Line 388"/>
            <p:cNvSpPr/>
            <p:nvPr/>
          </p:nvSpPr>
          <p:spPr>
            <a:xfrm flipH="1">
              <a:off x="27936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Line 389"/>
            <p:cNvSpPr/>
            <p:nvPr/>
          </p:nvSpPr>
          <p:spPr>
            <a:xfrm flipH="1">
              <a:off x="2566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Line 390"/>
            <p:cNvSpPr/>
            <p:nvPr/>
          </p:nvSpPr>
          <p:spPr>
            <a:xfrm flipH="1">
              <a:off x="2448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Line 391"/>
            <p:cNvSpPr/>
            <p:nvPr/>
          </p:nvSpPr>
          <p:spPr>
            <a:xfrm flipH="1">
              <a:off x="23472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392"/>
            <p:cNvSpPr/>
            <p:nvPr/>
          </p:nvSpPr>
          <p:spPr>
            <a:xfrm>
              <a:off x="-6552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393"/>
            <p:cNvSpPr/>
            <p:nvPr/>
          </p:nvSpPr>
          <p:spPr>
            <a:xfrm>
              <a:off x="-6804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CustomShape 394"/>
            <p:cNvSpPr/>
            <p:nvPr/>
          </p:nvSpPr>
          <p:spPr>
            <a:xfrm>
              <a:off x="4392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CustomShape 395"/>
            <p:cNvSpPr/>
            <p:nvPr/>
          </p:nvSpPr>
          <p:spPr>
            <a:xfrm>
              <a:off x="22824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CustomShape 396"/>
            <p:cNvSpPr/>
            <p:nvPr/>
          </p:nvSpPr>
          <p:spPr>
            <a:xfrm>
              <a:off x="22824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Line 397"/>
            <p:cNvSpPr/>
            <p:nvPr/>
          </p:nvSpPr>
          <p:spPr>
            <a:xfrm flipH="1">
              <a:off x="29412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Line 398"/>
            <p:cNvSpPr/>
            <p:nvPr/>
          </p:nvSpPr>
          <p:spPr>
            <a:xfrm flipH="1">
              <a:off x="2876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Line 399"/>
            <p:cNvSpPr/>
            <p:nvPr/>
          </p:nvSpPr>
          <p:spPr>
            <a:xfrm flipH="1">
              <a:off x="2718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" name="Line 400"/>
            <p:cNvSpPr/>
            <p:nvPr/>
          </p:nvSpPr>
          <p:spPr>
            <a:xfrm flipH="1">
              <a:off x="26568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" name="Line 401"/>
            <p:cNvSpPr/>
            <p:nvPr/>
          </p:nvSpPr>
          <p:spPr>
            <a:xfrm flipH="1">
              <a:off x="27936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" name="Line 402"/>
            <p:cNvSpPr/>
            <p:nvPr/>
          </p:nvSpPr>
          <p:spPr>
            <a:xfrm flipH="1">
              <a:off x="2566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" name="Line 403"/>
            <p:cNvSpPr/>
            <p:nvPr/>
          </p:nvSpPr>
          <p:spPr>
            <a:xfrm flipH="1">
              <a:off x="2448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" name="CustomShape 404"/>
            <p:cNvSpPr/>
            <p:nvPr/>
          </p:nvSpPr>
          <p:spPr>
            <a:xfrm>
              <a:off x="-6552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" name="CustomShape 405"/>
            <p:cNvSpPr/>
            <p:nvPr/>
          </p:nvSpPr>
          <p:spPr>
            <a:xfrm>
              <a:off x="-6804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" name="CustomShape 406"/>
            <p:cNvSpPr/>
            <p:nvPr/>
          </p:nvSpPr>
          <p:spPr>
            <a:xfrm>
              <a:off x="4392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" name="CustomShape 407"/>
            <p:cNvSpPr/>
            <p:nvPr/>
          </p:nvSpPr>
          <p:spPr>
            <a:xfrm>
              <a:off x="22824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" name="Line 408"/>
            <p:cNvSpPr/>
            <p:nvPr/>
          </p:nvSpPr>
          <p:spPr>
            <a:xfrm flipH="1">
              <a:off x="29412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" name="Line 409"/>
            <p:cNvSpPr/>
            <p:nvPr/>
          </p:nvSpPr>
          <p:spPr>
            <a:xfrm flipH="1">
              <a:off x="2876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" name="Line 410"/>
            <p:cNvSpPr/>
            <p:nvPr/>
          </p:nvSpPr>
          <p:spPr>
            <a:xfrm flipH="1">
              <a:off x="2718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" name="Line 411"/>
            <p:cNvSpPr/>
            <p:nvPr/>
          </p:nvSpPr>
          <p:spPr>
            <a:xfrm flipH="1">
              <a:off x="26568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" name="Line 412"/>
            <p:cNvSpPr/>
            <p:nvPr/>
          </p:nvSpPr>
          <p:spPr>
            <a:xfrm flipH="1">
              <a:off x="27936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Line 413"/>
            <p:cNvSpPr/>
            <p:nvPr/>
          </p:nvSpPr>
          <p:spPr>
            <a:xfrm flipH="1">
              <a:off x="2566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Line 414"/>
            <p:cNvSpPr/>
            <p:nvPr/>
          </p:nvSpPr>
          <p:spPr>
            <a:xfrm flipH="1">
              <a:off x="2448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415"/>
            <p:cNvSpPr/>
            <p:nvPr/>
          </p:nvSpPr>
          <p:spPr>
            <a:xfrm>
              <a:off x="-6552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416"/>
            <p:cNvSpPr/>
            <p:nvPr/>
          </p:nvSpPr>
          <p:spPr>
            <a:xfrm>
              <a:off x="-6804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417"/>
            <p:cNvSpPr/>
            <p:nvPr/>
          </p:nvSpPr>
          <p:spPr>
            <a:xfrm>
              <a:off x="4392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418"/>
            <p:cNvSpPr/>
            <p:nvPr/>
          </p:nvSpPr>
          <p:spPr>
            <a:xfrm>
              <a:off x="22824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Line 419"/>
            <p:cNvSpPr/>
            <p:nvPr/>
          </p:nvSpPr>
          <p:spPr>
            <a:xfrm flipH="1">
              <a:off x="29412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Line 420"/>
            <p:cNvSpPr/>
            <p:nvPr/>
          </p:nvSpPr>
          <p:spPr>
            <a:xfrm flipH="1">
              <a:off x="2876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Line 421"/>
            <p:cNvSpPr/>
            <p:nvPr/>
          </p:nvSpPr>
          <p:spPr>
            <a:xfrm flipH="1">
              <a:off x="2718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Line 422"/>
            <p:cNvSpPr/>
            <p:nvPr/>
          </p:nvSpPr>
          <p:spPr>
            <a:xfrm flipH="1">
              <a:off x="26568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Line 423"/>
            <p:cNvSpPr/>
            <p:nvPr/>
          </p:nvSpPr>
          <p:spPr>
            <a:xfrm flipH="1">
              <a:off x="27936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Line 424"/>
            <p:cNvSpPr/>
            <p:nvPr/>
          </p:nvSpPr>
          <p:spPr>
            <a:xfrm flipH="1">
              <a:off x="2566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Line 425"/>
            <p:cNvSpPr/>
            <p:nvPr/>
          </p:nvSpPr>
          <p:spPr>
            <a:xfrm flipH="1">
              <a:off x="2448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426"/>
            <p:cNvSpPr/>
            <p:nvPr/>
          </p:nvSpPr>
          <p:spPr>
            <a:xfrm>
              <a:off x="-6552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427"/>
            <p:cNvSpPr/>
            <p:nvPr/>
          </p:nvSpPr>
          <p:spPr>
            <a:xfrm>
              <a:off x="-6804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428"/>
            <p:cNvSpPr/>
            <p:nvPr/>
          </p:nvSpPr>
          <p:spPr>
            <a:xfrm>
              <a:off x="4392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429"/>
            <p:cNvSpPr/>
            <p:nvPr/>
          </p:nvSpPr>
          <p:spPr>
            <a:xfrm>
              <a:off x="22824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Line 430"/>
            <p:cNvSpPr/>
            <p:nvPr/>
          </p:nvSpPr>
          <p:spPr>
            <a:xfrm flipH="1">
              <a:off x="29412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Line 431"/>
            <p:cNvSpPr/>
            <p:nvPr/>
          </p:nvSpPr>
          <p:spPr>
            <a:xfrm flipH="1">
              <a:off x="2876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Line 432"/>
            <p:cNvSpPr/>
            <p:nvPr/>
          </p:nvSpPr>
          <p:spPr>
            <a:xfrm flipH="1">
              <a:off x="2718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Line 433"/>
            <p:cNvSpPr/>
            <p:nvPr/>
          </p:nvSpPr>
          <p:spPr>
            <a:xfrm flipH="1">
              <a:off x="26568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Line 434"/>
            <p:cNvSpPr/>
            <p:nvPr/>
          </p:nvSpPr>
          <p:spPr>
            <a:xfrm flipH="1">
              <a:off x="27936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Line 435"/>
            <p:cNvSpPr/>
            <p:nvPr/>
          </p:nvSpPr>
          <p:spPr>
            <a:xfrm flipH="1">
              <a:off x="2566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Line 436"/>
            <p:cNvSpPr/>
            <p:nvPr/>
          </p:nvSpPr>
          <p:spPr>
            <a:xfrm flipH="1">
              <a:off x="2448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Line 437"/>
            <p:cNvSpPr/>
            <p:nvPr/>
          </p:nvSpPr>
          <p:spPr>
            <a:xfrm flipH="1">
              <a:off x="23472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438"/>
            <p:cNvSpPr/>
            <p:nvPr/>
          </p:nvSpPr>
          <p:spPr>
            <a:xfrm>
              <a:off x="-6552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439"/>
            <p:cNvSpPr/>
            <p:nvPr/>
          </p:nvSpPr>
          <p:spPr>
            <a:xfrm>
              <a:off x="-6804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440"/>
            <p:cNvSpPr/>
            <p:nvPr/>
          </p:nvSpPr>
          <p:spPr>
            <a:xfrm>
              <a:off x="4392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Line 441"/>
            <p:cNvSpPr/>
            <p:nvPr/>
          </p:nvSpPr>
          <p:spPr>
            <a:xfrm flipH="1">
              <a:off x="29412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442"/>
            <p:cNvSpPr/>
            <p:nvPr/>
          </p:nvSpPr>
          <p:spPr>
            <a:xfrm>
              <a:off x="22824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Line 443"/>
            <p:cNvSpPr/>
            <p:nvPr/>
          </p:nvSpPr>
          <p:spPr>
            <a:xfrm flipH="1">
              <a:off x="2876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Line 444"/>
            <p:cNvSpPr/>
            <p:nvPr/>
          </p:nvSpPr>
          <p:spPr>
            <a:xfrm flipH="1">
              <a:off x="2718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Line 445"/>
            <p:cNvSpPr/>
            <p:nvPr/>
          </p:nvSpPr>
          <p:spPr>
            <a:xfrm flipH="1">
              <a:off x="26568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Line 446"/>
            <p:cNvSpPr/>
            <p:nvPr/>
          </p:nvSpPr>
          <p:spPr>
            <a:xfrm flipH="1">
              <a:off x="27936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Line 447"/>
            <p:cNvSpPr/>
            <p:nvPr/>
          </p:nvSpPr>
          <p:spPr>
            <a:xfrm flipH="1">
              <a:off x="2566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Line 448"/>
            <p:cNvSpPr/>
            <p:nvPr/>
          </p:nvSpPr>
          <p:spPr>
            <a:xfrm flipH="1">
              <a:off x="2448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Line 449"/>
            <p:cNvSpPr/>
            <p:nvPr/>
          </p:nvSpPr>
          <p:spPr>
            <a:xfrm flipH="1">
              <a:off x="23472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50"/>
            <p:cNvSpPr/>
            <p:nvPr/>
          </p:nvSpPr>
          <p:spPr>
            <a:xfrm>
              <a:off x="-6552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51"/>
            <p:cNvSpPr/>
            <p:nvPr/>
          </p:nvSpPr>
          <p:spPr>
            <a:xfrm>
              <a:off x="-6804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2"/>
            <p:cNvSpPr/>
            <p:nvPr/>
          </p:nvSpPr>
          <p:spPr>
            <a:xfrm>
              <a:off x="4392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53"/>
            <p:cNvSpPr/>
            <p:nvPr/>
          </p:nvSpPr>
          <p:spPr>
            <a:xfrm>
              <a:off x="22824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Line 454"/>
            <p:cNvSpPr/>
            <p:nvPr/>
          </p:nvSpPr>
          <p:spPr>
            <a:xfrm flipH="1">
              <a:off x="29412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Line 455"/>
            <p:cNvSpPr/>
            <p:nvPr/>
          </p:nvSpPr>
          <p:spPr>
            <a:xfrm flipH="1">
              <a:off x="2876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Line 456"/>
            <p:cNvSpPr/>
            <p:nvPr/>
          </p:nvSpPr>
          <p:spPr>
            <a:xfrm flipH="1">
              <a:off x="2718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Line 457"/>
            <p:cNvSpPr/>
            <p:nvPr/>
          </p:nvSpPr>
          <p:spPr>
            <a:xfrm flipH="1">
              <a:off x="26568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Line 458"/>
            <p:cNvSpPr/>
            <p:nvPr/>
          </p:nvSpPr>
          <p:spPr>
            <a:xfrm flipH="1">
              <a:off x="27936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Line 459"/>
            <p:cNvSpPr/>
            <p:nvPr/>
          </p:nvSpPr>
          <p:spPr>
            <a:xfrm flipH="1">
              <a:off x="2566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Line 460"/>
            <p:cNvSpPr/>
            <p:nvPr/>
          </p:nvSpPr>
          <p:spPr>
            <a:xfrm flipH="1">
              <a:off x="2448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Line 461"/>
            <p:cNvSpPr/>
            <p:nvPr/>
          </p:nvSpPr>
          <p:spPr>
            <a:xfrm flipH="1">
              <a:off x="23472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462"/>
            <p:cNvSpPr/>
            <p:nvPr/>
          </p:nvSpPr>
          <p:spPr>
            <a:xfrm>
              <a:off x="-6552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463"/>
            <p:cNvSpPr/>
            <p:nvPr/>
          </p:nvSpPr>
          <p:spPr>
            <a:xfrm>
              <a:off x="-6804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464"/>
            <p:cNvSpPr/>
            <p:nvPr/>
          </p:nvSpPr>
          <p:spPr>
            <a:xfrm>
              <a:off x="4392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0" name="CustomShape 465"/>
          <p:cNvSpPr/>
          <p:nvPr/>
        </p:nvSpPr>
        <p:spPr>
          <a:xfrm>
            <a:off x="-6480" y="92520"/>
            <a:ext cx="1123848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50000">
                <a:srgbClr val="0C183B"/>
              </a:gs>
              <a:gs pos="100000">
                <a:srgbClr val="0C183B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CustomShape 466"/>
          <p:cNvSpPr/>
          <p:nvPr/>
        </p:nvSpPr>
        <p:spPr>
          <a:xfrm>
            <a:off x="1494000" y="4408560"/>
            <a:ext cx="2982960" cy="1356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4000"/>
              </a:lnSpc>
            </a:pPr>
            <a:r>
              <a:rPr lang="uk-UA" sz="2800" b="0" strike="noStrike" spc="-1">
                <a:solidFill>
                  <a:srgbClr val="FFFFFF"/>
                </a:solidFill>
                <a:latin typeface="Proxima Nova Rg"/>
                <a:ea typeface="DejaVu Sans"/>
              </a:rPr>
              <a:t>НАЦІОНАЛЬНА </a:t>
            </a:r>
            <a:r>
              <a:rPr lang="uk-UA" sz="4400" b="1" strike="noStrike" spc="-1">
                <a:solidFill>
                  <a:srgbClr val="FFFFFF"/>
                </a:solidFill>
                <a:latin typeface="Proxima Nova Bl"/>
                <a:ea typeface="DejaVu Sans"/>
              </a:rPr>
              <a:t>ПОЛІЦІЯ</a:t>
            </a:r>
            <a:endParaRPr lang="uk-UA" sz="4400" b="0" strike="noStrike" spc="-1">
              <a:latin typeface="Arial"/>
            </a:endParaRPr>
          </a:p>
        </p:txBody>
      </p:sp>
      <p:grpSp>
        <p:nvGrpSpPr>
          <p:cNvPr id="542" name="Group 467"/>
          <p:cNvGrpSpPr/>
          <p:nvPr/>
        </p:nvGrpSpPr>
        <p:grpSpPr>
          <a:xfrm>
            <a:off x="1364040" y="1252440"/>
            <a:ext cx="3243240" cy="3243240"/>
            <a:chOff x="1364040" y="1252440"/>
            <a:chExt cx="3243240" cy="3243240"/>
          </a:xfrm>
        </p:grpSpPr>
        <p:sp>
          <p:nvSpPr>
            <p:cNvPr id="543" name="CustomShape 468"/>
            <p:cNvSpPr/>
            <p:nvPr/>
          </p:nvSpPr>
          <p:spPr>
            <a:xfrm>
              <a:off x="1379160" y="1257480"/>
              <a:ext cx="3218040" cy="321804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469"/>
            <p:cNvSpPr/>
            <p:nvPr/>
          </p:nvSpPr>
          <p:spPr>
            <a:xfrm>
              <a:off x="2948400" y="1252440"/>
              <a:ext cx="150120" cy="16588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470"/>
            <p:cNvSpPr/>
            <p:nvPr/>
          </p:nvSpPr>
          <p:spPr>
            <a:xfrm>
              <a:off x="1831680" y="1718280"/>
              <a:ext cx="1155960" cy="1155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471"/>
            <p:cNvSpPr/>
            <p:nvPr/>
          </p:nvSpPr>
          <p:spPr>
            <a:xfrm>
              <a:off x="1364040" y="2751120"/>
              <a:ext cx="1658880" cy="15012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472"/>
            <p:cNvSpPr/>
            <p:nvPr/>
          </p:nvSpPr>
          <p:spPr>
            <a:xfrm>
              <a:off x="1829880" y="2836800"/>
              <a:ext cx="1155960" cy="1155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473"/>
            <p:cNvSpPr/>
            <p:nvPr/>
          </p:nvSpPr>
          <p:spPr>
            <a:xfrm>
              <a:off x="2862720" y="2836800"/>
              <a:ext cx="150120" cy="16588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474"/>
            <p:cNvSpPr/>
            <p:nvPr/>
          </p:nvSpPr>
          <p:spPr>
            <a:xfrm>
              <a:off x="2948400" y="2836800"/>
              <a:ext cx="1155960" cy="1155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475"/>
            <p:cNvSpPr/>
            <p:nvPr/>
          </p:nvSpPr>
          <p:spPr>
            <a:xfrm>
              <a:off x="2948400" y="2836800"/>
              <a:ext cx="1658880" cy="15012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476"/>
            <p:cNvSpPr/>
            <p:nvPr/>
          </p:nvSpPr>
          <p:spPr>
            <a:xfrm>
              <a:off x="2948400" y="1720440"/>
              <a:ext cx="1155960" cy="1155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477"/>
            <p:cNvSpPr/>
            <p:nvPr/>
          </p:nvSpPr>
          <p:spPr>
            <a:xfrm>
              <a:off x="2827440" y="1443600"/>
              <a:ext cx="150120" cy="145764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478"/>
            <p:cNvSpPr/>
            <p:nvPr/>
          </p:nvSpPr>
          <p:spPr>
            <a:xfrm>
              <a:off x="1877040" y="1936080"/>
              <a:ext cx="1105560" cy="95472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479"/>
            <p:cNvSpPr/>
            <p:nvPr/>
          </p:nvSpPr>
          <p:spPr>
            <a:xfrm>
              <a:off x="1555200" y="2841840"/>
              <a:ext cx="1457640" cy="15012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480"/>
            <p:cNvSpPr/>
            <p:nvPr/>
          </p:nvSpPr>
          <p:spPr>
            <a:xfrm>
              <a:off x="2047680" y="2836800"/>
              <a:ext cx="954720" cy="11055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481"/>
            <p:cNvSpPr/>
            <p:nvPr/>
          </p:nvSpPr>
          <p:spPr>
            <a:xfrm>
              <a:off x="2953440" y="2836800"/>
              <a:ext cx="150120" cy="145764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482"/>
            <p:cNvSpPr/>
            <p:nvPr/>
          </p:nvSpPr>
          <p:spPr>
            <a:xfrm>
              <a:off x="2948400" y="2836800"/>
              <a:ext cx="1105560" cy="95472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CustomShape 483"/>
            <p:cNvSpPr/>
            <p:nvPr/>
          </p:nvSpPr>
          <p:spPr>
            <a:xfrm>
              <a:off x="2948400" y="2716200"/>
              <a:ext cx="1457640" cy="15012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CustomShape 484"/>
            <p:cNvSpPr/>
            <p:nvPr/>
          </p:nvSpPr>
          <p:spPr>
            <a:xfrm>
              <a:off x="2953440" y="1765440"/>
              <a:ext cx="954720" cy="11055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485"/>
            <p:cNvSpPr/>
            <p:nvPr/>
          </p:nvSpPr>
          <p:spPr>
            <a:xfrm>
              <a:off x="2727000" y="1559160"/>
              <a:ext cx="300960" cy="130680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486"/>
            <p:cNvSpPr/>
            <p:nvPr/>
          </p:nvSpPr>
          <p:spPr>
            <a:xfrm>
              <a:off x="1887120" y="2091600"/>
              <a:ext cx="1105560" cy="80388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487"/>
            <p:cNvSpPr/>
            <p:nvPr/>
          </p:nvSpPr>
          <p:spPr>
            <a:xfrm>
              <a:off x="1670760" y="2836800"/>
              <a:ext cx="1306800" cy="30096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488"/>
            <p:cNvSpPr/>
            <p:nvPr/>
          </p:nvSpPr>
          <p:spPr>
            <a:xfrm>
              <a:off x="2203200" y="2841840"/>
              <a:ext cx="803880" cy="11055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489"/>
            <p:cNvSpPr/>
            <p:nvPr/>
          </p:nvSpPr>
          <p:spPr>
            <a:xfrm>
              <a:off x="2948400" y="2836800"/>
              <a:ext cx="300960" cy="130680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490"/>
            <p:cNvSpPr/>
            <p:nvPr/>
          </p:nvSpPr>
          <p:spPr>
            <a:xfrm>
              <a:off x="2953440" y="2836800"/>
              <a:ext cx="1105560" cy="80388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491"/>
            <p:cNvSpPr/>
            <p:nvPr/>
          </p:nvSpPr>
          <p:spPr>
            <a:xfrm>
              <a:off x="2948400" y="2610360"/>
              <a:ext cx="1306800" cy="30096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492"/>
            <p:cNvSpPr/>
            <p:nvPr/>
          </p:nvSpPr>
          <p:spPr>
            <a:xfrm>
              <a:off x="2948400" y="1775520"/>
              <a:ext cx="803880" cy="11055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493"/>
            <p:cNvSpPr/>
            <p:nvPr/>
          </p:nvSpPr>
          <p:spPr>
            <a:xfrm>
              <a:off x="2636640" y="1670040"/>
              <a:ext cx="351360" cy="120636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494"/>
            <p:cNvSpPr/>
            <p:nvPr/>
          </p:nvSpPr>
          <p:spPr>
            <a:xfrm>
              <a:off x="1907280" y="2230560"/>
              <a:ext cx="1105560" cy="65304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495"/>
            <p:cNvSpPr/>
            <p:nvPr/>
          </p:nvSpPr>
          <p:spPr>
            <a:xfrm>
              <a:off x="1786680" y="2836800"/>
              <a:ext cx="1206360" cy="35136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496"/>
            <p:cNvSpPr/>
            <p:nvPr/>
          </p:nvSpPr>
          <p:spPr>
            <a:xfrm>
              <a:off x="2342520" y="2836800"/>
              <a:ext cx="653040" cy="11055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497"/>
            <p:cNvSpPr/>
            <p:nvPr/>
          </p:nvSpPr>
          <p:spPr>
            <a:xfrm>
              <a:off x="2948400" y="2836800"/>
              <a:ext cx="351360" cy="120636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498"/>
            <p:cNvSpPr/>
            <p:nvPr/>
          </p:nvSpPr>
          <p:spPr>
            <a:xfrm>
              <a:off x="2948400" y="2836800"/>
              <a:ext cx="1105560" cy="65304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499"/>
            <p:cNvSpPr/>
            <p:nvPr/>
          </p:nvSpPr>
          <p:spPr>
            <a:xfrm>
              <a:off x="2948400" y="2525040"/>
              <a:ext cx="1206360" cy="35136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500"/>
            <p:cNvSpPr/>
            <p:nvPr/>
          </p:nvSpPr>
          <p:spPr>
            <a:xfrm>
              <a:off x="2948400" y="1790640"/>
              <a:ext cx="653040" cy="11055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501"/>
            <p:cNvSpPr/>
            <p:nvPr/>
          </p:nvSpPr>
          <p:spPr>
            <a:xfrm>
              <a:off x="2566080" y="1780560"/>
              <a:ext cx="451800" cy="11055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502"/>
            <p:cNvSpPr/>
            <p:nvPr/>
          </p:nvSpPr>
          <p:spPr>
            <a:xfrm>
              <a:off x="1927440" y="2356200"/>
              <a:ext cx="1055520" cy="5526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503"/>
            <p:cNvSpPr/>
            <p:nvPr/>
          </p:nvSpPr>
          <p:spPr>
            <a:xfrm>
              <a:off x="1892160" y="2836800"/>
              <a:ext cx="1105560" cy="45180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" name="CustomShape 504"/>
            <p:cNvSpPr/>
            <p:nvPr/>
          </p:nvSpPr>
          <p:spPr>
            <a:xfrm>
              <a:off x="2467800" y="2836800"/>
              <a:ext cx="552600" cy="105552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" name="CustomShape 505"/>
            <p:cNvSpPr/>
            <p:nvPr/>
          </p:nvSpPr>
          <p:spPr>
            <a:xfrm>
              <a:off x="2948400" y="2841840"/>
              <a:ext cx="451800" cy="11055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" name="CustomShape 506"/>
            <p:cNvSpPr/>
            <p:nvPr/>
          </p:nvSpPr>
          <p:spPr>
            <a:xfrm>
              <a:off x="2948400" y="2836800"/>
              <a:ext cx="1055520" cy="5526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" name="CustomShape 507"/>
            <p:cNvSpPr/>
            <p:nvPr/>
          </p:nvSpPr>
          <p:spPr>
            <a:xfrm>
              <a:off x="2953440" y="2454480"/>
              <a:ext cx="1105560" cy="45180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" name="CustomShape 508"/>
            <p:cNvSpPr/>
            <p:nvPr/>
          </p:nvSpPr>
          <p:spPr>
            <a:xfrm>
              <a:off x="2948400" y="1815840"/>
              <a:ext cx="552600" cy="105552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" name="CustomShape 509"/>
            <p:cNvSpPr/>
            <p:nvPr/>
          </p:nvSpPr>
          <p:spPr>
            <a:xfrm>
              <a:off x="2948400" y="1780560"/>
              <a:ext cx="451800" cy="11055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" name="CustomShape 510"/>
            <p:cNvSpPr/>
            <p:nvPr/>
          </p:nvSpPr>
          <p:spPr>
            <a:xfrm>
              <a:off x="2475360" y="1815840"/>
              <a:ext cx="552600" cy="105552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" name="CustomShape 511"/>
            <p:cNvSpPr/>
            <p:nvPr/>
          </p:nvSpPr>
          <p:spPr>
            <a:xfrm>
              <a:off x="1892160" y="2442600"/>
              <a:ext cx="1105560" cy="45180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" name="CustomShape 512"/>
            <p:cNvSpPr/>
            <p:nvPr/>
          </p:nvSpPr>
          <p:spPr>
            <a:xfrm>
              <a:off x="1927440" y="2836800"/>
              <a:ext cx="1055520" cy="5526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" name="CustomShape 513"/>
            <p:cNvSpPr/>
            <p:nvPr/>
          </p:nvSpPr>
          <p:spPr>
            <a:xfrm>
              <a:off x="2553840" y="2841840"/>
              <a:ext cx="451800" cy="11055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" name="CustomShape 514"/>
            <p:cNvSpPr/>
            <p:nvPr/>
          </p:nvSpPr>
          <p:spPr>
            <a:xfrm>
              <a:off x="2948400" y="2836800"/>
              <a:ext cx="552600" cy="105552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" name="CustomShape 515"/>
            <p:cNvSpPr/>
            <p:nvPr/>
          </p:nvSpPr>
          <p:spPr>
            <a:xfrm>
              <a:off x="2953440" y="2836800"/>
              <a:ext cx="1105560" cy="45180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CustomShape 516"/>
            <p:cNvSpPr/>
            <p:nvPr/>
          </p:nvSpPr>
          <p:spPr>
            <a:xfrm>
              <a:off x="2948400" y="2364120"/>
              <a:ext cx="1055520" cy="5526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CustomShape 517"/>
            <p:cNvSpPr/>
            <p:nvPr/>
          </p:nvSpPr>
          <p:spPr>
            <a:xfrm>
              <a:off x="2948400" y="1670040"/>
              <a:ext cx="401760" cy="120636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" name="CustomShape 518"/>
            <p:cNvSpPr/>
            <p:nvPr/>
          </p:nvSpPr>
          <p:spPr>
            <a:xfrm>
              <a:off x="2344680" y="1790640"/>
              <a:ext cx="653040" cy="11055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" name="CustomShape 519"/>
            <p:cNvSpPr/>
            <p:nvPr/>
          </p:nvSpPr>
          <p:spPr>
            <a:xfrm>
              <a:off x="1786680" y="2505960"/>
              <a:ext cx="1206360" cy="40176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5" name="CustomShape 520"/>
            <p:cNvSpPr/>
            <p:nvPr/>
          </p:nvSpPr>
          <p:spPr>
            <a:xfrm>
              <a:off x="1907280" y="2836800"/>
              <a:ext cx="1105560" cy="65304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6" name="CustomShape 521"/>
            <p:cNvSpPr/>
            <p:nvPr/>
          </p:nvSpPr>
          <p:spPr>
            <a:xfrm>
              <a:off x="2617200" y="2836800"/>
              <a:ext cx="401760" cy="120636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" name="CustomShape 522"/>
            <p:cNvSpPr/>
            <p:nvPr/>
          </p:nvSpPr>
          <p:spPr>
            <a:xfrm>
              <a:off x="2948400" y="2836800"/>
              <a:ext cx="653040" cy="11055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" name="CustomShape 523"/>
            <p:cNvSpPr/>
            <p:nvPr/>
          </p:nvSpPr>
          <p:spPr>
            <a:xfrm>
              <a:off x="2948400" y="2836800"/>
              <a:ext cx="1206360" cy="40176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" name="CustomShape 524"/>
            <p:cNvSpPr/>
            <p:nvPr/>
          </p:nvSpPr>
          <p:spPr>
            <a:xfrm>
              <a:off x="2948400" y="2233080"/>
              <a:ext cx="1105560" cy="65304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CustomShape 525"/>
            <p:cNvSpPr/>
            <p:nvPr/>
          </p:nvSpPr>
          <p:spPr>
            <a:xfrm>
              <a:off x="2948400" y="1559160"/>
              <a:ext cx="300960" cy="130680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526"/>
            <p:cNvSpPr/>
            <p:nvPr/>
          </p:nvSpPr>
          <p:spPr>
            <a:xfrm>
              <a:off x="2203920" y="1775520"/>
              <a:ext cx="803880" cy="11055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CustomShape 527"/>
            <p:cNvSpPr/>
            <p:nvPr/>
          </p:nvSpPr>
          <p:spPr>
            <a:xfrm>
              <a:off x="1670760" y="2581920"/>
              <a:ext cx="1306800" cy="30096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" name="CustomShape 528"/>
            <p:cNvSpPr/>
            <p:nvPr/>
          </p:nvSpPr>
          <p:spPr>
            <a:xfrm>
              <a:off x="1887120" y="2836800"/>
              <a:ext cx="1105560" cy="80388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" name="CustomShape 529"/>
            <p:cNvSpPr/>
            <p:nvPr/>
          </p:nvSpPr>
          <p:spPr>
            <a:xfrm>
              <a:off x="2696760" y="2836800"/>
              <a:ext cx="300960" cy="130680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530"/>
            <p:cNvSpPr/>
            <p:nvPr/>
          </p:nvSpPr>
          <p:spPr>
            <a:xfrm>
              <a:off x="2948400" y="2841840"/>
              <a:ext cx="803880" cy="11055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531"/>
            <p:cNvSpPr/>
            <p:nvPr/>
          </p:nvSpPr>
          <p:spPr>
            <a:xfrm>
              <a:off x="2948400" y="2836800"/>
              <a:ext cx="1306800" cy="30096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532"/>
            <p:cNvSpPr/>
            <p:nvPr/>
          </p:nvSpPr>
          <p:spPr>
            <a:xfrm>
              <a:off x="2953440" y="2092320"/>
              <a:ext cx="1105560" cy="80388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" name="CustomShape 533"/>
            <p:cNvSpPr/>
            <p:nvPr/>
          </p:nvSpPr>
          <p:spPr>
            <a:xfrm>
              <a:off x="2953440" y="1443600"/>
              <a:ext cx="200520" cy="145764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" name="CustomShape 534"/>
            <p:cNvSpPr/>
            <p:nvPr/>
          </p:nvSpPr>
          <p:spPr>
            <a:xfrm>
              <a:off x="2048040" y="1765440"/>
              <a:ext cx="954720" cy="11055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" name="CustomShape 535"/>
            <p:cNvSpPr/>
            <p:nvPr/>
          </p:nvSpPr>
          <p:spPr>
            <a:xfrm>
              <a:off x="1555200" y="2670480"/>
              <a:ext cx="1457640" cy="20052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" name="CustomShape 536"/>
            <p:cNvSpPr/>
            <p:nvPr/>
          </p:nvSpPr>
          <p:spPr>
            <a:xfrm>
              <a:off x="1877040" y="2836800"/>
              <a:ext cx="1105560" cy="95472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" name="CustomShape 537"/>
            <p:cNvSpPr/>
            <p:nvPr/>
          </p:nvSpPr>
          <p:spPr>
            <a:xfrm>
              <a:off x="2782080" y="2836800"/>
              <a:ext cx="200520" cy="145764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" name="CustomShape 538"/>
            <p:cNvSpPr/>
            <p:nvPr/>
          </p:nvSpPr>
          <p:spPr>
            <a:xfrm>
              <a:off x="2953440" y="2836800"/>
              <a:ext cx="954720" cy="11055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" name="CustomShape 539"/>
            <p:cNvSpPr/>
            <p:nvPr/>
          </p:nvSpPr>
          <p:spPr>
            <a:xfrm>
              <a:off x="2948400" y="2841840"/>
              <a:ext cx="1457640" cy="20052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" name="CustomShape 540"/>
            <p:cNvSpPr/>
            <p:nvPr/>
          </p:nvSpPr>
          <p:spPr>
            <a:xfrm>
              <a:off x="2948400" y="1936440"/>
              <a:ext cx="1105560" cy="95472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" name="CustomShape 541"/>
            <p:cNvSpPr/>
            <p:nvPr/>
          </p:nvSpPr>
          <p:spPr>
            <a:xfrm>
              <a:off x="2475360" y="2172960"/>
              <a:ext cx="1005120" cy="140760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" name="CustomShape 542"/>
            <p:cNvSpPr/>
            <p:nvPr/>
          </p:nvSpPr>
          <p:spPr>
            <a:xfrm>
              <a:off x="2460600" y="2157840"/>
              <a:ext cx="1005120" cy="140760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" name="CustomShape 543"/>
            <p:cNvSpPr/>
            <p:nvPr/>
          </p:nvSpPr>
          <p:spPr>
            <a:xfrm>
              <a:off x="2616480" y="2253240"/>
              <a:ext cx="753840" cy="120636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9" name="CustomShape 544"/>
          <p:cNvSpPr/>
          <p:nvPr/>
        </p:nvSpPr>
        <p:spPr>
          <a:xfrm>
            <a:off x="4810116" y="1649160"/>
            <a:ext cx="6357982" cy="32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400" b="0" strike="noStrike" spc="-1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ЗВІТ </a:t>
            </a:r>
            <a:endParaRPr lang="uk-UA" sz="3400" b="0" strike="noStrike" spc="-1" dirty="0" smtClean="0">
              <a:solidFill>
                <a:srgbClr val="FFFFFF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uk-UA" sz="3400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ПРО ДІЯЛЬНІСТЬ </a:t>
            </a:r>
            <a:r>
              <a:rPr lang="uk-UA" sz="3400" b="0" strike="noStrike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ВІДДІЛЕННЯ ПОЛІЦІЇ </a:t>
            </a:r>
          </a:p>
          <a:p>
            <a:pPr algn="ctr">
              <a:lnSpc>
                <a:spcPct val="100000"/>
              </a:lnSpc>
            </a:pPr>
            <a:r>
              <a:rPr lang="uk-UA" sz="3400" b="0" strike="noStrike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№</a:t>
            </a:r>
            <a:r>
              <a:rPr lang="uk-UA" sz="3400" b="0" strike="noStrike" spc="-1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 (</a:t>
            </a:r>
            <a:r>
              <a:rPr lang="uk-UA" sz="3400" b="0" strike="noStrike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м. ТРОСТЯНЕЦЬ</a:t>
            </a:r>
            <a:r>
              <a:rPr lang="uk-UA" sz="3400" b="0" strike="noStrike" spc="-1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) ОХТИРСЬКОГО </a:t>
            </a:r>
            <a:r>
              <a:rPr lang="uk-UA" sz="3400" b="0" strike="noStrike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РВП</a:t>
            </a:r>
            <a:r>
              <a:rPr lang="uk-UA" sz="3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4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uk-UA" sz="3400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РІК</a:t>
            </a:r>
            <a:endParaRPr lang="uk-UA" sz="3400" b="0" strike="noStrike" spc="-1" dirty="0" smtClean="0">
              <a:solidFill>
                <a:schemeClr val="bg1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1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2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3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4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5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6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7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8" name="CustomShape 8"/>
          <p:cNvSpPr/>
          <p:nvPr/>
        </p:nvSpPr>
        <p:spPr>
          <a:xfrm>
            <a:off x="7964640" y="207000"/>
            <a:ext cx="3604320" cy="63874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919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4920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1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2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3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4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5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6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7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8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9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0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1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2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3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4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5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6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7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8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9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0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1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2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3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4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5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6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7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8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9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0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1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2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3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4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5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6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7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8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9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0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1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2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3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4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5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6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7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8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9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0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1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2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3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4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5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6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7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8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9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0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1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2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3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4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5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6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7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8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9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0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1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2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3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4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5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96" name="CustomShape 86"/>
          <p:cNvSpPr/>
          <p:nvPr/>
        </p:nvSpPr>
        <p:spPr>
          <a:xfrm>
            <a:off x="1640520" y="743400"/>
            <a:ext cx="18885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Безпечні вулиці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4997" name="Group 87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4998" name="CustomShape 88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9" name="Line 89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0" name="Line 90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1" name="Line 91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2" name="Line 92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3" name="Line 93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4" name="Line 94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5" name="Line 95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6" name="Line 96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7" name="CustomShape 97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8" name="CustomShape 98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9" name="CustomShape 99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0" name="CustomShape 100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1" name="Line 101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2" name="Line 102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3" name="Line 103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4" name="Line 104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5" name="Line 105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6" name="Line 106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7" name="Line 107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8" name="Line 108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9" name="CustomShape 109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0" name="CustomShape 110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1" name="CustomShape 111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2" name="CustomShape 112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3" name="Line 113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4" name="Line 114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5" name="Line 115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6" name="Line 116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7" name="Line 117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8" name="Line 118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9" name="Line 119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0" name="Line 120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1" name="CustomShape 121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2" name="CustomShape 122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3" name="CustomShape 123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4" name="CustomShape 124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5" name="Line 125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6" name="Line 126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7" name="Line 127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8" name="Line 128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9" name="Line 129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0" name="Line 130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1" name="Line 131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2" name="Line 132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3" name="CustomShape 133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4" name="CustomShape 134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5" name="CustomShape 135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6" name="CustomShape 136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7" name="Line 137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8" name="Line 138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9" name="Line 139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0" name="Line 140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1" name="Line 141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2" name="Line 142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3" name="Line 143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4" name="Line 144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5" name="CustomShape 145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6" name="CustomShape 146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7" name="CustomShape 147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8" name="CustomShape 148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9" name="Line 149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0" name="Line 150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1" name="Line 151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2" name="Line 152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3" name="Line 153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4" name="Line 154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5" name="Line 155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6" name="Line 156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7" name="CustomShape 157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8" name="CustomShape 158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9" name="CustomShape 159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0" name="CustomShape 160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1" name="Line 161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2" name="Line 162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3" name="Line 163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4" name="Line 164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5" name="Line 165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6" name="Line 166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7" name="Line 167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8" name="Line 168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9" name="CustomShape 169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0" name="CustomShape 170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1" name="CustomShape 171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2" name="CustomShape 172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3" name="Line 173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4" name="Line 174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5" name="Line 175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6" name="Line 176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7" name="Line 177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8" name="Line 178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9" name="Line 179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0" name="Line 180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1" name="CustomShape 181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2" name="CustomShape 182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3" name="CustomShape 183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4" name="CustomShape 184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5" name="Line 185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6" name="Line 186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7" name="Line 187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8" name="Line 188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9" name="Line 189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0" name="Line 190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1" name="Line 191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2" name="Line 192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3" name="CustomShape 193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4" name="CustomShape 194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5" name="CustomShape 195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6" name="CustomShape 196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7" name="Line 197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8" name="Line 198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9" name="Line 199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0" name="Line 200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1" name="Line 201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2" name="Line 202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3" name="Line 203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4" name="Line 204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5" name="CustomShape 205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6" name="CustomShape 206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7" name="CustomShape 207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8" name="CustomShape 208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9" name="Line 209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0" name="Line 210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1" name="Line 211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2" name="Line 212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3" name="Line 213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4" name="Line 214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5" name="Line 215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6" name="Line 216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7" name="CustomShape 217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8" name="CustomShape 218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9" name="CustomShape 219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0" name="CustomShape 220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1" name="Line 221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2" name="Line 222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3" name="Line 223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4" name="Line 224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5" name="Line 225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6" name="Line 226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7" name="Line 227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8" name="Line 228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9" name="CustomShape 229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0" name="CustomShape 230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1" name="CustomShape 231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2" name="CustomShape 232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3" name="Line 233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4" name="Line 234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5" name="Line 235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6" name="Line 236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7" name="Line 237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8" name="Line 238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9" name="Line 239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0" name="Line 240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1" name="CustomShape 241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2" name="CustomShape 242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3" name="CustomShape 243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4" name="CustomShape 244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5" name="Line 245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6" name="Line 246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7" name="Line 247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8" name="Line 248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9" name="Line 249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0" name="Line 250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1" name="Line 251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2" name="Line 252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3" name="CustomShape 253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4" name="CustomShape 254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5" name="CustomShape 255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6" name="CustomShape 256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7" name="Line 257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8" name="Line 258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9" name="Line 259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0" name="Line 260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1" name="Line 261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2" name="Line 262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3" name="Line 263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4" name="Line 264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5" name="CustomShape 265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6" name="CustomShape 266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7" name="CustomShape 267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8" name="CustomShape 268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9" name="Line 269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0" name="Line 270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1" name="Line 271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2" name="Line 272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3" name="Line 273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4" name="Line 274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5" name="Line 275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6" name="Line 276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7" name="CustomShape 277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8" name="CustomShape 278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9" name="CustomShape 279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0" name="CustomShape 280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1" name="Line 281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2" name="Line 282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3" name="Line 283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4" name="Line 284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5" name="Line 285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6" name="Line 286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7" name="Line 287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8" name="Line 288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9" name="CustomShape 289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0" name="CustomShape 290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1" name="CustomShape 291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2" name="CustomShape 292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3" name="Line 293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4" name="Line 294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5" name="Line 295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6" name="Line 296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7" name="Line 297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8" name="Line 298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9" name="Line 299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0" name="Line 300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1" name="CustomShape 301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2" name="CustomShape 302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3" name="CustomShape 303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4" name="CustomShape 304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5" name="Line 305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6" name="Line 306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7" name="Line 307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8" name="Line 308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9" name="Line 309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0" name="Line 310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1" name="Line 311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2" name="Line 312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3" name="CustomShape 313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4" name="CustomShape 314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5" name="CustomShape 315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6" name="CustomShape 316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7" name="Line 317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8" name="Line 318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9" name="Line 319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0" name="Line 320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1" name="Line 321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2" name="Line 322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3" name="Line 323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4" name="Line 324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5" name="CustomShape 325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6" name="CustomShape 326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7" name="CustomShape 327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8" name="CustomShape 328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9" name="Line 329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0" name="Line 330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1" name="Line 331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2" name="Line 332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3" name="Line 333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4" name="Line 334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5" name="Line 335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6" name="Line 336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7" name="CustomShape 337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8" name="CustomShape 338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9" name="CustomShape 339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0" name="CustomShape 340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1" name="Line 341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2" name="Line 342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3" name="Line 343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4" name="Line 344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5" name="Line 345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6" name="Line 346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7" name="Line 347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8" name="Line 348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9" name="CustomShape 349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0" name="CustomShape 350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1" name="CustomShape 351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2" name="CustomShape 352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3" name="Line 353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4" name="Line 354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5" name="Line 355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6" name="Line 356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7" name="Line 357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8" name="Line 358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9" name="Line 359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0" name="Line 360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1" name="CustomShape 361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2" name="CustomShape 362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3" name="CustomShape 363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4" name="CustomShape 364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5" name="Line 365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6" name="Line 366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7" name="Line 367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8" name="Line 368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9" name="Line 369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0" name="Line 370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1" name="Line 371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2" name="Line 372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3" name="CustomShape 373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4" name="CustomShape 374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5" name="CustomShape 375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6" name="CustomShape 376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7" name="Line 377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8" name="Line 378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9" name="Line 379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0" name="Line 380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1" name="Line 381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2" name="Line 382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3" name="Line 383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4" name="Line 384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5" name="CustomShape 385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6" name="CustomShape 386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7" name="CustomShape 387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8" name="CustomShape 388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9" name="Line 389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0" name="Line 390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1" name="Line 391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2" name="Line 392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3" name="Line 393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4" name="Line 394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5" name="Line 395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6" name="Line 396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7" name="CustomShape 397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8" name="CustomShape 398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9" name="CustomShape 399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0" name="CustomShape 400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1" name="Line 401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2" name="Line 402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3" name="Line 403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4" name="Line 404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5" name="Line 405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6" name="Line 406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7" name="Line 407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8" name="Line 408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9" name="CustomShape 409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0" name="CustomShape 410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1" name="CustomShape 411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2" name="CustomShape 412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3" name="Line 413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4" name="Line 414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5" name="Line 415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6" name="Line 416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7" name="Line 417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8" name="Line 418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9" name="Line 419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0" name="Line 420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1" name="CustomShape 421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2" name="CustomShape 422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3" name="CustomShape 423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4" name="CustomShape 424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5" name="Line 425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6" name="Line 426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7" name="Line 427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8" name="Line 428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9" name="Line 429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0" name="Line 430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1" name="Line 431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2" name="Line 432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3" name="CustomShape 433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4" name="CustomShape 434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5" name="CustomShape 435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6" name="CustomShape 436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7" name="Line 437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8" name="Line 438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9" name="Line 439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0" name="Line 440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1" name="Line 441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2" name="Line 442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3" name="Line 443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4" name="Line 444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5" name="CustomShape 445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6" name="CustomShape 446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7" name="CustomShape 447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8" name="CustomShape 448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9" name="Line 449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0" name="Line 450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1" name="Line 451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2" name="Line 452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3" name="Line 453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4" name="Line 454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5" name="Line 455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6" name="Line 456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7" name="CustomShape 457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8" name="CustomShape 458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9" name="CustomShape 459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0" name="CustomShape 460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1" name="Line 461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2" name="Line 462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3" name="Line 463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4" name="Line 464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5" name="Line 465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6" name="Line 466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7" name="Line 467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8" name="Line 468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9" name="CustomShape 469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0" name="CustomShape 470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1" name="CustomShape 471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2" name="CustomShape 472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3" name="CustomShape 473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4" name="Line 474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5" name="Line 475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6" name="Line 476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7" name="Line 477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8" name="Line 478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9" name="Line 479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0" name="Line 480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1" name="CustomShape 481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2" name="CustomShape 482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3" name="CustomShape 483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4" name="CustomShape 484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5" name="Line 485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6" name="Line 486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7" name="Line 487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8" name="Line 488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9" name="Line 489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0" name="Line 490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1" name="Line 491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2" name="CustomShape 492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3" name="CustomShape 493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4" name="CustomShape 494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5" name="CustomShape 495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6" name="Line 496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7" name="Line 497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8" name="Line 498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9" name="Line 499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0" name="Line 500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1" name="Line 501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2" name="Line 502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3" name="CustomShape 503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4" name="CustomShape 504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5" name="CustomShape 505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6" name="CustomShape 506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7" name="Line 507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8" name="Line 508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9" name="Line 509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0" name="Line 510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1" name="Line 511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2" name="Line 512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3" name="Line 513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4" name="Line 514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5" name="CustomShape 515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6" name="CustomShape 516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7" name="CustomShape 517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8" name="Line 518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9" name="CustomShape 519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0" name="Line 520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1" name="Line 521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2" name="Line 522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3" name="Line 523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4" name="Line 524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5" name="Line 525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6" name="Line 526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7" name="CustomShape 527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8" name="CustomShape 528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9" name="CustomShape 529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0" name="CustomShape 530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1" name="Line 531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2" name="Line 532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3" name="Line 533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4" name="Line 534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5" name="Line 535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6" name="Line 536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7" name="Line 537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8" name="Line 538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9" name="CustomShape 539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0" name="CustomShape 540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1" name="CustomShape 541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53" name="CustomShape 543"/>
          <p:cNvSpPr/>
          <p:nvPr/>
        </p:nvSpPr>
        <p:spPr>
          <a:xfrm>
            <a:off x="5093520" y="921240"/>
            <a:ext cx="2680680" cy="1878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uk-UA" sz="1400" b="0" strike="noStrike" spc="-1" dirty="0">
                <a:solidFill>
                  <a:srgbClr val="58595B"/>
                </a:solidFill>
                <a:latin typeface="Arial"/>
                <a:ea typeface="DejaVu Sans"/>
              </a:rPr>
              <a:t>З незаконного обігу вилучено:</a:t>
            </a:r>
          </a:p>
          <a:p>
            <a:pPr marL="285750" indent="-285750">
              <a:lnSpc>
                <a:spcPct val="100000"/>
              </a:lnSpc>
              <a:spcBef>
                <a:spcPts val="99"/>
              </a:spcBef>
              <a:buFontTx/>
              <a:buChar char="-"/>
            </a:pPr>
            <a:r>
              <a:rPr lang="uk-UA" sz="1400" b="0" strike="noStrike" spc="-1" dirty="0">
                <a:solidFill>
                  <a:srgbClr val="58595B"/>
                </a:solidFill>
                <a:latin typeface="Arial"/>
                <a:ea typeface="DejaVu Sans"/>
              </a:rPr>
              <a:t>4 кг 175 г канабісу;</a:t>
            </a:r>
          </a:p>
          <a:p>
            <a:pPr marL="285750" indent="-285750" algn="just">
              <a:lnSpc>
                <a:spcPct val="100000"/>
              </a:lnSpc>
              <a:spcBef>
                <a:spcPts val="99"/>
              </a:spcBef>
              <a:buFontTx/>
              <a:buChar char="-"/>
            </a:pPr>
            <a:r>
              <a:rPr lang="uk-UA" sz="1400" spc="-1" dirty="0">
                <a:solidFill>
                  <a:srgbClr val="58595B"/>
                </a:solidFill>
              </a:rPr>
              <a:t>1 кг 266 г </a:t>
            </a:r>
            <a:r>
              <a:rPr lang="uk-UA" sz="1400" b="0" strike="noStrike" spc="-1" dirty="0">
                <a:solidFill>
                  <a:srgbClr val="58595B"/>
                </a:solidFill>
                <a:latin typeface="Arial"/>
                <a:ea typeface="DejaVu Sans"/>
              </a:rPr>
              <a:t>екстракту  настойки канабісу</a:t>
            </a:r>
            <a:r>
              <a:rPr lang="uk-UA" sz="1400" spc="-1" dirty="0">
                <a:solidFill>
                  <a:srgbClr val="58595B"/>
                </a:solidFill>
              </a:rPr>
              <a:t>, </a:t>
            </a:r>
          </a:p>
          <a:p>
            <a:pPr marL="285750" indent="-285750" algn="just">
              <a:lnSpc>
                <a:spcPct val="100000"/>
              </a:lnSpc>
              <a:spcBef>
                <a:spcPts val="99"/>
              </a:spcBef>
              <a:buFontTx/>
              <a:buChar char="-"/>
            </a:pPr>
            <a:r>
              <a:rPr lang="uk-UA" sz="1400" spc="-1" dirty="0">
                <a:solidFill>
                  <a:srgbClr val="58595B"/>
                </a:solidFill>
              </a:rPr>
              <a:t>0,22 грамів опію ацетильованого, </a:t>
            </a:r>
          </a:p>
          <a:p>
            <a:pPr marL="285750" indent="-285750">
              <a:lnSpc>
                <a:spcPct val="100000"/>
              </a:lnSpc>
              <a:spcBef>
                <a:spcPts val="99"/>
              </a:spcBef>
              <a:buFontTx/>
              <a:buChar char="-"/>
            </a:pPr>
            <a:r>
              <a:rPr lang="uk-UA" sz="1400" spc="-1" dirty="0">
                <a:solidFill>
                  <a:srgbClr val="58595B"/>
                </a:solidFill>
              </a:rPr>
              <a:t>27 г </a:t>
            </a:r>
            <a:r>
              <a:rPr lang="en-US" sz="1400" spc="-1" dirty="0">
                <a:solidFill>
                  <a:srgbClr val="58595B"/>
                </a:solidFill>
              </a:rPr>
              <a:t>PVP</a:t>
            </a:r>
            <a:r>
              <a:rPr lang="uk-UA" sz="1400" spc="-1" dirty="0">
                <a:solidFill>
                  <a:srgbClr val="58595B"/>
                </a:solidFill>
              </a:rPr>
              <a:t> прекурсору,</a:t>
            </a:r>
          </a:p>
          <a:p>
            <a:pPr marL="285750" indent="-285750">
              <a:lnSpc>
                <a:spcPct val="100000"/>
              </a:lnSpc>
              <a:spcBef>
                <a:spcPts val="99"/>
              </a:spcBef>
              <a:buFontTx/>
              <a:buChar char="-"/>
            </a:pPr>
            <a:r>
              <a:rPr lang="uk-UA" sz="1400" spc="-1" dirty="0">
                <a:solidFill>
                  <a:srgbClr val="58595B"/>
                </a:solidFill>
              </a:rPr>
              <a:t>56 рослин коноплі.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5454" name="CustomShape 544"/>
          <p:cNvSpPr/>
          <p:nvPr/>
        </p:nvSpPr>
        <p:spPr>
          <a:xfrm>
            <a:off x="8024040" y="1564920"/>
            <a:ext cx="3596040" cy="392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- Започаткувати нові напрями профілактичної роботи з населенням.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- Своєчасно ставити осіб на облік та брати під адміністративний нагляд.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- Збільшити кількість і якість проведення профілактичних перевірок за місцем проживання осіб, які перебувають на обліку в поліції.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- Активізувати виявлення та документування правопорушень, пов’язаних з уживанням алкогольних напоїв у публічних місцях, нелегальною торгівлею.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- Обмежити час продажу алкогольних напоїв з 20.00 до 07.00 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5455" name="CustomShape 545"/>
          <p:cNvSpPr/>
          <p:nvPr/>
        </p:nvSpPr>
        <p:spPr>
          <a:xfrm>
            <a:off x="8021160" y="859320"/>
            <a:ext cx="33192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Що треба зробити?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5456" name="CustomShape 546"/>
          <p:cNvSpPr/>
          <p:nvPr/>
        </p:nvSpPr>
        <p:spPr>
          <a:xfrm>
            <a:off x="582840" y="4188600"/>
            <a:ext cx="202572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НЕБЕЗПЕЧНІ МІСЦЯ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5457" name="CustomShape 547"/>
          <p:cNvSpPr/>
          <p:nvPr/>
        </p:nvSpPr>
        <p:spPr>
          <a:xfrm>
            <a:off x="2805120" y="4188600"/>
            <a:ext cx="202572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ПІДОБЛІКОВИЙ ЕЛЕМЕНТ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5458" name="CustomShape 548"/>
          <p:cNvSpPr/>
          <p:nvPr/>
        </p:nvSpPr>
        <p:spPr>
          <a:xfrm>
            <a:off x="5489280" y="4188600"/>
            <a:ext cx="202572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ЩО РОБИЛА ПОЛІЦІЯ?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5459" name="CustomShape 549"/>
          <p:cNvSpPr/>
          <p:nvPr/>
        </p:nvSpPr>
        <p:spPr>
          <a:xfrm>
            <a:off x="582840" y="4506480"/>
            <a:ext cx="2043000" cy="942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uk-UA" sz="1200" b="1" strike="noStrike" spc="-1" dirty="0">
                <a:solidFill>
                  <a:srgbClr val="002060"/>
                </a:solidFill>
                <a:latin typeface="Calibri Light"/>
                <a:ea typeface="DejaVu Sans"/>
              </a:rPr>
              <a:t>Місця підвищеної небезпеки</a:t>
            </a:r>
            <a:r>
              <a:rPr lang="uk-UA" sz="1200" b="0" strike="noStrike" spc="-1" dirty="0">
                <a:solidFill>
                  <a:srgbClr val="002060"/>
                </a:solidFill>
                <a:latin typeface="Calibri Light"/>
                <a:ea typeface="DejaVu Sans"/>
              </a:rPr>
              <a:t>:</a:t>
            </a:r>
            <a:endParaRPr lang="uk-UA" sz="12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uk-UA" sz="1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- Район магазину “АТБ”;</a:t>
            </a:r>
            <a:endParaRPr lang="uk-UA" sz="10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99"/>
              </a:spcBef>
              <a:buClr>
                <a:srgbClr val="58595B"/>
              </a:buClr>
              <a:buFont typeface="StarSymbol"/>
              <a:buChar char="-"/>
            </a:pPr>
            <a:r>
              <a:rPr lang="uk-UA" sz="1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Район “</a:t>
            </a:r>
            <a:r>
              <a:rPr lang="uk-UA" sz="10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Саксзавод</a:t>
            </a:r>
            <a:r>
              <a:rPr lang="uk-UA" sz="1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”</a:t>
            </a:r>
            <a:endParaRPr lang="uk-UA" sz="10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99"/>
              </a:spcBef>
              <a:buClr>
                <a:srgbClr val="58595B"/>
              </a:buClr>
              <a:buFont typeface="StarSymbol"/>
              <a:buChar char="-"/>
            </a:pPr>
            <a:r>
              <a:rPr lang="uk-UA" sz="1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Район гуртожитку по вул.  </a:t>
            </a:r>
            <a:endParaRPr lang="uk-UA" sz="1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uk-UA" sz="1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 Заводська </a:t>
            </a:r>
            <a:endParaRPr lang="uk-UA" sz="10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460" name="CustomShape 550"/>
          <p:cNvSpPr/>
          <p:nvPr/>
        </p:nvSpPr>
        <p:spPr>
          <a:xfrm>
            <a:off x="2805120" y="4506480"/>
            <a:ext cx="2504520" cy="1804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Bef>
                <a:spcPts val="99"/>
              </a:spcBef>
            </a:pPr>
            <a:r>
              <a:rPr lang="uk-UA" sz="1200" b="0" strike="noStrike" spc="-1" dirty="0">
                <a:solidFill>
                  <a:srgbClr val="002060"/>
                </a:solidFill>
                <a:latin typeface="Calibri Light"/>
                <a:ea typeface="DejaVu Sans"/>
              </a:rPr>
              <a:t>На обліку </a:t>
            </a:r>
            <a:r>
              <a:rPr lang="uk-UA" sz="1200" spc="-1" dirty="0">
                <a:solidFill>
                  <a:srgbClr val="002060"/>
                </a:solidFill>
                <a:latin typeface="Calibri Light"/>
              </a:rPr>
              <a:t>в поліції перебуває </a:t>
            </a:r>
            <a:r>
              <a:rPr lang="uk-UA" sz="1200" b="0" strike="noStrike" spc="-1" dirty="0">
                <a:solidFill>
                  <a:srgbClr val="002060"/>
                </a:solidFill>
                <a:latin typeface="Calibri Light"/>
                <a:ea typeface="DejaVu Sans"/>
              </a:rPr>
              <a:t>129 осіб, серед них:</a:t>
            </a:r>
            <a:endParaRPr lang="uk-UA" sz="12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tarSymbol"/>
              <a:buChar char="-"/>
            </a:pPr>
            <a:r>
              <a:rPr lang="uk-UA" sz="1200" b="0" strike="noStrike" spc="-1" dirty="0">
                <a:solidFill>
                  <a:srgbClr val="002060"/>
                </a:solidFill>
                <a:latin typeface="Calibri Light"/>
                <a:ea typeface="DejaVu Sans"/>
              </a:rPr>
              <a:t> 4 раніше засуджених</a:t>
            </a:r>
            <a:endParaRPr lang="uk-UA" sz="12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tarSymbol"/>
              <a:buChar char="-"/>
            </a:pPr>
            <a:r>
              <a:rPr lang="uk-UA" sz="1200" b="0" strike="noStrike" spc="-1" dirty="0">
                <a:solidFill>
                  <a:srgbClr val="002060"/>
                </a:solidFill>
                <a:latin typeface="Calibri Light"/>
                <a:ea typeface="DejaVu Sans"/>
              </a:rPr>
              <a:t> 62</a:t>
            </a:r>
            <a:r>
              <a:rPr lang="uk-UA" sz="12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uk-UA" sz="1200" b="0" strike="noStrike" spc="-1" dirty="0">
                <a:solidFill>
                  <a:srgbClr val="002060"/>
                </a:solidFill>
                <a:latin typeface="Calibri Light"/>
                <a:ea typeface="DejaVu Sans"/>
              </a:rPr>
              <a:t>сімейних бешкетників</a:t>
            </a:r>
            <a:endParaRPr lang="uk-UA" sz="12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tarSymbol"/>
              <a:buChar char="-"/>
            </a:pPr>
            <a:r>
              <a:rPr lang="uk-UA" sz="1200" b="0" strike="noStrike" spc="-1" dirty="0">
                <a:solidFill>
                  <a:srgbClr val="002060"/>
                </a:solidFill>
                <a:latin typeface="Calibri Light"/>
                <a:ea typeface="DejaVu Sans"/>
              </a:rPr>
              <a:t> 3 особи під адміністративним наглядом, 7- ПФА</a:t>
            </a:r>
            <a:endParaRPr lang="uk-UA" sz="1200" b="0" strike="noStrike" spc="-1" dirty="0">
              <a:solidFill>
                <a:srgbClr val="002060"/>
              </a:solid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tarSymbol"/>
              <a:buChar char="-"/>
            </a:pPr>
            <a:r>
              <a:rPr lang="uk-UA" sz="1200" b="0" strike="noStrike" spc="-1" dirty="0">
                <a:solidFill>
                  <a:srgbClr val="002060"/>
                </a:solidFill>
                <a:latin typeface="Calibri Light"/>
                <a:ea typeface="DejaVu Sans"/>
              </a:rPr>
              <a:t>10 осіб, що засуджені до покарання, не пов’язаного з позбавленням волі.</a:t>
            </a:r>
            <a:endParaRPr lang="uk-UA" sz="12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461" name="CustomShape 551"/>
          <p:cNvSpPr/>
          <p:nvPr/>
        </p:nvSpPr>
        <p:spPr>
          <a:xfrm>
            <a:off x="5489280" y="4506480"/>
            <a:ext cx="22370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Bef>
                <a:spcPts val="99"/>
              </a:spcBef>
            </a:pPr>
            <a:r>
              <a:rPr lang="uk-UA" sz="1200" b="0" strike="noStrike" spc="-1" dirty="0">
                <a:solidFill>
                  <a:srgbClr val="58595B"/>
                </a:solidFill>
                <a:latin typeface="Calibri Light"/>
                <a:ea typeface="DejaVu Sans"/>
              </a:rPr>
              <a:t>Проведено 4182 відвідувань за місцем проживання, </a:t>
            </a:r>
            <a:r>
              <a:rPr lang="uk-UA" sz="1200" b="0" strike="noStrike" spc="-1" dirty="0">
                <a:solidFill>
                  <a:srgbClr val="58595B"/>
                </a:solidFill>
                <a:latin typeface="Arial"/>
                <a:ea typeface="DejaVu Sans"/>
              </a:rPr>
              <a:t>304</a:t>
            </a:r>
            <a:r>
              <a:rPr lang="uk-UA" sz="1200" b="0" strike="noStrike" spc="-1" dirty="0">
                <a:solidFill>
                  <a:srgbClr val="58595B"/>
                </a:solidFill>
                <a:latin typeface="Calibri Light"/>
                <a:ea typeface="DejaVu Sans"/>
              </a:rPr>
              <a:t> профілактичних бесіди.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5462" name="Line 552"/>
          <p:cNvSpPr/>
          <p:nvPr/>
        </p:nvSpPr>
        <p:spPr>
          <a:xfrm>
            <a:off x="715320" y="4064040"/>
            <a:ext cx="6789600" cy="0"/>
          </a:xfrm>
          <a:prstGeom prst="line">
            <a:avLst/>
          </a:prstGeom>
          <a:ln w="19080" cap="rnd">
            <a:solidFill>
              <a:srgbClr val="0C183B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3" name="CustomShape 553"/>
          <p:cNvSpPr/>
          <p:nvPr/>
        </p:nvSpPr>
        <p:spPr>
          <a:xfrm>
            <a:off x="3017759" y="3366840"/>
            <a:ext cx="202572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НАРКОЗЛОЧИНИ</a:t>
            </a:r>
            <a:endParaRPr lang="uk-UA" sz="1200" b="0" strike="noStrike" spc="-1">
              <a:latin typeface="Arial"/>
            </a:endParaRPr>
          </a:p>
        </p:txBody>
      </p:sp>
      <p:pic>
        <p:nvPicPr>
          <p:cNvPr id="5465" name="Рисунок 4" descr="Бутылка"/>
          <p:cNvPicPr/>
          <p:nvPr/>
        </p:nvPicPr>
        <p:blipFill>
          <a:blip r:embed="rId2"/>
          <a:stretch/>
        </p:blipFill>
        <p:spPr>
          <a:xfrm>
            <a:off x="1010520" y="18514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5466" name="Рисунок 6" descr="Вино"/>
          <p:cNvPicPr/>
          <p:nvPr/>
        </p:nvPicPr>
        <p:blipFill>
          <a:blip r:embed="rId3"/>
          <a:stretch/>
        </p:blipFill>
        <p:spPr>
          <a:xfrm>
            <a:off x="1518840" y="2102400"/>
            <a:ext cx="662760" cy="662760"/>
          </a:xfrm>
          <a:prstGeom prst="rect">
            <a:avLst/>
          </a:prstGeom>
          <a:ln>
            <a:noFill/>
          </a:ln>
        </p:spPr>
      </p:pic>
      <p:sp>
        <p:nvSpPr>
          <p:cNvPr id="5468" name="CustomShape 554"/>
          <p:cNvSpPr/>
          <p:nvPr/>
        </p:nvSpPr>
        <p:spPr>
          <a:xfrm>
            <a:off x="723960" y="2733120"/>
            <a:ext cx="19317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35</a:t>
            </a:r>
            <a:endParaRPr lang="uk-UA" sz="3600" b="0" strike="noStrike" spc="-1" dirty="0">
              <a:latin typeface="Arial"/>
            </a:endParaRPr>
          </a:p>
        </p:txBody>
      </p:sp>
      <p:sp>
        <p:nvSpPr>
          <p:cNvPr id="5469" name="CustomShape 555"/>
          <p:cNvSpPr/>
          <p:nvPr/>
        </p:nvSpPr>
        <p:spPr>
          <a:xfrm>
            <a:off x="708840" y="3265200"/>
            <a:ext cx="1871280" cy="5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ЗЛОЧИНИ, СКОЄНІ В СТАНІ  АЛКОГОЛЬНОГО СП’ЯНІННЯ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5470" name="CustomShape 556"/>
          <p:cNvSpPr/>
          <p:nvPr/>
        </p:nvSpPr>
        <p:spPr>
          <a:xfrm>
            <a:off x="2932020" y="2028091"/>
            <a:ext cx="400680" cy="493560"/>
          </a:xfrm>
          <a:custGeom>
            <a:avLst/>
            <a:gdLst/>
            <a:ahLst/>
            <a:cxnLst/>
            <a:rect l="l" t="t" r="r" b="b"/>
            <a:pathLst>
              <a:path w="1933575" h="2381250">
                <a:moveTo>
                  <a:pt x="978607" y="2354747"/>
                </a:moveTo>
                <a:cubicBezTo>
                  <a:pt x="959926" y="2344023"/>
                  <a:pt x="932214" y="2340077"/>
                  <a:pt x="904193" y="2344149"/>
                </a:cubicBezTo>
                <a:cubicBezTo>
                  <a:pt x="879478" y="2347741"/>
                  <a:pt x="859544" y="2345609"/>
                  <a:pt x="859544" y="2339371"/>
                </a:cubicBezTo>
                <a:cubicBezTo>
                  <a:pt x="859544" y="2333173"/>
                  <a:pt x="867971" y="2288907"/>
                  <a:pt x="878270" y="2241003"/>
                </a:cubicBezTo>
                <a:cubicBezTo>
                  <a:pt x="898757" y="2145707"/>
                  <a:pt x="905617" y="1843979"/>
                  <a:pt x="887703" y="1826067"/>
                </a:cubicBezTo>
                <a:cubicBezTo>
                  <a:pt x="881473" y="1819836"/>
                  <a:pt x="845132" y="1830742"/>
                  <a:pt x="799850" y="1852431"/>
                </a:cubicBezTo>
                <a:cubicBezTo>
                  <a:pt x="661782" y="1918561"/>
                  <a:pt x="456445" y="1938349"/>
                  <a:pt x="252253" y="1905201"/>
                </a:cubicBezTo>
                <a:cubicBezTo>
                  <a:pt x="196552" y="1896159"/>
                  <a:pt x="130265" y="1880106"/>
                  <a:pt x="104948" y="1869528"/>
                </a:cubicBezTo>
                <a:cubicBezTo>
                  <a:pt x="79632" y="1858950"/>
                  <a:pt x="48540" y="1850295"/>
                  <a:pt x="35857" y="1850295"/>
                </a:cubicBezTo>
                <a:cubicBezTo>
                  <a:pt x="3761" y="1850295"/>
                  <a:pt x="19436" y="1830311"/>
                  <a:pt x="71512" y="1804838"/>
                </a:cubicBezTo>
                <a:cubicBezTo>
                  <a:pt x="95653" y="1793030"/>
                  <a:pt x="126119" y="1777537"/>
                  <a:pt x="139216" y="1770408"/>
                </a:cubicBezTo>
                <a:cubicBezTo>
                  <a:pt x="238490" y="1716371"/>
                  <a:pt x="368066" y="1673565"/>
                  <a:pt x="463661" y="1663224"/>
                </a:cubicBezTo>
                <a:cubicBezTo>
                  <a:pt x="527786" y="1656289"/>
                  <a:pt x="548394" y="1632735"/>
                  <a:pt x="502956" y="1618313"/>
                </a:cubicBezTo>
                <a:cubicBezTo>
                  <a:pt x="469499" y="1607695"/>
                  <a:pt x="240419" y="1379797"/>
                  <a:pt x="240419" y="1357131"/>
                </a:cubicBezTo>
                <a:cubicBezTo>
                  <a:pt x="240419" y="1354263"/>
                  <a:pt x="220328" y="1320724"/>
                  <a:pt x="195771" y="1282600"/>
                </a:cubicBezTo>
                <a:cubicBezTo>
                  <a:pt x="171214" y="1244475"/>
                  <a:pt x="139672" y="1189178"/>
                  <a:pt x="125678" y="1159719"/>
                </a:cubicBezTo>
                <a:cubicBezTo>
                  <a:pt x="111684" y="1130259"/>
                  <a:pt x="88913" y="1083219"/>
                  <a:pt x="75077" y="1055186"/>
                </a:cubicBezTo>
                <a:cubicBezTo>
                  <a:pt x="61241" y="1027154"/>
                  <a:pt x="49919" y="996790"/>
                  <a:pt x="49919" y="987712"/>
                </a:cubicBezTo>
                <a:cubicBezTo>
                  <a:pt x="49919" y="978635"/>
                  <a:pt x="39138" y="946054"/>
                  <a:pt x="25960" y="915312"/>
                </a:cubicBezTo>
                <a:cubicBezTo>
                  <a:pt x="3898" y="863843"/>
                  <a:pt x="3662" y="860090"/>
                  <a:pt x="22984" y="867917"/>
                </a:cubicBezTo>
                <a:cubicBezTo>
                  <a:pt x="34524" y="872593"/>
                  <a:pt x="60040" y="881764"/>
                  <a:pt x="79685" y="888297"/>
                </a:cubicBezTo>
                <a:cubicBezTo>
                  <a:pt x="99330" y="894830"/>
                  <a:pt x="138116" y="910356"/>
                  <a:pt x="165876" y="922797"/>
                </a:cubicBezTo>
                <a:cubicBezTo>
                  <a:pt x="193635" y="935240"/>
                  <a:pt x="220424" y="945488"/>
                  <a:pt x="225407" y="945571"/>
                </a:cubicBezTo>
                <a:cubicBezTo>
                  <a:pt x="235222" y="945733"/>
                  <a:pt x="336510" y="996671"/>
                  <a:pt x="413060" y="1039940"/>
                </a:cubicBezTo>
                <a:cubicBezTo>
                  <a:pt x="510633" y="1095091"/>
                  <a:pt x="696588" y="1257579"/>
                  <a:pt x="736109" y="1322221"/>
                </a:cubicBezTo>
                <a:cubicBezTo>
                  <a:pt x="763379" y="1366823"/>
                  <a:pt x="767155" y="1323910"/>
                  <a:pt x="746542" y="1203651"/>
                </a:cubicBezTo>
                <a:cubicBezTo>
                  <a:pt x="712455" y="1004787"/>
                  <a:pt x="730305" y="707856"/>
                  <a:pt x="789980" y="481077"/>
                </a:cubicBezTo>
                <a:cubicBezTo>
                  <a:pt x="828540" y="334539"/>
                  <a:pt x="908395" y="113761"/>
                  <a:pt x="938435" y="70639"/>
                </a:cubicBezTo>
                <a:cubicBezTo>
                  <a:pt x="947432" y="57722"/>
                  <a:pt x="954794" y="37313"/>
                  <a:pt x="954794" y="25287"/>
                </a:cubicBezTo>
                <a:cubicBezTo>
                  <a:pt x="954794" y="13261"/>
                  <a:pt x="959478" y="6315"/>
                  <a:pt x="965201" y="9853"/>
                </a:cubicBezTo>
                <a:cubicBezTo>
                  <a:pt x="986210" y="22836"/>
                  <a:pt x="1071141" y="222194"/>
                  <a:pt x="1097478" y="320342"/>
                </a:cubicBezTo>
                <a:cubicBezTo>
                  <a:pt x="1102750" y="339987"/>
                  <a:pt x="1115389" y="380171"/>
                  <a:pt x="1125564" y="409639"/>
                </a:cubicBezTo>
                <a:cubicBezTo>
                  <a:pt x="1180342" y="568269"/>
                  <a:pt x="1197417" y="694606"/>
                  <a:pt x="1197978" y="945420"/>
                </a:cubicBezTo>
                <a:cubicBezTo>
                  <a:pt x="1198283" y="1079663"/>
                  <a:pt x="1194226" y="1216288"/>
                  <a:pt x="1188974" y="1249030"/>
                </a:cubicBezTo>
                <a:lnTo>
                  <a:pt x="1179424" y="1308561"/>
                </a:lnTo>
                <a:lnTo>
                  <a:pt x="1248680" y="1239933"/>
                </a:lnTo>
                <a:cubicBezTo>
                  <a:pt x="1348612" y="1140907"/>
                  <a:pt x="1354344" y="1135920"/>
                  <a:pt x="1368262" y="1135920"/>
                </a:cubicBezTo>
                <a:cubicBezTo>
                  <a:pt x="1375197" y="1135920"/>
                  <a:pt x="1383959" y="1127875"/>
                  <a:pt x="1387732" y="1118043"/>
                </a:cubicBezTo>
                <a:cubicBezTo>
                  <a:pt x="1391505" y="1108211"/>
                  <a:pt x="1413510" y="1091145"/>
                  <a:pt x="1436631" y="1080119"/>
                </a:cubicBezTo>
                <a:cubicBezTo>
                  <a:pt x="1459753" y="1069094"/>
                  <a:pt x="1478669" y="1055706"/>
                  <a:pt x="1478669" y="1050372"/>
                </a:cubicBezTo>
                <a:cubicBezTo>
                  <a:pt x="1478669" y="1045036"/>
                  <a:pt x="1489385" y="1040670"/>
                  <a:pt x="1502482" y="1040670"/>
                </a:cubicBezTo>
                <a:cubicBezTo>
                  <a:pt x="1515579" y="1040670"/>
                  <a:pt x="1526294" y="1036416"/>
                  <a:pt x="1526294" y="1031218"/>
                </a:cubicBezTo>
                <a:cubicBezTo>
                  <a:pt x="1526294" y="1018958"/>
                  <a:pt x="1741455" y="917664"/>
                  <a:pt x="1829904" y="888284"/>
                </a:cubicBezTo>
                <a:cubicBezTo>
                  <a:pt x="1849549" y="881758"/>
                  <a:pt x="1875099" y="872580"/>
                  <a:pt x="1886681" y="867889"/>
                </a:cubicBezTo>
                <a:cubicBezTo>
                  <a:pt x="1905411" y="860301"/>
                  <a:pt x="1906370" y="863128"/>
                  <a:pt x="1895365" y="893459"/>
                </a:cubicBezTo>
                <a:cubicBezTo>
                  <a:pt x="1888560" y="912215"/>
                  <a:pt x="1878090" y="938276"/>
                  <a:pt x="1872099" y="951373"/>
                </a:cubicBezTo>
                <a:cubicBezTo>
                  <a:pt x="1844688" y="1011305"/>
                  <a:pt x="1812044" y="1092138"/>
                  <a:pt x="1812044" y="1100082"/>
                </a:cubicBezTo>
                <a:cubicBezTo>
                  <a:pt x="1812044" y="1108572"/>
                  <a:pt x="1706706" y="1298312"/>
                  <a:pt x="1677622" y="1342210"/>
                </a:cubicBezTo>
                <a:cubicBezTo>
                  <a:pt x="1626825" y="1418879"/>
                  <a:pt x="1441580" y="1607222"/>
                  <a:pt x="1405800" y="1618578"/>
                </a:cubicBezTo>
                <a:cubicBezTo>
                  <a:pt x="1394701" y="1622101"/>
                  <a:pt x="1382613" y="1632816"/>
                  <a:pt x="1378941" y="1642389"/>
                </a:cubicBezTo>
                <a:cubicBezTo>
                  <a:pt x="1373857" y="1655637"/>
                  <a:pt x="1382315" y="1659795"/>
                  <a:pt x="1414342" y="1659795"/>
                </a:cubicBezTo>
                <a:cubicBezTo>
                  <a:pt x="1458704" y="1659795"/>
                  <a:pt x="1690498" y="1715551"/>
                  <a:pt x="1710841" y="1731116"/>
                </a:cubicBezTo>
                <a:cubicBezTo>
                  <a:pt x="1717390" y="1736126"/>
                  <a:pt x="1736142" y="1744276"/>
                  <a:pt x="1752513" y="1749228"/>
                </a:cubicBezTo>
                <a:cubicBezTo>
                  <a:pt x="1768885" y="1754181"/>
                  <a:pt x="1815841" y="1777453"/>
                  <a:pt x="1856860" y="1800943"/>
                </a:cubicBezTo>
                <a:lnTo>
                  <a:pt x="1931442" y="1843654"/>
                </a:lnTo>
                <a:lnTo>
                  <a:pt x="1889185" y="1865332"/>
                </a:lnTo>
                <a:cubicBezTo>
                  <a:pt x="1830885" y="1895243"/>
                  <a:pt x="1612410" y="1933639"/>
                  <a:pt x="1500524" y="1933639"/>
                </a:cubicBezTo>
                <a:cubicBezTo>
                  <a:pt x="1392615" y="1933639"/>
                  <a:pt x="1242331" y="1905485"/>
                  <a:pt x="1176912" y="1873014"/>
                </a:cubicBezTo>
                <a:cubicBezTo>
                  <a:pt x="1151736" y="1860519"/>
                  <a:pt x="1125904" y="1850295"/>
                  <a:pt x="1119506" y="1850295"/>
                </a:cubicBezTo>
                <a:cubicBezTo>
                  <a:pt x="1113109" y="1850295"/>
                  <a:pt x="1099838" y="1842258"/>
                  <a:pt x="1090016" y="1832436"/>
                </a:cubicBezTo>
                <a:cubicBezTo>
                  <a:pt x="1080193" y="1822613"/>
                  <a:pt x="1067806" y="1814577"/>
                  <a:pt x="1062488" y="1814577"/>
                </a:cubicBezTo>
                <a:cubicBezTo>
                  <a:pt x="1035425" y="1814577"/>
                  <a:pt x="1035291" y="2140088"/>
                  <a:pt x="1062288" y="2290796"/>
                </a:cubicBezTo>
                <a:cubicBezTo>
                  <a:pt x="1076601" y="2370691"/>
                  <a:pt x="1046476" y="2393712"/>
                  <a:pt x="978604" y="2354747"/>
                </a:cubicBezTo>
                <a:close/>
              </a:path>
            </a:pathLst>
          </a:custGeom>
          <a:solidFill>
            <a:srgbClr val="0C183B"/>
          </a:solidFill>
          <a:ln w="118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1" name="CustomShape 557"/>
          <p:cNvSpPr/>
          <p:nvPr/>
        </p:nvSpPr>
        <p:spPr>
          <a:xfrm rot="4657800">
            <a:off x="3467880" y="2161946"/>
            <a:ext cx="324000" cy="326160"/>
          </a:xfrm>
          <a:custGeom>
            <a:avLst/>
            <a:gdLst/>
            <a:ahLst/>
            <a:cxnLst/>
            <a:rect l="l" t="t" r="r" b="b"/>
            <a:pathLst>
              <a:path w="1514475" h="1524000">
                <a:moveTo>
                  <a:pt x="12882" y="1504163"/>
                </a:moveTo>
                <a:cubicBezTo>
                  <a:pt x="-2434" y="1493690"/>
                  <a:pt x="22675" y="1463555"/>
                  <a:pt x="161111" y="1326266"/>
                </a:cubicBezTo>
                <a:cubicBezTo>
                  <a:pt x="290715" y="1197733"/>
                  <a:pt x="324602" y="1157801"/>
                  <a:pt x="313494" y="1146694"/>
                </a:cubicBezTo>
                <a:cubicBezTo>
                  <a:pt x="305638" y="1138838"/>
                  <a:pt x="299210" y="1119821"/>
                  <a:pt x="299210" y="1104434"/>
                </a:cubicBezTo>
                <a:cubicBezTo>
                  <a:pt x="299210" y="1089048"/>
                  <a:pt x="290752" y="1060102"/>
                  <a:pt x="280414" y="1040111"/>
                </a:cubicBezTo>
                <a:cubicBezTo>
                  <a:pt x="270077" y="1020120"/>
                  <a:pt x="254435" y="979894"/>
                  <a:pt x="245653" y="950719"/>
                </a:cubicBezTo>
                <a:lnTo>
                  <a:pt x="229690" y="897674"/>
                </a:lnTo>
                <a:lnTo>
                  <a:pt x="607692" y="519130"/>
                </a:lnTo>
                <a:lnTo>
                  <a:pt x="985695" y="140585"/>
                </a:lnTo>
                <a:lnTo>
                  <a:pt x="1066375" y="222160"/>
                </a:lnTo>
                <a:cubicBezTo>
                  <a:pt x="1110750" y="267027"/>
                  <a:pt x="1150512" y="303565"/>
                  <a:pt x="1154735" y="303356"/>
                </a:cubicBezTo>
                <a:cubicBezTo>
                  <a:pt x="1165328" y="302832"/>
                  <a:pt x="1193889" y="278567"/>
                  <a:pt x="1219924" y="247968"/>
                </a:cubicBezTo>
                <a:cubicBezTo>
                  <a:pt x="1241531" y="222574"/>
                  <a:pt x="1240983" y="221658"/>
                  <a:pt x="1155400" y="140047"/>
                </a:cubicBezTo>
                <a:lnTo>
                  <a:pt x="1069084" y="57737"/>
                </a:lnTo>
                <a:lnTo>
                  <a:pt x="1093487" y="33333"/>
                </a:lnTo>
                <a:lnTo>
                  <a:pt x="1117891" y="8930"/>
                </a:lnTo>
                <a:lnTo>
                  <a:pt x="1324571" y="215863"/>
                </a:lnTo>
                <a:cubicBezTo>
                  <a:pt x="1449729" y="341175"/>
                  <a:pt x="1523084" y="422798"/>
                  <a:pt x="1510544" y="422798"/>
                </a:cubicBezTo>
                <a:cubicBezTo>
                  <a:pt x="1499154" y="422798"/>
                  <a:pt x="1489836" y="430834"/>
                  <a:pt x="1489836" y="440657"/>
                </a:cubicBezTo>
                <a:cubicBezTo>
                  <a:pt x="1489836" y="470879"/>
                  <a:pt x="1475617" y="461565"/>
                  <a:pt x="1385314" y="372196"/>
                </a:cubicBezTo>
                <a:lnTo>
                  <a:pt x="1298093" y="285876"/>
                </a:lnTo>
                <a:lnTo>
                  <a:pt x="1257115" y="330269"/>
                </a:lnTo>
                <a:lnTo>
                  <a:pt x="1216138" y="374662"/>
                </a:lnTo>
                <a:lnTo>
                  <a:pt x="1306542" y="463037"/>
                </a:lnTo>
                <a:cubicBezTo>
                  <a:pt x="1387420" y="542099"/>
                  <a:pt x="1394313" y="552248"/>
                  <a:pt x="1371953" y="559345"/>
                </a:cubicBezTo>
                <a:cubicBezTo>
                  <a:pt x="1358207" y="563708"/>
                  <a:pt x="1346960" y="571862"/>
                  <a:pt x="1346960" y="577466"/>
                </a:cubicBezTo>
                <a:cubicBezTo>
                  <a:pt x="1346960" y="591178"/>
                  <a:pt x="1276544" y="660923"/>
                  <a:pt x="1262701" y="660923"/>
                </a:cubicBezTo>
                <a:cubicBezTo>
                  <a:pt x="1256656" y="660923"/>
                  <a:pt x="1251710" y="667931"/>
                  <a:pt x="1251710" y="676498"/>
                </a:cubicBezTo>
                <a:cubicBezTo>
                  <a:pt x="1251710" y="685065"/>
                  <a:pt x="1230405" y="707835"/>
                  <a:pt x="1204367" y="727100"/>
                </a:cubicBezTo>
                <a:cubicBezTo>
                  <a:pt x="1178327" y="746364"/>
                  <a:pt x="1156896" y="767005"/>
                  <a:pt x="1156742" y="772970"/>
                </a:cubicBezTo>
                <a:cubicBezTo>
                  <a:pt x="1156418" y="785551"/>
                  <a:pt x="1085074" y="851423"/>
                  <a:pt x="1071774" y="851423"/>
                </a:cubicBezTo>
                <a:cubicBezTo>
                  <a:pt x="1066846" y="851423"/>
                  <a:pt x="1059414" y="862138"/>
                  <a:pt x="1055256" y="875235"/>
                </a:cubicBezTo>
                <a:cubicBezTo>
                  <a:pt x="1051100" y="888332"/>
                  <a:pt x="1040023" y="899048"/>
                  <a:pt x="1030642" y="899048"/>
                </a:cubicBezTo>
                <a:cubicBezTo>
                  <a:pt x="1021261" y="899048"/>
                  <a:pt x="1013585" y="903383"/>
                  <a:pt x="1013585" y="908683"/>
                </a:cubicBezTo>
                <a:cubicBezTo>
                  <a:pt x="1013585" y="920666"/>
                  <a:pt x="897746" y="1041718"/>
                  <a:pt x="885555" y="1042474"/>
                </a:cubicBezTo>
                <a:cubicBezTo>
                  <a:pt x="880664" y="1042779"/>
                  <a:pt x="860590" y="1063961"/>
                  <a:pt x="840944" y="1089548"/>
                </a:cubicBezTo>
                <a:cubicBezTo>
                  <a:pt x="821299" y="1115135"/>
                  <a:pt x="798528" y="1136318"/>
                  <a:pt x="790343" y="1136621"/>
                </a:cubicBezTo>
                <a:cubicBezTo>
                  <a:pt x="782158" y="1136926"/>
                  <a:pt x="775460" y="1144848"/>
                  <a:pt x="775460" y="1154230"/>
                </a:cubicBezTo>
                <a:cubicBezTo>
                  <a:pt x="775460" y="1163611"/>
                  <a:pt x="766084" y="1174416"/>
                  <a:pt x="754624" y="1178242"/>
                </a:cubicBezTo>
                <a:cubicBezTo>
                  <a:pt x="743164" y="1182068"/>
                  <a:pt x="718027" y="1206538"/>
                  <a:pt x="698762" y="1232623"/>
                </a:cubicBezTo>
                <a:cubicBezTo>
                  <a:pt x="679498" y="1258706"/>
                  <a:pt x="655388" y="1280855"/>
                  <a:pt x="645184" y="1281843"/>
                </a:cubicBezTo>
                <a:cubicBezTo>
                  <a:pt x="587245" y="1287451"/>
                  <a:pt x="501633" y="1264964"/>
                  <a:pt x="396915" y="1216633"/>
                </a:cubicBezTo>
                <a:cubicBezTo>
                  <a:pt x="371876" y="1205076"/>
                  <a:pt x="356519" y="1217090"/>
                  <a:pt x="212209" y="1361101"/>
                </a:cubicBezTo>
                <a:cubicBezTo>
                  <a:pt x="125641" y="1447490"/>
                  <a:pt x="49527" y="1517857"/>
                  <a:pt x="43066" y="1517473"/>
                </a:cubicBezTo>
                <a:cubicBezTo>
                  <a:pt x="36605" y="1517092"/>
                  <a:pt x="23022" y="1511098"/>
                  <a:pt x="12882" y="1504163"/>
                </a:cubicBezTo>
                <a:close/>
                <a:moveTo>
                  <a:pt x="949979" y="739444"/>
                </a:moveTo>
                <a:cubicBezTo>
                  <a:pt x="1096285" y="592726"/>
                  <a:pt x="1215991" y="469533"/>
                  <a:pt x="1215991" y="465683"/>
                </a:cubicBezTo>
                <a:cubicBezTo>
                  <a:pt x="1215991" y="461832"/>
                  <a:pt x="1178486" y="421103"/>
                  <a:pt x="1132647" y="375173"/>
                </a:cubicBezTo>
                <a:cubicBezTo>
                  <a:pt x="1086808" y="329242"/>
                  <a:pt x="1049303" y="286026"/>
                  <a:pt x="1049303" y="279137"/>
                </a:cubicBezTo>
                <a:cubicBezTo>
                  <a:pt x="1049303" y="272247"/>
                  <a:pt x="1044275" y="269718"/>
                  <a:pt x="1038130" y="273517"/>
                </a:cubicBezTo>
                <a:cubicBezTo>
                  <a:pt x="1031983" y="277316"/>
                  <a:pt x="1022053" y="271663"/>
                  <a:pt x="1016061" y="260957"/>
                </a:cubicBezTo>
                <a:cubicBezTo>
                  <a:pt x="1008440" y="247339"/>
                  <a:pt x="997221" y="244014"/>
                  <a:pt x="978714" y="249888"/>
                </a:cubicBezTo>
                <a:cubicBezTo>
                  <a:pt x="964164" y="254506"/>
                  <a:pt x="954640" y="260665"/>
                  <a:pt x="957549" y="263574"/>
                </a:cubicBezTo>
                <a:cubicBezTo>
                  <a:pt x="960459" y="266484"/>
                  <a:pt x="879718" y="351731"/>
                  <a:pt x="778125" y="453011"/>
                </a:cubicBezTo>
                <a:cubicBezTo>
                  <a:pt x="619046" y="611602"/>
                  <a:pt x="590759" y="635089"/>
                  <a:pt x="574302" y="622251"/>
                </a:cubicBezTo>
                <a:cubicBezTo>
                  <a:pt x="557553" y="609185"/>
                  <a:pt x="557119" y="609805"/>
                  <a:pt x="570785" y="627276"/>
                </a:cubicBezTo>
                <a:cubicBezTo>
                  <a:pt x="584403" y="644686"/>
                  <a:pt x="577413" y="655845"/>
                  <a:pt x="515526" y="715492"/>
                </a:cubicBezTo>
                <a:lnTo>
                  <a:pt x="444679" y="783777"/>
                </a:lnTo>
                <a:lnTo>
                  <a:pt x="556799" y="894990"/>
                </a:lnTo>
                <a:cubicBezTo>
                  <a:pt x="618466" y="956158"/>
                  <a:pt x="672306" y="1006204"/>
                  <a:pt x="676443" y="1006204"/>
                </a:cubicBezTo>
                <a:cubicBezTo>
                  <a:pt x="680580" y="1006204"/>
                  <a:pt x="803672" y="886162"/>
                  <a:pt x="949979" y="739444"/>
                </a:cubicBezTo>
                <a:close/>
              </a:path>
            </a:pathLst>
          </a:custGeom>
          <a:solidFill>
            <a:srgbClr val="0C183B"/>
          </a:solidFill>
          <a:ln w="118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472" name="Group 558"/>
          <p:cNvGrpSpPr/>
          <p:nvPr/>
        </p:nvGrpSpPr>
        <p:grpSpPr>
          <a:xfrm>
            <a:off x="3959981" y="2138940"/>
            <a:ext cx="310680" cy="424440"/>
            <a:chOff x="3329280" y="3299400"/>
            <a:chExt cx="310680" cy="424440"/>
          </a:xfrm>
        </p:grpSpPr>
        <p:sp>
          <p:nvSpPr>
            <p:cNvPr id="5473" name="CustomShape 559"/>
            <p:cNvSpPr/>
            <p:nvPr/>
          </p:nvSpPr>
          <p:spPr>
            <a:xfrm>
              <a:off x="3363480" y="3358440"/>
              <a:ext cx="59400" cy="61560"/>
            </a:xfrm>
            <a:custGeom>
              <a:avLst/>
              <a:gdLst/>
              <a:ahLst/>
              <a:cxnLst/>
              <a:rect l="l" t="t" r="r" b="b"/>
              <a:pathLst>
                <a:path w="266700" h="276225">
                  <a:moveTo>
                    <a:pt x="122311" y="260672"/>
                  </a:moveTo>
                  <a:cubicBezTo>
                    <a:pt x="97692" y="251812"/>
                    <a:pt x="69564" y="237934"/>
                    <a:pt x="59803" y="229834"/>
                  </a:cubicBezTo>
                  <a:cubicBezTo>
                    <a:pt x="39003" y="212570"/>
                    <a:pt x="35678" y="188861"/>
                    <a:pt x="55803" y="201299"/>
                  </a:cubicBezTo>
                  <a:cubicBezTo>
                    <a:pt x="64125" y="206442"/>
                    <a:pt x="66324" y="204576"/>
                    <a:pt x="61374" y="196568"/>
                  </a:cubicBezTo>
                  <a:cubicBezTo>
                    <a:pt x="56878" y="189293"/>
                    <a:pt x="45727" y="186210"/>
                    <a:pt x="36593" y="189715"/>
                  </a:cubicBezTo>
                  <a:cubicBezTo>
                    <a:pt x="3537" y="202400"/>
                    <a:pt x="-1808" y="29412"/>
                    <a:pt x="31012" y="9129"/>
                  </a:cubicBezTo>
                  <a:cubicBezTo>
                    <a:pt x="37027" y="5411"/>
                    <a:pt x="93375" y="54216"/>
                    <a:pt x="156229" y="117582"/>
                  </a:cubicBezTo>
                  <a:cubicBezTo>
                    <a:pt x="250710" y="212834"/>
                    <a:pt x="267737" y="235434"/>
                    <a:pt x="254510" y="248024"/>
                  </a:cubicBezTo>
                  <a:cubicBezTo>
                    <a:pt x="228818" y="272480"/>
                    <a:pt x="170593" y="278050"/>
                    <a:pt x="122311" y="260672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4" name="CustomShape 560"/>
            <p:cNvSpPr/>
            <p:nvPr/>
          </p:nvSpPr>
          <p:spPr>
            <a:xfrm>
              <a:off x="3376440" y="3341880"/>
              <a:ext cx="63720" cy="61560"/>
            </a:xfrm>
            <a:custGeom>
              <a:avLst/>
              <a:gdLst/>
              <a:ahLst/>
              <a:cxnLst/>
              <a:rect l="l" t="t" r="r" b="b"/>
              <a:pathLst>
                <a:path w="285750" h="276225">
                  <a:moveTo>
                    <a:pt x="124918" y="151828"/>
                  </a:moveTo>
                  <a:lnTo>
                    <a:pt x="8930" y="35402"/>
                  </a:lnTo>
                  <a:lnTo>
                    <a:pt x="63916" y="19167"/>
                  </a:lnTo>
                  <a:cubicBezTo>
                    <a:pt x="110854" y="5308"/>
                    <a:pt x="126990" y="5438"/>
                    <a:pt x="174174" y="20062"/>
                  </a:cubicBezTo>
                  <a:cubicBezTo>
                    <a:pt x="219283" y="34043"/>
                    <a:pt x="234593" y="46495"/>
                    <a:pt x="257427" y="87780"/>
                  </a:cubicBezTo>
                  <a:cubicBezTo>
                    <a:pt x="272817" y="115603"/>
                    <a:pt x="285407" y="156227"/>
                    <a:pt x="285407" y="178056"/>
                  </a:cubicBezTo>
                  <a:cubicBezTo>
                    <a:pt x="285407" y="218300"/>
                    <a:pt x="265600" y="268254"/>
                    <a:pt x="249641" y="268254"/>
                  </a:cubicBezTo>
                  <a:cubicBezTo>
                    <a:pt x="244838" y="268254"/>
                    <a:pt x="188712" y="215862"/>
                    <a:pt x="124918" y="151828"/>
                  </a:cubicBezTo>
                  <a:close/>
                  <a:moveTo>
                    <a:pt x="247307" y="167664"/>
                  </a:moveTo>
                  <a:cubicBezTo>
                    <a:pt x="247307" y="108487"/>
                    <a:pt x="216108" y="64123"/>
                    <a:pt x="159302" y="42526"/>
                  </a:cubicBezTo>
                  <a:cubicBezTo>
                    <a:pt x="113943" y="25280"/>
                    <a:pt x="104432" y="26877"/>
                    <a:pt x="104432" y="51736"/>
                  </a:cubicBezTo>
                  <a:cubicBezTo>
                    <a:pt x="104432" y="64734"/>
                    <a:pt x="121143" y="81312"/>
                    <a:pt x="146375" y="93344"/>
                  </a:cubicBezTo>
                  <a:cubicBezTo>
                    <a:pt x="191474" y="114851"/>
                    <a:pt x="214015" y="155199"/>
                    <a:pt x="203466" y="195538"/>
                  </a:cubicBezTo>
                  <a:cubicBezTo>
                    <a:pt x="198320" y="215219"/>
                    <a:pt x="202339" y="220629"/>
                    <a:pt x="222106" y="220629"/>
                  </a:cubicBezTo>
                  <a:cubicBezTo>
                    <a:pt x="243993" y="220629"/>
                    <a:pt x="247307" y="213664"/>
                    <a:pt x="247307" y="167664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5" name="CustomShape 561"/>
            <p:cNvSpPr/>
            <p:nvPr/>
          </p:nvSpPr>
          <p:spPr>
            <a:xfrm>
              <a:off x="3409920" y="3309480"/>
              <a:ext cx="149400" cy="3600"/>
            </a:xfrm>
            <a:custGeom>
              <a:avLst/>
              <a:gdLst/>
              <a:ahLst/>
              <a:cxnLst/>
              <a:rect l="l" t="t" r="r" b="b"/>
              <a:pathLst>
                <a:path w="666750" h="19050">
                  <a:moveTo>
                    <a:pt x="71114" y="10350"/>
                  </a:moveTo>
                  <a:cubicBezTo>
                    <a:pt x="216817" y="8456"/>
                    <a:pt x="455240" y="8456"/>
                    <a:pt x="600942" y="10350"/>
                  </a:cubicBezTo>
                  <a:cubicBezTo>
                    <a:pt x="746645" y="12244"/>
                    <a:pt x="627434" y="13794"/>
                    <a:pt x="336028" y="13794"/>
                  </a:cubicBezTo>
                  <a:cubicBezTo>
                    <a:pt x="44623" y="13794"/>
                    <a:pt x="-74588" y="12244"/>
                    <a:pt x="71114" y="10350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6" name="CustomShape 562"/>
            <p:cNvSpPr/>
            <p:nvPr/>
          </p:nvSpPr>
          <p:spPr>
            <a:xfrm>
              <a:off x="3409920" y="3306600"/>
              <a:ext cx="149400" cy="3600"/>
            </a:xfrm>
            <a:custGeom>
              <a:avLst/>
              <a:gdLst/>
              <a:ahLst/>
              <a:cxnLst/>
              <a:rect l="l" t="t" r="r" b="b"/>
              <a:pathLst>
                <a:path w="666750" h="19050">
                  <a:moveTo>
                    <a:pt x="71114" y="10350"/>
                  </a:moveTo>
                  <a:cubicBezTo>
                    <a:pt x="216817" y="8456"/>
                    <a:pt x="455240" y="8456"/>
                    <a:pt x="600942" y="10350"/>
                  </a:cubicBezTo>
                  <a:cubicBezTo>
                    <a:pt x="746645" y="12244"/>
                    <a:pt x="627434" y="13794"/>
                    <a:pt x="336028" y="13794"/>
                  </a:cubicBezTo>
                  <a:cubicBezTo>
                    <a:pt x="44623" y="13794"/>
                    <a:pt x="-74588" y="12244"/>
                    <a:pt x="71114" y="10350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7" name="CustomShape 563"/>
            <p:cNvSpPr/>
            <p:nvPr/>
          </p:nvSpPr>
          <p:spPr>
            <a:xfrm>
              <a:off x="3526560" y="3357360"/>
              <a:ext cx="61560" cy="61560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113295" y="262030"/>
                  </a:moveTo>
                  <a:cubicBezTo>
                    <a:pt x="53246" y="233765"/>
                    <a:pt x="8930" y="171050"/>
                    <a:pt x="8930" y="114333"/>
                  </a:cubicBezTo>
                  <a:cubicBezTo>
                    <a:pt x="8930" y="70642"/>
                    <a:pt x="29349" y="8930"/>
                    <a:pt x="43806" y="8930"/>
                  </a:cubicBezTo>
                  <a:cubicBezTo>
                    <a:pt x="47790" y="8930"/>
                    <a:pt x="103872" y="61953"/>
                    <a:pt x="168434" y="126758"/>
                  </a:cubicBezTo>
                  <a:cubicBezTo>
                    <a:pt x="273616" y="232336"/>
                    <a:pt x="283474" y="245842"/>
                    <a:pt x="263242" y="256670"/>
                  </a:cubicBezTo>
                  <a:cubicBezTo>
                    <a:pt x="217081" y="281374"/>
                    <a:pt x="158817" y="283457"/>
                    <a:pt x="113295" y="262030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8" name="CustomShape 564"/>
            <p:cNvSpPr/>
            <p:nvPr/>
          </p:nvSpPr>
          <p:spPr>
            <a:xfrm>
              <a:off x="3542760" y="3342240"/>
              <a:ext cx="61560" cy="61560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10525" y="244502"/>
                  </a:moveTo>
                  <a:cubicBezTo>
                    <a:pt x="194799" y="226598"/>
                    <a:pt x="183190" y="207930"/>
                    <a:pt x="184728" y="203019"/>
                  </a:cubicBezTo>
                  <a:cubicBezTo>
                    <a:pt x="186266" y="198108"/>
                    <a:pt x="182565" y="195429"/>
                    <a:pt x="176504" y="197066"/>
                  </a:cubicBezTo>
                  <a:cubicBezTo>
                    <a:pt x="167241" y="199568"/>
                    <a:pt x="8930" y="46466"/>
                    <a:pt x="8930" y="35006"/>
                  </a:cubicBezTo>
                  <a:cubicBezTo>
                    <a:pt x="8930" y="32897"/>
                    <a:pt x="31191" y="24502"/>
                    <a:pt x="58400" y="16349"/>
                  </a:cubicBezTo>
                  <a:cubicBezTo>
                    <a:pt x="124189" y="-3361"/>
                    <a:pt x="200678" y="17254"/>
                    <a:pt x="241420" y="65671"/>
                  </a:cubicBezTo>
                  <a:cubicBezTo>
                    <a:pt x="265928" y="94795"/>
                    <a:pt x="270867" y="113253"/>
                    <a:pt x="270867" y="175685"/>
                  </a:cubicBezTo>
                  <a:cubicBezTo>
                    <a:pt x="270867" y="270067"/>
                    <a:pt x="251937" y="291655"/>
                    <a:pt x="210525" y="244502"/>
                  </a:cubicBezTo>
                  <a:close/>
                  <a:moveTo>
                    <a:pt x="247054" y="178604"/>
                  </a:moveTo>
                  <a:cubicBezTo>
                    <a:pt x="247054" y="118662"/>
                    <a:pt x="222297" y="78776"/>
                    <a:pt x="168373" y="51845"/>
                  </a:cubicBezTo>
                  <a:cubicBezTo>
                    <a:pt x="109685" y="22535"/>
                    <a:pt x="97046" y="21606"/>
                    <a:pt x="87716" y="45919"/>
                  </a:cubicBezTo>
                  <a:cubicBezTo>
                    <a:pt x="82642" y="59141"/>
                    <a:pt x="93227" y="69708"/>
                    <a:pt x="124725" y="82870"/>
                  </a:cubicBezTo>
                  <a:cubicBezTo>
                    <a:pt x="180038" y="105980"/>
                    <a:pt x="198570" y="130002"/>
                    <a:pt x="199052" y="179207"/>
                  </a:cubicBezTo>
                  <a:cubicBezTo>
                    <a:pt x="199347" y="209838"/>
                    <a:pt x="204392" y="217902"/>
                    <a:pt x="223242" y="217902"/>
                  </a:cubicBezTo>
                  <a:cubicBezTo>
                    <a:pt x="242245" y="217902"/>
                    <a:pt x="247054" y="209965"/>
                    <a:pt x="247054" y="178604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9" name="CustomShape 565"/>
            <p:cNvSpPr/>
            <p:nvPr/>
          </p:nvSpPr>
          <p:spPr>
            <a:xfrm>
              <a:off x="3542760" y="3474000"/>
              <a:ext cx="61560" cy="59400"/>
            </a:xfrm>
            <a:custGeom>
              <a:avLst/>
              <a:gdLst/>
              <a:ahLst/>
              <a:cxnLst/>
              <a:rect l="l" t="t" r="r" b="b"/>
              <a:pathLst>
                <a:path w="276225" h="266700">
                  <a:moveTo>
                    <a:pt x="124341" y="160818"/>
                  </a:moveTo>
                  <a:cubicBezTo>
                    <a:pt x="60865" y="97103"/>
                    <a:pt x="8930" y="41256"/>
                    <a:pt x="8930" y="36714"/>
                  </a:cubicBezTo>
                  <a:cubicBezTo>
                    <a:pt x="8930" y="20599"/>
                    <a:pt x="105204" y="2840"/>
                    <a:pt x="148517" y="10965"/>
                  </a:cubicBezTo>
                  <a:cubicBezTo>
                    <a:pt x="176300" y="16178"/>
                    <a:pt x="206937" y="34521"/>
                    <a:pt x="231685" y="60762"/>
                  </a:cubicBezTo>
                  <a:cubicBezTo>
                    <a:pt x="267363" y="98591"/>
                    <a:pt x="270867" y="108950"/>
                    <a:pt x="270867" y="176575"/>
                  </a:cubicBezTo>
                  <a:cubicBezTo>
                    <a:pt x="270867" y="295825"/>
                    <a:pt x="257398" y="294376"/>
                    <a:pt x="124341" y="160818"/>
                  </a:cubicBezTo>
                  <a:close/>
                  <a:moveTo>
                    <a:pt x="247054" y="181728"/>
                  </a:moveTo>
                  <a:cubicBezTo>
                    <a:pt x="247054" y="108379"/>
                    <a:pt x="184230" y="39445"/>
                    <a:pt x="117380" y="39445"/>
                  </a:cubicBezTo>
                  <a:cubicBezTo>
                    <a:pt x="64502" y="39445"/>
                    <a:pt x="80962" y="76852"/>
                    <a:pt x="140018" y="90892"/>
                  </a:cubicBezTo>
                  <a:cubicBezTo>
                    <a:pt x="171874" y="98464"/>
                    <a:pt x="217632" y="162501"/>
                    <a:pt x="205367" y="182345"/>
                  </a:cubicBezTo>
                  <a:cubicBezTo>
                    <a:pt x="195415" y="198449"/>
                    <a:pt x="208878" y="218039"/>
                    <a:pt x="229898" y="218039"/>
                  </a:cubicBezTo>
                  <a:cubicBezTo>
                    <a:pt x="241086" y="218039"/>
                    <a:pt x="247054" y="205406"/>
                    <a:pt x="247054" y="181728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0" name="CustomShape 566"/>
            <p:cNvSpPr/>
            <p:nvPr/>
          </p:nvSpPr>
          <p:spPr>
            <a:xfrm>
              <a:off x="3526560" y="3486240"/>
              <a:ext cx="61560" cy="65880"/>
            </a:xfrm>
            <a:custGeom>
              <a:avLst/>
              <a:gdLst/>
              <a:ahLst/>
              <a:cxnLst/>
              <a:rect l="l" t="t" r="r" b="b"/>
              <a:pathLst>
                <a:path w="276225" h="295275">
                  <a:moveTo>
                    <a:pt x="102942" y="267078"/>
                  </a:moveTo>
                  <a:cubicBezTo>
                    <a:pt x="16939" y="214933"/>
                    <a:pt x="-14261" y="123106"/>
                    <a:pt x="26947" y="43416"/>
                  </a:cubicBezTo>
                  <a:lnTo>
                    <a:pt x="44781" y="8930"/>
                  </a:lnTo>
                  <a:lnTo>
                    <a:pt x="162947" y="129853"/>
                  </a:lnTo>
                  <a:cubicBezTo>
                    <a:pt x="276773" y="246333"/>
                    <a:pt x="280217" y="251403"/>
                    <a:pt x="256707" y="267870"/>
                  </a:cubicBezTo>
                  <a:cubicBezTo>
                    <a:pt x="215794" y="296527"/>
                    <a:pt x="150961" y="296192"/>
                    <a:pt x="102942" y="267079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1" name="CustomShape 567"/>
            <p:cNvSpPr/>
            <p:nvPr/>
          </p:nvSpPr>
          <p:spPr>
            <a:xfrm>
              <a:off x="3526560" y="3623040"/>
              <a:ext cx="63720" cy="57240"/>
            </a:xfrm>
            <a:custGeom>
              <a:avLst/>
              <a:gdLst/>
              <a:ahLst/>
              <a:cxnLst/>
              <a:rect l="l" t="t" r="r" b="b"/>
              <a:pathLst>
                <a:path w="285750" h="257175">
                  <a:moveTo>
                    <a:pt x="80701" y="232583"/>
                  </a:moveTo>
                  <a:cubicBezTo>
                    <a:pt x="11121" y="170599"/>
                    <a:pt x="-11310" y="80349"/>
                    <a:pt x="28675" y="23262"/>
                  </a:cubicBezTo>
                  <a:cubicBezTo>
                    <a:pt x="47383" y="-3447"/>
                    <a:pt x="47838" y="-3143"/>
                    <a:pt x="167421" y="116023"/>
                  </a:cubicBezTo>
                  <a:cubicBezTo>
                    <a:pt x="233408" y="181780"/>
                    <a:pt x="283610" y="239369"/>
                    <a:pt x="278981" y="243997"/>
                  </a:cubicBezTo>
                  <a:cubicBezTo>
                    <a:pt x="274352" y="248626"/>
                    <a:pt x="234688" y="254046"/>
                    <a:pt x="190837" y="256043"/>
                  </a:cubicBezTo>
                  <a:cubicBezTo>
                    <a:pt x="121776" y="259186"/>
                    <a:pt x="107041" y="256048"/>
                    <a:pt x="80701" y="232583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2" name="CustomShape 568"/>
            <p:cNvSpPr/>
            <p:nvPr/>
          </p:nvSpPr>
          <p:spPr>
            <a:xfrm>
              <a:off x="3545280" y="3603960"/>
              <a:ext cx="59400" cy="61560"/>
            </a:xfrm>
            <a:custGeom>
              <a:avLst/>
              <a:gdLst/>
              <a:ahLst/>
              <a:cxnLst/>
              <a:rect l="l" t="t" r="r" b="b"/>
              <a:pathLst>
                <a:path w="266700" h="276225">
                  <a:moveTo>
                    <a:pt x="112956" y="164864"/>
                  </a:moveTo>
                  <a:cubicBezTo>
                    <a:pt x="-3017" y="47670"/>
                    <a:pt x="-3325" y="47202"/>
                    <a:pt x="23331" y="28531"/>
                  </a:cubicBezTo>
                  <a:cubicBezTo>
                    <a:pt x="81585" y="-12271"/>
                    <a:pt x="186973" y="13392"/>
                    <a:pt x="234343" y="79915"/>
                  </a:cubicBezTo>
                  <a:cubicBezTo>
                    <a:pt x="262886" y="120001"/>
                    <a:pt x="268848" y="230559"/>
                    <a:pt x="244210" y="262915"/>
                  </a:cubicBezTo>
                  <a:cubicBezTo>
                    <a:pt x="231098" y="280138"/>
                    <a:pt x="215492" y="268479"/>
                    <a:pt x="112956" y="164864"/>
                  </a:cubicBezTo>
                  <a:close/>
                  <a:moveTo>
                    <a:pt x="232868" y="187090"/>
                  </a:moveTo>
                  <a:cubicBezTo>
                    <a:pt x="239694" y="107802"/>
                    <a:pt x="149675" y="25322"/>
                    <a:pt x="84146" y="50822"/>
                  </a:cubicBezTo>
                  <a:cubicBezTo>
                    <a:pt x="64355" y="58523"/>
                    <a:pt x="64882" y="61018"/>
                    <a:pt x="90749" y="82118"/>
                  </a:cubicBezTo>
                  <a:cubicBezTo>
                    <a:pt x="106208" y="94729"/>
                    <a:pt x="128309" y="105046"/>
                    <a:pt x="139863" y="105046"/>
                  </a:cubicBezTo>
                  <a:cubicBezTo>
                    <a:pt x="163116" y="105046"/>
                    <a:pt x="200807" y="171292"/>
                    <a:pt x="191441" y="195701"/>
                  </a:cubicBezTo>
                  <a:cubicBezTo>
                    <a:pt x="188199" y="204150"/>
                    <a:pt x="189190" y="216959"/>
                    <a:pt x="193645" y="224167"/>
                  </a:cubicBezTo>
                  <a:cubicBezTo>
                    <a:pt x="208542" y="248271"/>
                    <a:pt x="229291" y="228659"/>
                    <a:pt x="232868" y="187090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3" name="CustomShape 569"/>
            <p:cNvSpPr/>
            <p:nvPr/>
          </p:nvSpPr>
          <p:spPr>
            <a:xfrm>
              <a:off x="3376800" y="3604680"/>
              <a:ext cx="63720" cy="61560"/>
            </a:xfrm>
            <a:custGeom>
              <a:avLst/>
              <a:gdLst/>
              <a:ahLst/>
              <a:cxnLst/>
              <a:rect l="l" t="t" r="r" b="b"/>
              <a:pathLst>
                <a:path w="285750" h="276225">
                  <a:moveTo>
                    <a:pt x="128609" y="162245"/>
                  </a:moveTo>
                  <a:lnTo>
                    <a:pt x="8930" y="43814"/>
                  </a:lnTo>
                  <a:lnTo>
                    <a:pt x="39012" y="24103"/>
                  </a:lnTo>
                  <a:cubicBezTo>
                    <a:pt x="77524" y="-1131"/>
                    <a:pt x="169291" y="6218"/>
                    <a:pt x="211611" y="37924"/>
                  </a:cubicBezTo>
                  <a:cubicBezTo>
                    <a:pt x="277520" y="87303"/>
                    <a:pt x="304864" y="199905"/>
                    <a:pt x="264825" y="257066"/>
                  </a:cubicBezTo>
                  <a:cubicBezTo>
                    <a:pt x="249115" y="279497"/>
                    <a:pt x="242306" y="274757"/>
                    <a:pt x="128609" y="162245"/>
                  </a:cubicBezTo>
                  <a:close/>
                  <a:moveTo>
                    <a:pt x="244388" y="174332"/>
                  </a:moveTo>
                  <a:cubicBezTo>
                    <a:pt x="244388" y="104020"/>
                    <a:pt x="209466" y="60425"/>
                    <a:pt x="143183" y="47990"/>
                  </a:cubicBezTo>
                  <a:cubicBezTo>
                    <a:pt x="106845" y="41173"/>
                    <a:pt x="101513" y="43220"/>
                    <a:pt x="101513" y="63985"/>
                  </a:cubicBezTo>
                  <a:cubicBezTo>
                    <a:pt x="101513" y="81726"/>
                    <a:pt x="112030" y="89770"/>
                    <a:pt x="142767" y="95537"/>
                  </a:cubicBezTo>
                  <a:cubicBezTo>
                    <a:pt x="165457" y="99793"/>
                    <a:pt x="187134" y="108313"/>
                    <a:pt x="190939" y="114469"/>
                  </a:cubicBezTo>
                  <a:cubicBezTo>
                    <a:pt x="196566" y="123573"/>
                    <a:pt x="203844" y="170512"/>
                    <a:pt x="207983" y="224393"/>
                  </a:cubicBezTo>
                  <a:cubicBezTo>
                    <a:pt x="208364" y="229304"/>
                    <a:pt x="216706" y="233322"/>
                    <a:pt x="226528" y="233322"/>
                  </a:cubicBezTo>
                  <a:cubicBezTo>
                    <a:pt x="240000" y="233322"/>
                    <a:pt x="244388" y="218830"/>
                    <a:pt x="244388" y="174332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4" name="CustomShape 570"/>
            <p:cNvSpPr/>
            <p:nvPr/>
          </p:nvSpPr>
          <p:spPr>
            <a:xfrm>
              <a:off x="3363120" y="3620520"/>
              <a:ext cx="61560" cy="61560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62634" y="232485"/>
                  </a:moveTo>
                  <a:cubicBezTo>
                    <a:pt x="15061" y="190367"/>
                    <a:pt x="-2086" y="125549"/>
                    <a:pt x="15942" y="55978"/>
                  </a:cubicBezTo>
                  <a:cubicBezTo>
                    <a:pt x="26770" y="14190"/>
                    <a:pt x="55070" y="-8277"/>
                    <a:pt x="55070" y="24915"/>
                  </a:cubicBezTo>
                  <a:cubicBezTo>
                    <a:pt x="55070" y="35284"/>
                    <a:pt x="59560" y="43766"/>
                    <a:pt x="65046" y="43766"/>
                  </a:cubicBezTo>
                  <a:cubicBezTo>
                    <a:pt x="80619" y="43766"/>
                    <a:pt x="180445" y="150073"/>
                    <a:pt x="177109" y="163105"/>
                  </a:cubicBezTo>
                  <a:cubicBezTo>
                    <a:pt x="175473" y="169502"/>
                    <a:pt x="178514" y="173396"/>
                    <a:pt x="183869" y="171759"/>
                  </a:cubicBezTo>
                  <a:cubicBezTo>
                    <a:pt x="189223" y="170121"/>
                    <a:pt x="212850" y="185607"/>
                    <a:pt x="236373" y="206170"/>
                  </a:cubicBezTo>
                  <a:cubicBezTo>
                    <a:pt x="291381" y="254259"/>
                    <a:pt x="277206" y="269985"/>
                    <a:pt x="178852" y="269985"/>
                  </a:cubicBezTo>
                  <a:cubicBezTo>
                    <a:pt x="112907" y="269985"/>
                    <a:pt x="100451" y="265966"/>
                    <a:pt x="62634" y="232485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5" name="CustomShape 571"/>
            <p:cNvSpPr/>
            <p:nvPr/>
          </p:nvSpPr>
          <p:spPr>
            <a:xfrm>
              <a:off x="3363480" y="3490200"/>
              <a:ext cx="63720" cy="61560"/>
            </a:xfrm>
            <a:custGeom>
              <a:avLst/>
              <a:gdLst/>
              <a:ahLst/>
              <a:cxnLst/>
              <a:rect l="l" t="t" r="r" b="b"/>
              <a:pathLst>
                <a:path w="285750" h="276225">
                  <a:moveTo>
                    <a:pt x="85596" y="245028"/>
                  </a:moveTo>
                  <a:cubicBezTo>
                    <a:pt x="27450" y="206977"/>
                    <a:pt x="1079" y="146785"/>
                    <a:pt x="10962" y="74676"/>
                  </a:cubicBezTo>
                  <a:cubicBezTo>
                    <a:pt x="14991" y="45281"/>
                    <a:pt x="23433" y="16085"/>
                    <a:pt x="29721" y="9797"/>
                  </a:cubicBezTo>
                  <a:cubicBezTo>
                    <a:pt x="37028" y="2490"/>
                    <a:pt x="84227" y="41587"/>
                    <a:pt x="160500" y="118128"/>
                  </a:cubicBezTo>
                  <a:lnTo>
                    <a:pt x="279847" y="237892"/>
                  </a:lnTo>
                  <a:lnTo>
                    <a:pt x="239427" y="257073"/>
                  </a:lnTo>
                  <a:cubicBezTo>
                    <a:pt x="183630" y="283550"/>
                    <a:pt x="139136" y="280066"/>
                    <a:pt x="85596" y="245028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6" name="CustomShape 572"/>
            <p:cNvSpPr/>
            <p:nvPr/>
          </p:nvSpPr>
          <p:spPr>
            <a:xfrm>
              <a:off x="3377880" y="3474360"/>
              <a:ext cx="61560" cy="57240"/>
            </a:xfrm>
            <a:custGeom>
              <a:avLst/>
              <a:gdLst/>
              <a:ahLst/>
              <a:cxnLst/>
              <a:rect l="l" t="t" r="r" b="b"/>
              <a:pathLst>
                <a:path w="276225" h="257175">
                  <a:moveTo>
                    <a:pt x="139374" y="164966"/>
                  </a:moveTo>
                  <a:cubicBezTo>
                    <a:pt x="82245" y="107836"/>
                    <a:pt x="27221" y="56459"/>
                    <a:pt x="17098" y="50794"/>
                  </a:cubicBezTo>
                  <a:cubicBezTo>
                    <a:pt x="-13551" y="33642"/>
                    <a:pt x="46706" y="9211"/>
                    <a:pt x="120328" y="8941"/>
                  </a:cubicBezTo>
                  <a:cubicBezTo>
                    <a:pt x="181263" y="8713"/>
                    <a:pt x="186940" y="11370"/>
                    <a:pt x="230461" y="60413"/>
                  </a:cubicBezTo>
                  <a:cubicBezTo>
                    <a:pt x="269803" y="104747"/>
                    <a:pt x="276347" y="120067"/>
                    <a:pt x="276347" y="167844"/>
                  </a:cubicBezTo>
                  <a:cubicBezTo>
                    <a:pt x="276347" y="198493"/>
                    <a:pt x="268900" y="233754"/>
                    <a:pt x="259796" y="246203"/>
                  </a:cubicBezTo>
                  <a:cubicBezTo>
                    <a:pt x="244238" y="267481"/>
                    <a:pt x="237021" y="262612"/>
                    <a:pt x="139374" y="164966"/>
                  </a:cubicBezTo>
                  <a:close/>
                  <a:moveTo>
                    <a:pt x="240628" y="168048"/>
                  </a:moveTo>
                  <a:cubicBezTo>
                    <a:pt x="240628" y="120555"/>
                    <a:pt x="234660" y="102006"/>
                    <a:pt x="212126" y="79472"/>
                  </a:cubicBezTo>
                  <a:cubicBezTo>
                    <a:pt x="196449" y="63796"/>
                    <a:pt x="185237" y="49305"/>
                    <a:pt x="187209" y="47272"/>
                  </a:cubicBezTo>
                  <a:cubicBezTo>
                    <a:pt x="189182" y="45237"/>
                    <a:pt x="169861" y="42357"/>
                    <a:pt x="144274" y="40869"/>
                  </a:cubicBezTo>
                  <a:cubicBezTo>
                    <a:pt x="105956" y="38642"/>
                    <a:pt x="97753" y="42054"/>
                    <a:pt x="97753" y="60217"/>
                  </a:cubicBezTo>
                  <a:cubicBezTo>
                    <a:pt x="97753" y="74611"/>
                    <a:pt x="109125" y="84740"/>
                    <a:pt x="130496" y="89387"/>
                  </a:cubicBezTo>
                  <a:cubicBezTo>
                    <a:pt x="176079" y="99297"/>
                    <a:pt x="188091" y="109924"/>
                    <a:pt x="197601" y="148750"/>
                  </a:cubicBezTo>
                  <a:cubicBezTo>
                    <a:pt x="203444" y="172607"/>
                    <a:pt x="201888" y="180033"/>
                    <a:pt x="192293" y="174103"/>
                  </a:cubicBezTo>
                  <a:cubicBezTo>
                    <a:pt x="182251" y="167896"/>
                    <a:pt x="182091" y="172010"/>
                    <a:pt x="191683" y="189927"/>
                  </a:cubicBezTo>
                  <a:cubicBezTo>
                    <a:pt x="202466" y="210076"/>
                    <a:pt x="214582" y="219893"/>
                    <a:pt x="237656" y="227180"/>
                  </a:cubicBezTo>
                  <a:cubicBezTo>
                    <a:pt x="239293" y="227694"/>
                    <a:pt x="240632" y="201087"/>
                    <a:pt x="240632" y="168048"/>
                  </a:cubicBezTo>
                  <a:close/>
                </a:path>
              </a:pathLst>
            </a:custGeom>
            <a:solidFill>
              <a:srgbClr val="0C183B"/>
            </a:solidFill>
            <a:ln w="118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7" name="CustomShape 573"/>
            <p:cNvSpPr/>
            <p:nvPr/>
          </p:nvSpPr>
          <p:spPr>
            <a:xfrm>
              <a:off x="3329280" y="3299400"/>
              <a:ext cx="310680" cy="424440"/>
            </a:xfrm>
            <a:custGeom>
              <a:avLst/>
              <a:gdLst/>
              <a:ahLst/>
              <a:cxnLst/>
              <a:rect l="l" t="t" r="r" b="b"/>
              <a:pathLst>
                <a:path w="1381125" h="1885950">
                  <a:moveTo>
                    <a:pt x="116813" y="1885179"/>
                  </a:moveTo>
                  <a:cubicBezTo>
                    <a:pt x="116813" y="1882864"/>
                    <a:pt x="113024" y="1880970"/>
                    <a:pt x="108394" y="1880970"/>
                  </a:cubicBezTo>
                  <a:cubicBezTo>
                    <a:pt x="103717" y="1880970"/>
                    <a:pt x="99975" y="1878163"/>
                    <a:pt x="99975" y="1874656"/>
                  </a:cubicBezTo>
                  <a:cubicBezTo>
                    <a:pt x="99975" y="1871113"/>
                    <a:pt x="96218" y="1868342"/>
                    <a:pt x="91416" y="1868342"/>
                  </a:cubicBezTo>
                  <a:cubicBezTo>
                    <a:pt x="82634" y="1868342"/>
                    <a:pt x="53671" y="1842608"/>
                    <a:pt x="53671" y="1834805"/>
                  </a:cubicBezTo>
                  <a:cubicBezTo>
                    <a:pt x="53671" y="1832413"/>
                    <a:pt x="51691" y="1830456"/>
                    <a:pt x="49269" y="1830456"/>
                  </a:cubicBezTo>
                  <a:cubicBezTo>
                    <a:pt x="41599" y="1830456"/>
                    <a:pt x="24204" y="1810139"/>
                    <a:pt x="24204" y="1801181"/>
                  </a:cubicBezTo>
                  <a:cubicBezTo>
                    <a:pt x="24204" y="1796445"/>
                    <a:pt x="22310" y="1792570"/>
                    <a:pt x="19994" y="1792570"/>
                  </a:cubicBezTo>
                  <a:cubicBezTo>
                    <a:pt x="17680" y="1792570"/>
                    <a:pt x="15785" y="1785940"/>
                    <a:pt x="15785" y="1777837"/>
                  </a:cubicBezTo>
                  <a:cubicBezTo>
                    <a:pt x="15785" y="1767548"/>
                    <a:pt x="13881" y="1763104"/>
                    <a:pt x="9471" y="1763104"/>
                  </a:cubicBezTo>
                  <a:cubicBezTo>
                    <a:pt x="3880" y="1763104"/>
                    <a:pt x="3157" y="1669326"/>
                    <a:pt x="3157" y="944357"/>
                  </a:cubicBezTo>
                  <a:cubicBezTo>
                    <a:pt x="3157" y="219389"/>
                    <a:pt x="3881" y="125610"/>
                    <a:pt x="9471" y="125610"/>
                  </a:cubicBezTo>
                  <a:cubicBezTo>
                    <a:pt x="12979" y="125610"/>
                    <a:pt x="15785" y="121868"/>
                    <a:pt x="15785" y="117192"/>
                  </a:cubicBezTo>
                  <a:cubicBezTo>
                    <a:pt x="15785" y="112561"/>
                    <a:pt x="17680" y="108772"/>
                    <a:pt x="19994" y="108772"/>
                  </a:cubicBezTo>
                  <a:cubicBezTo>
                    <a:pt x="22310" y="108772"/>
                    <a:pt x="24204" y="104454"/>
                    <a:pt x="24204" y="99178"/>
                  </a:cubicBezTo>
                  <a:cubicBezTo>
                    <a:pt x="24204" y="93901"/>
                    <a:pt x="27993" y="86852"/>
                    <a:pt x="32624" y="83516"/>
                  </a:cubicBezTo>
                  <a:cubicBezTo>
                    <a:pt x="37254" y="80178"/>
                    <a:pt x="41042" y="73130"/>
                    <a:pt x="41042" y="67853"/>
                  </a:cubicBezTo>
                  <a:cubicBezTo>
                    <a:pt x="41042" y="62131"/>
                    <a:pt x="43591" y="58258"/>
                    <a:pt x="47357" y="58258"/>
                  </a:cubicBezTo>
                  <a:cubicBezTo>
                    <a:pt x="50830" y="58258"/>
                    <a:pt x="53671" y="56364"/>
                    <a:pt x="53671" y="54049"/>
                  </a:cubicBezTo>
                  <a:cubicBezTo>
                    <a:pt x="53671" y="51734"/>
                    <a:pt x="57041" y="49839"/>
                    <a:pt x="61161" y="49839"/>
                  </a:cubicBezTo>
                  <a:cubicBezTo>
                    <a:pt x="65280" y="49839"/>
                    <a:pt x="71381" y="46051"/>
                    <a:pt x="74718" y="41420"/>
                  </a:cubicBezTo>
                  <a:cubicBezTo>
                    <a:pt x="78056" y="36790"/>
                    <a:pt x="85104" y="33002"/>
                    <a:pt x="90380" y="33002"/>
                  </a:cubicBezTo>
                  <a:cubicBezTo>
                    <a:pt x="96103" y="33002"/>
                    <a:pt x="99975" y="30453"/>
                    <a:pt x="99975" y="26687"/>
                  </a:cubicBezTo>
                  <a:cubicBezTo>
                    <a:pt x="99975" y="23180"/>
                    <a:pt x="103717" y="20373"/>
                    <a:pt x="108394" y="20373"/>
                  </a:cubicBezTo>
                  <a:cubicBezTo>
                    <a:pt x="113024" y="20373"/>
                    <a:pt x="116813" y="18479"/>
                    <a:pt x="116813" y="16164"/>
                  </a:cubicBezTo>
                  <a:cubicBezTo>
                    <a:pt x="116813" y="13757"/>
                    <a:pt x="129441" y="11953"/>
                    <a:pt x="146280" y="11953"/>
                  </a:cubicBezTo>
                  <a:cubicBezTo>
                    <a:pt x="163118" y="11953"/>
                    <a:pt x="175746" y="10149"/>
                    <a:pt x="175746" y="7744"/>
                  </a:cubicBezTo>
                  <a:cubicBezTo>
                    <a:pt x="175746" y="1647"/>
                    <a:pt x="195639" y="2565"/>
                    <a:pt x="198547" y="8797"/>
                  </a:cubicBezTo>
                  <a:cubicBezTo>
                    <a:pt x="200512" y="13006"/>
                    <a:pt x="201494" y="13006"/>
                    <a:pt x="203458" y="8797"/>
                  </a:cubicBezTo>
                  <a:cubicBezTo>
                    <a:pt x="206622" y="2018"/>
                    <a:pt x="1202863" y="968"/>
                    <a:pt x="1202863" y="7744"/>
                  </a:cubicBezTo>
                  <a:cubicBezTo>
                    <a:pt x="1202863" y="10200"/>
                    <a:pt x="1216895" y="11953"/>
                    <a:pt x="1236539" y="11953"/>
                  </a:cubicBezTo>
                  <a:cubicBezTo>
                    <a:pt x="1256183" y="11953"/>
                    <a:pt x="1270215" y="13708"/>
                    <a:pt x="1270215" y="16164"/>
                  </a:cubicBezTo>
                  <a:cubicBezTo>
                    <a:pt x="1270215" y="18479"/>
                    <a:pt x="1274950" y="20373"/>
                    <a:pt x="1280739" y="20373"/>
                  </a:cubicBezTo>
                  <a:cubicBezTo>
                    <a:pt x="1286527" y="20373"/>
                    <a:pt x="1291262" y="22403"/>
                    <a:pt x="1291262" y="24883"/>
                  </a:cubicBezTo>
                  <a:cubicBezTo>
                    <a:pt x="1291262" y="31661"/>
                    <a:pt x="1302377" y="41420"/>
                    <a:pt x="1310095" y="41420"/>
                  </a:cubicBezTo>
                  <a:cubicBezTo>
                    <a:pt x="1316573" y="41420"/>
                    <a:pt x="1337566" y="59198"/>
                    <a:pt x="1337566" y="64682"/>
                  </a:cubicBezTo>
                  <a:cubicBezTo>
                    <a:pt x="1337566" y="68965"/>
                    <a:pt x="1349260" y="79306"/>
                    <a:pt x="1354104" y="79306"/>
                  </a:cubicBezTo>
                  <a:cubicBezTo>
                    <a:pt x="1356584" y="79306"/>
                    <a:pt x="1358614" y="84041"/>
                    <a:pt x="1358614" y="89830"/>
                  </a:cubicBezTo>
                  <a:cubicBezTo>
                    <a:pt x="1358614" y="95617"/>
                    <a:pt x="1360509" y="100353"/>
                    <a:pt x="1362823" y="100353"/>
                  </a:cubicBezTo>
                  <a:cubicBezTo>
                    <a:pt x="1365139" y="100353"/>
                    <a:pt x="1367033" y="104142"/>
                    <a:pt x="1367033" y="108772"/>
                  </a:cubicBezTo>
                  <a:cubicBezTo>
                    <a:pt x="1367033" y="113402"/>
                    <a:pt x="1368928" y="117192"/>
                    <a:pt x="1371242" y="117192"/>
                  </a:cubicBezTo>
                  <a:cubicBezTo>
                    <a:pt x="1373558" y="117192"/>
                    <a:pt x="1375452" y="123821"/>
                    <a:pt x="1375452" y="131925"/>
                  </a:cubicBezTo>
                  <a:cubicBezTo>
                    <a:pt x="1375452" y="140028"/>
                    <a:pt x="1377346" y="146658"/>
                    <a:pt x="1379662" y="146658"/>
                  </a:cubicBezTo>
                  <a:cubicBezTo>
                    <a:pt x="1382453" y="146658"/>
                    <a:pt x="1383872" y="417469"/>
                    <a:pt x="1383872" y="950672"/>
                  </a:cubicBezTo>
                  <a:cubicBezTo>
                    <a:pt x="1383872" y="1483874"/>
                    <a:pt x="1382453" y="1754685"/>
                    <a:pt x="1379662" y="1754685"/>
                  </a:cubicBezTo>
                  <a:cubicBezTo>
                    <a:pt x="1377346" y="1754685"/>
                    <a:pt x="1375452" y="1761315"/>
                    <a:pt x="1375452" y="1769418"/>
                  </a:cubicBezTo>
                  <a:cubicBezTo>
                    <a:pt x="1375452" y="1777522"/>
                    <a:pt x="1373558" y="1784151"/>
                    <a:pt x="1371242" y="1784151"/>
                  </a:cubicBezTo>
                  <a:cubicBezTo>
                    <a:pt x="1368928" y="1784151"/>
                    <a:pt x="1367033" y="1788075"/>
                    <a:pt x="1367033" y="1792872"/>
                  </a:cubicBezTo>
                  <a:cubicBezTo>
                    <a:pt x="1367033" y="1802191"/>
                    <a:pt x="1357924" y="1813618"/>
                    <a:pt x="1350496" y="1813618"/>
                  </a:cubicBezTo>
                  <a:cubicBezTo>
                    <a:pt x="1348016" y="1813618"/>
                    <a:pt x="1345986" y="1817407"/>
                    <a:pt x="1345986" y="1822037"/>
                  </a:cubicBezTo>
                  <a:cubicBezTo>
                    <a:pt x="1345986" y="1826667"/>
                    <a:pt x="1344092" y="1830456"/>
                    <a:pt x="1341776" y="1830456"/>
                  </a:cubicBezTo>
                  <a:cubicBezTo>
                    <a:pt x="1339461" y="1830456"/>
                    <a:pt x="1337566" y="1832437"/>
                    <a:pt x="1337566" y="1834857"/>
                  </a:cubicBezTo>
                  <a:cubicBezTo>
                    <a:pt x="1337566" y="1841752"/>
                    <a:pt x="1317653" y="1859923"/>
                    <a:pt x="1310095" y="1859923"/>
                  </a:cubicBezTo>
                  <a:cubicBezTo>
                    <a:pt x="1302377" y="1859923"/>
                    <a:pt x="1291262" y="1869682"/>
                    <a:pt x="1291262" y="1876460"/>
                  </a:cubicBezTo>
                  <a:cubicBezTo>
                    <a:pt x="1291262" y="1878940"/>
                    <a:pt x="1284632" y="1880970"/>
                    <a:pt x="1276529" y="1880970"/>
                  </a:cubicBezTo>
                  <a:cubicBezTo>
                    <a:pt x="1268426" y="1880970"/>
                    <a:pt x="1261795" y="1882864"/>
                    <a:pt x="1261795" y="1885179"/>
                  </a:cubicBezTo>
                  <a:cubicBezTo>
                    <a:pt x="1261795" y="1887965"/>
                    <a:pt x="1068159" y="1889389"/>
                    <a:pt x="689305" y="1889389"/>
                  </a:cubicBezTo>
                  <a:cubicBezTo>
                    <a:pt x="310450" y="1889389"/>
                    <a:pt x="116813" y="1887965"/>
                    <a:pt x="116813" y="1885179"/>
                  </a:cubicBezTo>
                  <a:close/>
                  <a:moveTo>
                    <a:pt x="1240748" y="1855712"/>
                  </a:moveTo>
                  <a:cubicBezTo>
                    <a:pt x="1240748" y="1853398"/>
                    <a:pt x="1246567" y="1851503"/>
                    <a:pt x="1253677" y="1851503"/>
                  </a:cubicBezTo>
                  <a:cubicBezTo>
                    <a:pt x="1266575" y="1851503"/>
                    <a:pt x="1278633" y="1843513"/>
                    <a:pt x="1278633" y="1834966"/>
                  </a:cubicBezTo>
                  <a:cubicBezTo>
                    <a:pt x="1278633" y="1832486"/>
                    <a:pt x="1282951" y="1830456"/>
                    <a:pt x="1288228" y="1830456"/>
                  </a:cubicBezTo>
                  <a:cubicBezTo>
                    <a:pt x="1293505" y="1830456"/>
                    <a:pt x="1300554" y="1826667"/>
                    <a:pt x="1303891" y="1822037"/>
                  </a:cubicBezTo>
                  <a:cubicBezTo>
                    <a:pt x="1307229" y="1817407"/>
                    <a:pt x="1312382" y="1813618"/>
                    <a:pt x="1315344" y="1813618"/>
                  </a:cubicBezTo>
                  <a:cubicBezTo>
                    <a:pt x="1318305" y="1813618"/>
                    <a:pt x="1320729" y="1809300"/>
                    <a:pt x="1320729" y="1804023"/>
                  </a:cubicBezTo>
                  <a:cubicBezTo>
                    <a:pt x="1320729" y="1798746"/>
                    <a:pt x="1324517" y="1791698"/>
                    <a:pt x="1329148" y="1788361"/>
                  </a:cubicBezTo>
                  <a:cubicBezTo>
                    <a:pt x="1334622" y="1784416"/>
                    <a:pt x="1337566" y="1777464"/>
                    <a:pt x="1337566" y="1768489"/>
                  </a:cubicBezTo>
                  <a:cubicBezTo>
                    <a:pt x="1337566" y="1760897"/>
                    <a:pt x="1339461" y="1754685"/>
                    <a:pt x="1341776" y="1754685"/>
                  </a:cubicBezTo>
                  <a:cubicBezTo>
                    <a:pt x="1344568" y="1754685"/>
                    <a:pt x="1345986" y="1483874"/>
                    <a:pt x="1345986" y="950672"/>
                  </a:cubicBezTo>
                  <a:cubicBezTo>
                    <a:pt x="1345986" y="417469"/>
                    <a:pt x="1344568" y="146658"/>
                    <a:pt x="1341776" y="146658"/>
                  </a:cubicBezTo>
                  <a:cubicBezTo>
                    <a:pt x="1339461" y="146658"/>
                    <a:pt x="1337566" y="140028"/>
                    <a:pt x="1337566" y="131925"/>
                  </a:cubicBezTo>
                  <a:cubicBezTo>
                    <a:pt x="1337566" y="123821"/>
                    <a:pt x="1335672" y="117192"/>
                    <a:pt x="1333357" y="117192"/>
                  </a:cubicBezTo>
                  <a:cubicBezTo>
                    <a:pt x="1331042" y="117192"/>
                    <a:pt x="1329148" y="113402"/>
                    <a:pt x="1329148" y="108772"/>
                  </a:cubicBezTo>
                  <a:cubicBezTo>
                    <a:pt x="1329148" y="104142"/>
                    <a:pt x="1327253" y="100353"/>
                    <a:pt x="1324939" y="100353"/>
                  </a:cubicBezTo>
                  <a:cubicBezTo>
                    <a:pt x="1322623" y="100353"/>
                    <a:pt x="1320729" y="97512"/>
                    <a:pt x="1320729" y="94039"/>
                  </a:cubicBezTo>
                  <a:cubicBezTo>
                    <a:pt x="1320729" y="90566"/>
                    <a:pt x="1318305" y="87725"/>
                    <a:pt x="1315344" y="87725"/>
                  </a:cubicBezTo>
                  <a:cubicBezTo>
                    <a:pt x="1312382" y="87725"/>
                    <a:pt x="1307229" y="83936"/>
                    <a:pt x="1303891" y="79306"/>
                  </a:cubicBezTo>
                  <a:cubicBezTo>
                    <a:pt x="1300554" y="74676"/>
                    <a:pt x="1293505" y="70886"/>
                    <a:pt x="1288228" y="70886"/>
                  </a:cubicBezTo>
                  <a:cubicBezTo>
                    <a:pt x="1282951" y="70886"/>
                    <a:pt x="1278633" y="68857"/>
                    <a:pt x="1278633" y="66377"/>
                  </a:cubicBezTo>
                  <a:cubicBezTo>
                    <a:pt x="1278633" y="59670"/>
                    <a:pt x="1267552" y="49839"/>
                    <a:pt x="1259992" y="49839"/>
                  </a:cubicBezTo>
                  <a:cubicBezTo>
                    <a:pt x="1256354" y="49839"/>
                    <a:pt x="1253377" y="47945"/>
                    <a:pt x="1253377" y="45630"/>
                  </a:cubicBezTo>
                  <a:cubicBezTo>
                    <a:pt x="1253377" y="42845"/>
                    <a:pt x="1064651" y="41420"/>
                    <a:pt x="695619" y="41420"/>
                  </a:cubicBezTo>
                  <a:cubicBezTo>
                    <a:pt x="326586" y="41420"/>
                    <a:pt x="137861" y="42845"/>
                    <a:pt x="137861" y="45630"/>
                  </a:cubicBezTo>
                  <a:cubicBezTo>
                    <a:pt x="137861" y="47945"/>
                    <a:pt x="133125" y="49839"/>
                    <a:pt x="127336" y="49839"/>
                  </a:cubicBezTo>
                  <a:cubicBezTo>
                    <a:pt x="121549" y="49839"/>
                    <a:pt x="116813" y="51734"/>
                    <a:pt x="116813" y="54049"/>
                  </a:cubicBezTo>
                  <a:cubicBezTo>
                    <a:pt x="116813" y="56364"/>
                    <a:pt x="113024" y="58258"/>
                    <a:pt x="108394" y="58258"/>
                  </a:cubicBezTo>
                  <a:cubicBezTo>
                    <a:pt x="103764" y="58258"/>
                    <a:pt x="99975" y="60288"/>
                    <a:pt x="99975" y="62768"/>
                  </a:cubicBezTo>
                  <a:cubicBezTo>
                    <a:pt x="99975" y="67675"/>
                    <a:pt x="89613" y="79306"/>
                    <a:pt x="85242" y="79306"/>
                  </a:cubicBezTo>
                  <a:cubicBezTo>
                    <a:pt x="81292" y="79306"/>
                    <a:pt x="70508" y="90730"/>
                    <a:pt x="70508" y="94914"/>
                  </a:cubicBezTo>
                  <a:cubicBezTo>
                    <a:pt x="70508" y="96883"/>
                    <a:pt x="66720" y="101226"/>
                    <a:pt x="62089" y="104563"/>
                  </a:cubicBezTo>
                  <a:cubicBezTo>
                    <a:pt x="57459" y="107900"/>
                    <a:pt x="53671" y="114002"/>
                    <a:pt x="53671" y="118121"/>
                  </a:cubicBezTo>
                  <a:cubicBezTo>
                    <a:pt x="53671" y="122240"/>
                    <a:pt x="50830" y="125610"/>
                    <a:pt x="47357" y="125610"/>
                  </a:cubicBezTo>
                  <a:cubicBezTo>
                    <a:pt x="43428" y="125610"/>
                    <a:pt x="41042" y="129586"/>
                    <a:pt x="41042" y="136134"/>
                  </a:cubicBezTo>
                  <a:cubicBezTo>
                    <a:pt x="41042" y="141922"/>
                    <a:pt x="39148" y="146658"/>
                    <a:pt x="36833" y="146658"/>
                  </a:cubicBezTo>
                  <a:cubicBezTo>
                    <a:pt x="34041" y="146658"/>
                    <a:pt x="32624" y="417469"/>
                    <a:pt x="32624" y="950672"/>
                  </a:cubicBezTo>
                  <a:cubicBezTo>
                    <a:pt x="32624" y="1483874"/>
                    <a:pt x="34041" y="1754685"/>
                    <a:pt x="36833" y="1754685"/>
                  </a:cubicBezTo>
                  <a:cubicBezTo>
                    <a:pt x="39148" y="1754685"/>
                    <a:pt x="41042" y="1759421"/>
                    <a:pt x="41042" y="1765209"/>
                  </a:cubicBezTo>
                  <a:cubicBezTo>
                    <a:pt x="41042" y="1771757"/>
                    <a:pt x="43428" y="1775732"/>
                    <a:pt x="47357" y="1775732"/>
                  </a:cubicBezTo>
                  <a:cubicBezTo>
                    <a:pt x="50864" y="1775732"/>
                    <a:pt x="53671" y="1779475"/>
                    <a:pt x="53671" y="1784151"/>
                  </a:cubicBezTo>
                  <a:cubicBezTo>
                    <a:pt x="53671" y="1788782"/>
                    <a:pt x="55564" y="1792570"/>
                    <a:pt x="57880" y="1792570"/>
                  </a:cubicBezTo>
                  <a:cubicBezTo>
                    <a:pt x="60196" y="1792570"/>
                    <a:pt x="62089" y="1794551"/>
                    <a:pt x="62089" y="1796971"/>
                  </a:cubicBezTo>
                  <a:cubicBezTo>
                    <a:pt x="62089" y="1801665"/>
                    <a:pt x="80995" y="1822037"/>
                    <a:pt x="85351" y="1822037"/>
                  </a:cubicBezTo>
                  <a:cubicBezTo>
                    <a:pt x="89634" y="1822037"/>
                    <a:pt x="99975" y="1833731"/>
                    <a:pt x="99975" y="1838574"/>
                  </a:cubicBezTo>
                  <a:cubicBezTo>
                    <a:pt x="99975" y="1841055"/>
                    <a:pt x="103764" y="1843084"/>
                    <a:pt x="108394" y="1843084"/>
                  </a:cubicBezTo>
                  <a:cubicBezTo>
                    <a:pt x="113024" y="1843084"/>
                    <a:pt x="116813" y="1844979"/>
                    <a:pt x="116813" y="1847293"/>
                  </a:cubicBezTo>
                  <a:cubicBezTo>
                    <a:pt x="116813" y="1849609"/>
                    <a:pt x="121549" y="1851503"/>
                    <a:pt x="127336" y="1851503"/>
                  </a:cubicBezTo>
                  <a:cubicBezTo>
                    <a:pt x="133125" y="1851503"/>
                    <a:pt x="137861" y="1853398"/>
                    <a:pt x="137861" y="1855712"/>
                  </a:cubicBezTo>
                  <a:cubicBezTo>
                    <a:pt x="137861" y="1858498"/>
                    <a:pt x="324482" y="1859923"/>
                    <a:pt x="689305" y="1859923"/>
                  </a:cubicBezTo>
                  <a:cubicBezTo>
                    <a:pt x="1054127" y="1859923"/>
                    <a:pt x="1240748" y="1858498"/>
                    <a:pt x="1240748" y="1855712"/>
                  </a:cubicBezTo>
                  <a:close/>
                </a:path>
              </a:pathLst>
            </a:custGeom>
            <a:solidFill>
              <a:srgbClr val="0C183B"/>
            </a:solidFill>
            <a:ln w="43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89" name="CustomShape 575"/>
          <p:cNvSpPr/>
          <p:nvPr/>
        </p:nvSpPr>
        <p:spPr>
          <a:xfrm>
            <a:off x="3259980" y="2783519"/>
            <a:ext cx="8888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23</a:t>
            </a:r>
            <a:endParaRPr lang="uk-UA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0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1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2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3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4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5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6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7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498" name="Group 9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5499" name="CustomShape 10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0" name="Line 11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1" name="Line 12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2" name="Line 13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3" name="Line 14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4" name="Line 15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5" name="Line 16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6" name="Line 17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7" name="Line 18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8" name="CustomShape 19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9" name="CustomShape 20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0" name="CustomShape 21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1" name="CustomShape 22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2" name="Line 23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3" name="Line 24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4" name="Line 25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5" name="Line 26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6" name="Line 27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7" name="Line 28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8" name="Line 29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9" name="Line 30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0" name="CustomShape 31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1" name="CustomShape 32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2" name="CustomShape 33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3" name="CustomShape 34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4" name="Line 35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5" name="Line 36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6" name="Line 37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7" name="Line 38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8" name="Line 39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9" name="Line 40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0" name="Line 41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1" name="Line 42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2" name="CustomShape 43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3" name="CustomShape 44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4" name="CustomShape 45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5" name="CustomShape 46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6" name="Line 47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7" name="Line 48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8" name="Line 49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9" name="Line 50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0" name="Line 51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1" name="Line 52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2" name="Line 53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3" name="Line 54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4" name="CustomShape 55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5" name="CustomShape 56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6" name="CustomShape 57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7" name="CustomShape 58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8" name="Line 59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9" name="Line 60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0" name="Line 61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1" name="Line 62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2" name="Line 63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3" name="Line 64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4" name="Line 65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5" name="Line 66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6" name="CustomShape 67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7" name="CustomShape 68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8" name="CustomShape 69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9" name="CustomShape 70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0" name="Line 71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1" name="Line 72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2" name="Line 73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3" name="Line 74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4" name="Line 75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5" name="Line 76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6" name="Line 77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7" name="Line 78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8" name="CustomShape 79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9" name="CustomShape 80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0" name="CustomShape 81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1" name="CustomShape 82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2" name="Line 83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3" name="Line 84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4" name="Line 85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5" name="Line 86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6" name="Line 87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7" name="Line 88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8" name="Line 89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9" name="Line 90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0" name="CustomShape 91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1" name="CustomShape 92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2" name="CustomShape 93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3" name="CustomShape 94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4" name="Line 95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5" name="Line 96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6" name="Line 97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7" name="Line 98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8" name="Line 99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9" name="Line 100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0" name="Line 101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1" name="Line 102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2" name="CustomShape 103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3" name="CustomShape 104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4" name="CustomShape 105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5" name="CustomShape 106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6" name="Line 107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7" name="Line 108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8" name="Line 109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9" name="Line 110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0" name="Line 111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1" name="Line 112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2" name="Line 113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3" name="Line 114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4" name="CustomShape 115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5" name="CustomShape 116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6" name="CustomShape 117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7" name="CustomShape 118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8" name="Line 119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9" name="Line 120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0" name="Line 121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1" name="Line 122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2" name="Line 123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3" name="Line 124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4" name="Line 125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5" name="Line 126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6" name="CustomShape 127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7" name="CustomShape 128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8" name="CustomShape 129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9" name="CustomShape 130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0" name="Line 131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1" name="Line 132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2" name="Line 133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3" name="Line 134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4" name="Line 135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5" name="Line 136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6" name="Line 137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7" name="Line 138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8" name="CustomShape 139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9" name="CustomShape 140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0" name="CustomShape 141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1" name="CustomShape 142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2" name="Line 143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3" name="Line 144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4" name="Line 145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5" name="Line 146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6" name="Line 147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7" name="Line 148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8" name="Line 149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9" name="Line 150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0" name="CustomShape 151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1" name="CustomShape 152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2" name="CustomShape 153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3" name="CustomShape 154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4" name="Line 155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5" name="Line 156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6" name="Line 157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7" name="Line 158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8" name="Line 159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9" name="Line 160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0" name="Line 161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1" name="Line 162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2" name="CustomShape 163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3" name="CustomShape 164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4" name="CustomShape 165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5" name="CustomShape 166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6" name="Line 167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7" name="Line 168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8" name="Line 169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9" name="Line 170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0" name="Line 171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1" name="Line 172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2" name="Line 173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3" name="Line 174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4" name="CustomShape 175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5" name="CustomShape 176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6" name="CustomShape 177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7" name="CustomShape 178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8" name="Line 179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9" name="Line 180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0" name="Line 181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1" name="Line 182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2" name="Line 183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3" name="Line 184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4" name="Line 185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5" name="Line 186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6" name="CustomShape 187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7" name="CustomShape 188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8" name="CustomShape 189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9" name="CustomShape 190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0" name="Line 191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1" name="Line 192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2" name="Line 193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3" name="Line 194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4" name="Line 195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5" name="Line 196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6" name="Line 197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7" name="Line 198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8" name="CustomShape 199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9" name="CustomShape 200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0" name="CustomShape 201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1" name="CustomShape 202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2" name="Line 203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3" name="Line 204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4" name="Line 205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5" name="Line 206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6" name="Line 207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7" name="Line 208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8" name="Line 209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9" name="Line 210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0" name="CustomShape 211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1" name="CustomShape 212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2" name="CustomShape 213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3" name="CustomShape 214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4" name="Line 215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5" name="Line 216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6" name="Line 217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7" name="Line 218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8" name="Line 219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9" name="Line 220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0" name="Line 221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1" name="Line 222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2" name="CustomShape 223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3" name="CustomShape 224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4" name="CustomShape 225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5" name="CustomShape 226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6" name="Line 227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7" name="Line 228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8" name="Line 229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9" name="Line 230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0" name="Line 231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1" name="Line 232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2" name="Line 233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3" name="Line 234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4" name="CustomShape 235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5" name="CustomShape 236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6" name="CustomShape 237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7" name="CustomShape 238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8" name="Line 239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9" name="Line 240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0" name="Line 241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1" name="Line 242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2" name="Line 243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3" name="Line 244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4" name="Line 245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5" name="Line 246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6" name="CustomShape 247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7" name="CustomShape 248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8" name="CustomShape 249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9" name="CustomShape 250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0" name="Line 251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1" name="Line 252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2" name="Line 253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3" name="Line 254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4" name="Line 255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5" name="Line 256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6" name="Line 257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7" name="Line 258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8" name="CustomShape 259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9" name="CustomShape 260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0" name="CustomShape 261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1" name="CustomShape 262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2" name="Line 263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3" name="Line 264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4" name="Line 265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5" name="Line 266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6" name="Line 267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7" name="Line 268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8" name="Line 269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9" name="Line 270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0" name="CustomShape 271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1" name="CustomShape 272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2" name="CustomShape 273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3" name="CustomShape 274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4" name="Line 275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5" name="Line 276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6" name="Line 277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7" name="Line 278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8" name="Line 279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9" name="Line 280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0" name="Line 281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1" name="Line 282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2" name="CustomShape 283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3" name="CustomShape 284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4" name="CustomShape 285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5" name="CustomShape 286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6" name="Line 287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7" name="Line 288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8" name="Line 289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9" name="Line 290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0" name="Line 291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1" name="Line 292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2" name="Line 293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3" name="Line 294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4" name="CustomShape 295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5" name="CustomShape 296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6" name="CustomShape 297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7" name="CustomShape 298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8" name="Line 299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9" name="Line 300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0" name="Line 301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1" name="Line 302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2" name="Line 303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3" name="Line 304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4" name="Line 305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5" name="Line 306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6" name="CustomShape 307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7" name="CustomShape 308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8" name="CustomShape 309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9" name="CustomShape 310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0" name="Line 311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1" name="Line 312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2" name="Line 313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3" name="Line 314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4" name="Line 315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5" name="Line 316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6" name="Line 317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7" name="Line 318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8" name="CustomShape 319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9" name="CustomShape 320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0" name="CustomShape 321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1" name="CustomShape 322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2" name="Line 323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3" name="Line 324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4" name="Line 325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5" name="Line 326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6" name="Line 327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7" name="Line 328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8" name="Line 329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9" name="Line 330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0" name="CustomShape 331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1" name="CustomShape 332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2" name="CustomShape 333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3" name="CustomShape 334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4" name="Line 335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5" name="Line 336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6" name="Line 337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7" name="Line 338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8" name="Line 339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9" name="Line 340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0" name="Line 341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1" name="Line 342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2" name="CustomShape 343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3" name="CustomShape 344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4" name="CustomShape 345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5" name="CustomShape 346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6" name="Line 347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7" name="Line 348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8" name="Line 349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9" name="Line 350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0" name="Line 351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1" name="Line 352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2" name="Line 353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3" name="Line 354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4" name="CustomShape 355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5" name="CustomShape 356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6" name="CustomShape 357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7" name="CustomShape 358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8" name="Line 359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9" name="Line 360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0" name="Line 361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1" name="Line 362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2" name="Line 363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3" name="Line 364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4" name="Line 365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5" name="Line 366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6" name="CustomShape 367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7" name="CustomShape 368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8" name="CustomShape 369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9" name="CustomShape 370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0" name="CustomShape 371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1" name="Line 372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2" name="Line 373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3" name="Line 374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4" name="Line 375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5" name="Line 376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6" name="Line 377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7" name="Line 378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8" name="Line 379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9" name="CustomShape 380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0" name="CustomShape 381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1" name="CustomShape 382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2" name="CustomShape 383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3" name="Line 384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4" name="Line 385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5" name="Line 386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6" name="Line 387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7" name="Line 388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8" name="Line 389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9" name="Line 390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0" name="Line 391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1" name="CustomShape 392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2" name="CustomShape 393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3" name="CustomShape 394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4" name="CustomShape 395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5" name="CustomShape 396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6" name="Line 397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7" name="Line 398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8" name="Line 399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9" name="Line 400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0" name="Line 401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1" name="Line 402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2" name="Line 403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3" name="CustomShape 404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4" name="CustomShape 405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5" name="CustomShape 406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6" name="CustomShape 407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7" name="Line 408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8" name="Line 409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9" name="Line 410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0" name="Line 411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1" name="Line 412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2" name="Line 413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3" name="Line 414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4" name="CustomShape 415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5" name="CustomShape 416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6" name="CustomShape 417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7" name="CustomShape 418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8" name="Line 419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9" name="Line 420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0" name="Line 421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1" name="Line 422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2" name="Line 423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3" name="Line 424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4" name="Line 425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5" name="CustomShape 426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6" name="CustomShape 427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7" name="CustomShape 428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8" name="CustomShape 429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9" name="Line 430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0" name="Line 431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1" name="Line 432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2" name="Line 433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3" name="Line 434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4" name="Line 435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5" name="Line 436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6" name="Line 437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7" name="CustomShape 438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8" name="CustomShape 439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9" name="CustomShape 440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0" name="Line 441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1" name="CustomShape 442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2" name="Line 443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3" name="Line 444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4" name="Line 445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5" name="Line 446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6" name="Line 447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7" name="Line 448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8" name="Line 449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9" name="CustomShape 450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0" name="CustomShape 451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1" name="CustomShape 452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2" name="CustomShape 453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3" name="Line 454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4" name="Line 455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5" name="Line 456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6" name="Line 457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7" name="Line 458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8" name="Line 459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9" name="Line 460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50" name="Line 461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51" name="CustomShape 462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52" name="CustomShape 463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53" name="CustomShape 464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54" name="CustomShape 465"/>
          <p:cNvSpPr/>
          <p:nvPr/>
        </p:nvSpPr>
        <p:spPr>
          <a:xfrm>
            <a:off x="344880" y="207000"/>
            <a:ext cx="1123848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50000">
                <a:srgbClr val="0C183B"/>
              </a:gs>
              <a:gs pos="100000">
                <a:srgbClr val="0C183B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5" name="CustomShape 466"/>
          <p:cNvSpPr/>
          <p:nvPr/>
        </p:nvSpPr>
        <p:spPr>
          <a:xfrm>
            <a:off x="1355400" y="2162520"/>
            <a:ext cx="362736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>
                <a:solidFill>
                  <a:srgbClr val="FFDD00"/>
                </a:solidFill>
                <a:latin typeface="Arial Black"/>
                <a:ea typeface="Open Sans Extrabold"/>
              </a:rPr>
              <a:t>04</a:t>
            </a:r>
            <a:endParaRPr lang="uk-UA" sz="16600" b="0" strike="noStrike" spc="-1">
              <a:latin typeface="Arial"/>
            </a:endParaRPr>
          </a:p>
        </p:txBody>
      </p:sp>
      <p:sp>
        <p:nvSpPr>
          <p:cNvPr id="5956" name="CustomShape 467"/>
          <p:cNvSpPr/>
          <p:nvPr/>
        </p:nvSpPr>
        <p:spPr>
          <a:xfrm>
            <a:off x="5228640" y="248076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7" name="CustomShape 468"/>
          <p:cNvSpPr/>
          <p:nvPr/>
        </p:nvSpPr>
        <p:spPr>
          <a:xfrm>
            <a:off x="5934600" y="2841840"/>
            <a:ext cx="543708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Безпечне житло, оселя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8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9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0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1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2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3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4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5" name="CustomShape 8"/>
          <p:cNvSpPr/>
          <p:nvPr/>
        </p:nvSpPr>
        <p:spPr>
          <a:xfrm>
            <a:off x="4248720" y="1659960"/>
            <a:ext cx="3532320" cy="851040"/>
          </a:xfrm>
          <a:prstGeom prst="leftArrow">
            <a:avLst>
              <a:gd name="adj1" fmla="val 100000"/>
              <a:gd name="adj2" fmla="val 56309"/>
            </a:avLst>
          </a:prstGeom>
          <a:blipFill rotWithShape="0">
            <a:blip r:embed="rId2"/>
            <a:stretch>
              <a:fillRect l="10536" r="12181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6" name="CustomShape 9"/>
          <p:cNvSpPr/>
          <p:nvPr/>
        </p:nvSpPr>
        <p:spPr>
          <a:xfrm>
            <a:off x="7964640" y="207000"/>
            <a:ext cx="3604320" cy="24976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7" name="CustomShape 10"/>
          <p:cNvSpPr/>
          <p:nvPr/>
        </p:nvSpPr>
        <p:spPr>
          <a:xfrm>
            <a:off x="4248720" y="4648680"/>
            <a:ext cx="3532320" cy="851040"/>
          </a:xfrm>
          <a:prstGeom prst="leftArrow">
            <a:avLst>
              <a:gd name="adj1" fmla="val 100000"/>
              <a:gd name="adj2" fmla="val 56309"/>
            </a:avLst>
          </a:prstGeom>
          <a:blipFill rotWithShape="0">
            <a:blip r:embed="rId2"/>
            <a:stretch>
              <a:fillRect l="10536" r="12181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968" name="Group 11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5969" name="CustomShape 12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0" name="CustomShape 13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1" name="CustomShape 14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2" name="CustomShape 15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3" name="CustomShape 16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4" name="CustomShape 17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5" name="CustomShape 18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6" name="CustomShape 19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7" name="CustomShape 20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8" name="CustomShape 21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9" name="CustomShape 22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0" name="CustomShape 23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1" name="CustomShape 24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2" name="CustomShape 25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3" name="CustomShape 26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4" name="CustomShape 27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5" name="CustomShape 28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6" name="CustomShape 29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7" name="CustomShape 30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8" name="CustomShape 31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9" name="CustomShape 32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0" name="CustomShape 33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1" name="CustomShape 34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2" name="CustomShape 35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3" name="CustomShape 36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4" name="CustomShape 37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5" name="CustomShape 38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6" name="CustomShape 39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7" name="CustomShape 40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8" name="CustomShape 41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9" name="CustomShape 42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0" name="CustomShape 43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1" name="CustomShape 44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2" name="CustomShape 45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3" name="CustomShape 46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4" name="CustomShape 47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5" name="CustomShape 48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6" name="CustomShape 49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7" name="CustomShape 50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8" name="CustomShape 51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9" name="CustomShape 52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0" name="CustomShape 53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1" name="CustomShape 54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2" name="CustomShape 55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3" name="CustomShape 56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4" name="CustomShape 57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5" name="CustomShape 58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6" name="CustomShape 59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7" name="CustomShape 60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8" name="CustomShape 61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9" name="CustomShape 62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0" name="CustomShape 63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1" name="CustomShape 64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2" name="CustomShape 65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3" name="CustomShape 66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4" name="CustomShape 67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5" name="CustomShape 68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6" name="CustomShape 69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7" name="CustomShape 70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8" name="CustomShape 71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9" name="CustomShape 72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0" name="CustomShape 73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1" name="CustomShape 74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2" name="CustomShape 75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3" name="CustomShape 76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4" name="CustomShape 77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5" name="CustomShape 78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6" name="CustomShape 79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7" name="CustomShape 80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8" name="CustomShape 81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9" name="CustomShape 82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0" name="CustomShape 83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1" name="CustomShape 84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2" name="CustomShape 85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3" name="CustomShape 86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4" name="CustomShape 87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45" name="CustomShape 88"/>
          <p:cNvSpPr/>
          <p:nvPr/>
        </p:nvSpPr>
        <p:spPr>
          <a:xfrm>
            <a:off x="7971840" y="2705400"/>
            <a:ext cx="3602160" cy="3888720"/>
          </a:xfrm>
          <a:prstGeom prst="rect">
            <a:avLst/>
          </a:prstGeom>
          <a:solidFill>
            <a:srgbClr val="FFDD00"/>
          </a:solidFill>
          <a:ln w="50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6" name="CustomShape 89"/>
          <p:cNvSpPr/>
          <p:nvPr/>
        </p:nvSpPr>
        <p:spPr>
          <a:xfrm>
            <a:off x="1640520" y="743400"/>
            <a:ext cx="18885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Безпечне житло, оселя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6047" name="Group 90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6048" name="CustomShape 91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9" name="Line 92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0" name="Line 93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1" name="Line 94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2" name="Line 95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3" name="Line 96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4" name="Line 97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5" name="Line 98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6" name="Line 99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7" name="CustomShape 100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8" name="CustomShape 101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9" name="CustomShape 102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0" name="CustomShape 103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1" name="Line 104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2" name="Line 105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3" name="Line 106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4" name="Line 107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5" name="Line 108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6" name="Line 109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7" name="Line 110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8" name="Line 111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9" name="CustomShape 112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0" name="CustomShape 113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1" name="CustomShape 114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2" name="CustomShape 115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3" name="Line 116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4" name="Line 117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5" name="Line 118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6" name="Line 119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7" name="Line 120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8" name="Line 121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9" name="Line 122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0" name="Line 123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1" name="CustomShape 124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2" name="CustomShape 125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3" name="CustomShape 126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4" name="CustomShape 127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5" name="Line 128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6" name="Line 129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7" name="Line 130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8" name="Line 131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9" name="Line 132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0" name="Line 133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1" name="Line 134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2" name="Line 135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3" name="CustomShape 136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4" name="CustomShape 137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5" name="CustomShape 138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6" name="CustomShape 139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7" name="Line 140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8" name="Line 141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9" name="Line 142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0" name="Line 143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1" name="Line 144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2" name="Line 145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3" name="Line 146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4" name="Line 147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5" name="CustomShape 148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6" name="CustomShape 149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7" name="CustomShape 150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8" name="CustomShape 151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9" name="Line 152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0" name="Line 153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1" name="Line 154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2" name="Line 155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3" name="Line 156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4" name="Line 157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5" name="Line 158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6" name="Line 159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7" name="CustomShape 160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8" name="CustomShape 161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9" name="CustomShape 162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0" name="CustomShape 163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1" name="Line 164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2" name="Line 165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3" name="Line 166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4" name="Line 167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5" name="Line 168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6" name="Line 169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7" name="Line 170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8" name="Line 171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9" name="CustomShape 172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0" name="CustomShape 173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1" name="CustomShape 174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2" name="CustomShape 175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3" name="Line 176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4" name="Line 177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5" name="Line 178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6" name="Line 179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7" name="Line 180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8" name="Line 181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9" name="Line 182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0" name="Line 183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1" name="CustomShape 184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2" name="CustomShape 185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3" name="CustomShape 186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4" name="CustomShape 187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5" name="Line 188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6" name="Line 189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7" name="Line 190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8" name="Line 191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9" name="Line 192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0" name="Line 193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1" name="Line 194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2" name="Line 195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3" name="CustomShape 196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4" name="CustomShape 197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5" name="CustomShape 198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6" name="CustomShape 199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7" name="Line 200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8" name="Line 201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9" name="Line 202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0" name="Line 203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1" name="Line 204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2" name="Line 205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3" name="Line 206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4" name="Line 207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5" name="CustomShape 208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6" name="CustomShape 209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7" name="CustomShape 210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8" name="CustomShape 211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9" name="Line 212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0" name="Line 213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1" name="Line 214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2" name="Line 215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3" name="Line 216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4" name="Line 217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5" name="Line 218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6" name="Line 219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7" name="CustomShape 220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8" name="CustomShape 221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9" name="CustomShape 222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0" name="CustomShape 223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1" name="Line 224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2" name="Line 225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3" name="Line 226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4" name="Line 227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5" name="Line 228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6" name="Line 229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7" name="Line 230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8" name="Line 231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9" name="CustomShape 232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0" name="CustomShape 233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1" name="CustomShape 234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2" name="CustomShape 235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3" name="Line 236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4" name="Line 237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5" name="Line 238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6" name="Line 239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7" name="Line 240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8" name="Line 241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9" name="Line 242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0" name="Line 243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1" name="CustomShape 244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2" name="CustomShape 245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3" name="CustomShape 246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4" name="CustomShape 247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5" name="Line 248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6" name="Line 249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7" name="Line 250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8" name="Line 251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9" name="Line 252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0" name="Line 253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1" name="Line 254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2" name="Line 255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3" name="CustomShape 256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4" name="CustomShape 257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5" name="CustomShape 258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6" name="CustomShape 259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7" name="Line 260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8" name="Line 261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9" name="Line 262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0" name="Line 263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1" name="Line 264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2" name="Line 265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3" name="Line 266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4" name="Line 267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5" name="CustomShape 268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6" name="CustomShape 269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7" name="CustomShape 270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8" name="CustomShape 271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9" name="Line 272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0" name="Line 273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1" name="Line 274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2" name="Line 275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3" name="Line 276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4" name="Line 277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5" name="Line 278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6" name="Line 279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7" name="CustomShape 280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8" name="CustomShape 281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9" name="CustomShape 282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0" name="CustomShape 283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1" name="Line 284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2" name="Line 285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3" name="Line 286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4" name="Line 287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5" name="Line 288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6" name="Line 289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7" name="Line 290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8" name="Line 291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9" name="CustomShape 292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0" name="CustomShape 293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1" name="CustomShape 294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2" name="CustomShape 295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3" name="Line 296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4" name="Line 297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5" name="Line 298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6" name="Line 299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7" name="Line 300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8" name="Line 301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9" name="Line 302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0" name="Line 303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1" name="CustomShape 304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2" name="CustomShape 305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3" name="CustomShape 306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4" name="CustomShape 307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5" name="Line 308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6" name="Line 309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7" name="Line 310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8" name="Line 311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9" name="Line 312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0" name="Line 313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1" name="Line 314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2" name="Line 315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3" name="CustomShape 316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4" name="CustomShape 317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5" name="CustomShape 318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6" name="CustomShape 319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7" name="Line 320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8" name="Line 321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9" name="Line 322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0" name="Line 323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1" name="Line 324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2" name="Line 325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3" name="Line 326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4" name="Line 327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5" name="CustomShape 328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6" name="CustomShape 329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7" name="CustomShape 330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8" name="CustomShape 331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9" name="Line 332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0" name="Line 333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1" name="Line 334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2" name="Line 335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3" name="Line 336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4" name="Line 337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5" name="Line 338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6" name="Line 339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7" name="CustomShape 340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8" name="CustomShape 341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9" name="CustomShape 342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0" name="CustomShape 343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1" name="Line 344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2" name="Line 345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3" name="Line 346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4" name="Line 347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5" name="Line 348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6" name="Line 349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7" name="Line 350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8" name="Line 351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9" name="CustomShape 352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0" name="CustomShape 353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1" name="CustomShape 354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2" name="CustomShape 355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3" name="Line 356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4" name="Line 357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5" name="Line 358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6" name="Line 359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7" name="Line 360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8" name="Line 361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9" name="Line 362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0" name="Line 363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1" name="CustomShape 364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2" name="CustomShape 365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3" name="CustomShape 366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4" name="CustomShape 367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5" name="Line 368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6" name="Line 369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7" name="Line 370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8" name="Line 371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9" name="Line 372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0" name="Line 373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1" name="Line 374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2" name="Line 375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3" name="CustomShape 376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4" name="CustomShape 377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5" name="CustomShape 378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6" name="CustomShape 379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7" name="Line 380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8" name="Line 381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9" name="Line 382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0" name="Line 383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1" name="Line 384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2" name="Line 385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3" name="Line 386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4" name="Line 387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5" name="CustomShape 388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6" name="CustomShape 389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7" name="CustomShape 390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8" name="CustomShape 391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9" name="Line 392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0" name="Line 393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1" name="Line 394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2" name="Line 395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3" name="Line 396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4" name="Line 397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5" name="Line 398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6" name="Line 399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7" name="CustomShape 400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8" name="CustomShape 401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9" name="CustomShape 402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0" name="CustomShape 403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1" name="Line 404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2" name="Line 405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3" name="Line 406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4" name="Line 407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5" name="Line 408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6" name="Line 409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7" name="Line 410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8" name="Line 411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9" name="CustomShape 412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0" name="CustomShape 413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1" name="CustomShape 414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2" name="CustomShape 415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3" name="Line 416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4" name="Line 417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5" name="Line 418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6" name="Line 419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7" name="Line 420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8" name="Line 421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9" name="Line 422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0" name="Line 423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1" name="CustomShape 424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2" name="CustomShape 425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3" name="CustomShape 426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4" name="CustomShape 427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5" name="Line 428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6" name="Line 429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7" name="Line 430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8" name="Line 431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9" name="Line 432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0" name="Line 433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1" name="Line 434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2" name="Line 435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3" name="CustomShape 436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4" name="CustomShape 437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5" name="CustomShape 438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6" name="CustomShape 439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7" name="Line 440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8" name="Line 441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9" name="Line 442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0" name="Line 443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1" name="Line 444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2" name="Line 445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3" name="Line 446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4" name="Line 447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5" name="CustomShape 448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6" name="CustomShape 449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7" name="CustomShape 450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8" name="CustomShape 451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9" name="Line 452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0" name="Line 453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1" name="Line 454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2" name="Line 455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3" name="Line 456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4" name="Line 457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5" name="Line 458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6" name="Line 459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7" name="CustomShape 460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8" name="CustomShape 461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9" name="CustomShape 462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0" name="CustomShape 463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1" name="Line 464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2" name="Line 465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3" name="Line 466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4" name="Line 467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5" name="Line 468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6" name="Line 469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7" name="Line 470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8" name="Line 471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9" name="CustomShape 472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0" name="CustomShape 473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1" name="CustomShape 474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2" name="CustomShape 475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3" name="CustomShape 476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4" name="Line 477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5" name="Line 478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6" name="Line 479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7" name="Line 480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8" name="Line 481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9" name="Line 482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0" name="Line 483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1" name="CustomShape 484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2" name="CustomShape 485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3" name="CustomShape 486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4" name="CustomShape 487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5" name="Line 488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6" name="Line 489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7" name="Line 490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8" name="Line 491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9" name="Line 492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0" name="Line 493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1" name="Line 494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2" name="CustomShape 495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3" name="CustomShape 496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4" name="CustomShape 497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5" name="CustomShape 498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6" name="Line 499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7" name="Line 500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8" name="Line 501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9" name="Line 502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0" name="Line 503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1" name="Line 504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2" name="Line 505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3" name="CustomShape 506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4" name="CustomShape 507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5" name="CustomShape 508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6" name="CustomShape 509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7" name="Line 510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8" name="Line 511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9" name="Line 512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0" name="Line 513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1" name="Line 514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2" name="Line 515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3" name="Line 516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4" name="Line 517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5" name="CustomShape 518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6" name="CustomShape 519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7" name="CustomShape 520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8" name="Line 521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9" name="CustomShape 522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0" name="Line 523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1" name="Line 524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2" name="Line 525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3" name="Line 526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4" name="Line 527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5" name="Line 528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6" name="Line 529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7" name="CustomShape 530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8" name="CustomShape 531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9" name="CustomShape 532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0" name="CustomShape 533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1" name="Line 534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2" name="Line 535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3" name="Line 536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4" name="Line 537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5" name="Line 538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6" name="Line 539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7" name="Line 540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8" name="Line 541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9" name="CustomShape 542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00" name="CustomShape 543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01" name="CustomShape 544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02" name="CustomShape 545"/>
          <p:cNvSpPr/>
          <p:nvPr/>
        </p:nvSpPr>
        <p:spPr>
          <a:xfrm>
            <a:off x="1666080" y="3363120"/>
            <a:ext cx="1160640" cy="241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КРАДІЖКИ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6503" name="CustomShape 546"/>
          <p:cNvSpPr/>
          <p:nvPr/>
        </p:nvSpPr>
        <p:spPr>
          <a:xfrm>
            <a:off x="8061840" y="973080"/>
            <a:ext cx="340884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Квартира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Приватний будинок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Дача, гараж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6504" name="CustomShape 547"/>
          <p:cNvSpPr/>
          <p:nvPr/>
        </p:nvSpPr>
        <p:spPr>
          <a:xfrm>
            <a:off x="8008200" y="619560"/>
            <a:ext cx="33192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Місце скоєння крадіжки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6505" name="CustomShape 548"/>
          <p:cNvSpPr/>
          <p:nvPr/>
        </p:nvSpPr>
        <p:spPr>
          <a:xfrm>
            <a:off x="8093520" y="3147480"/>
            <a:ext cx="3485520" cy="13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- Під час купівлі товарів через мережу Інтернет.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 - Під виглядом працівників банківських структур.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 - Нібито за звільнення близьких людей від відповідальності.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6506" name="CustomShape 549"/>
          <p:cNvSpPr/>
          <p:nvPr/>
        </p:nvSpPr>
        <p:spPr>
          <a:xfrm>
            <a:off x="8093520" y="2794320"/>
            <a:ext cx="356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Види шахрайства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6507" name="CustomShape 550"/>
          <p:cNvSpPr/>
          <p:nvPr/>
        </p:nvSpPr>
        <p:spPr>
          <a:xfrm>
            <a:off x="5275440" y="110196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6508" name="CustomShape 551"/>
          <p:cNvSpPr/>
          <p:nvPr/>
        </p:nvSpPr>
        <p:spPr>
          <a:xfrm>
            <a:off x="6139440" y="1205640"/>
            <a:ext cx="15138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ЗАТРИМАНО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6509" name="CustomShape 552"/>
          <p:cNvSpPr/>
          <p:nvPr/>
        </p:nvSpPr>
        <p:spPr>
          <a:xfrm>
            <a:off x="6144840" y="1998360"/>
            <a:ext cx="15138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РОЗКРИТО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6510" name="CustomShape 553"/>
          <p:cNvSpPr/>
          <p:nvPr/>
        </p:nvSpPr>
        <p:spPr>
          <a:xfrm>
            <a:off x="6185520" y="2660760"/>
            <a:ext cx="162792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ЗАВДАНО ЗБИТКІВ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6511" name="CustomShape 554"/>
          <p:cNvSpPr/>
          <p:nvPr/>
        </p:nvSpPr>
        <p:spPr>
          <a:xfrm>
            <a:off x="5275440" y="188964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46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6512" name="CustomShape 555"/>
          <p:cNvSpPr/>
          <p:nvPr/>
        </p:nvSpPr>
        <p:spPr>
          <a:xfrm>
            <a:off x="1681200" y="2761200"/>
            <a:ext cx="1130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52</a:t>
            </a:r>
            <a:endParaRPr lang="uk-UA" sz="3600" b="0" strike="noStrike" spc="-1" dirty="0">
              <a:latin typeface="Arial"/>
            </a:endParaRPr>
          </a:p>
        </p:txBody>
      </p:sp>
      <p:sp>
        <p:nvSpPr>
          <p:cNvPr id="6513" name="CustomShape 556"/>
          <p:cNvSpPr/>
          <p:nvPr/>
        </p:nvSpPr>
        <p:spPr>
          <a:xfrm>
            <a:off x="1260720" y="5956200"/>
            <a:ext cx="2028240" cy="241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ШАХРАЙСТВ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6514" name="CustomShape 557"/>
          <p:cNvSpPr/>
          <p:nvPr/>
        </p:nvSpPr>
        <p:spPr>
          <a:xfrm>
            <a:off x="5275440" y="397800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6515" name="CustomShape 558"/>
          <p:cNvSpPr/>
          <p:nvPr/>
        </p:nvSpPr>
        <p:spPr>
          <a:xfrm>
            <a:off x="6144840" y="3992760"/>
            <a:ext cx="15138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ЗАТРИМАНО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6516" name="CustomShape 559"/>
          <p:cNvSpPr/>
          <p:nvPr/>
        </p:nvSpPr>
        <p:spPr>
          <a:xfrm>
            <a:off x="6144840" y="4959720"/>
            <a:ext cx="15138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РОЗКРИТО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6517" name="CustomShape 560"/>
          <p:cNvSpPr/>
          <p:nvPr/>
        </p:nvSpPr>
        <p:spPr>
          <a:xfrm>
            <a:off x="6141600" y="6054120"/>
            <a:ext cx="177552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ПОВЕРНУТО МАЙНА / ВІДШКОДОВАНО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6518" name="CustomShape 561"/>
          <p:cNvSpPr/>
          <p:nvPr/>
        </p:nvSpPr>
        <p:spPr>
          <a:xfrm>
            <a:off x="5275440" y="485136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5</a:t>
            </a:r>
            <a:endParaRPr lang="uk-UA" sz="2400" b="0" strike="noStrike" spc="-1" dirty="0">
              <a:latin typeface="Arial"/>
            </a:endParaRPr>
          </a:p>
        </p:txBody>
      </p:sp>
      <p:pic>
        <p:nvPicPr>
          <p:cNvPr id="6519" name="Рисунок 6"/>
          <p:cNvPicPr/>
          <p:nvPr/>
        </p:nvPicPr>
        <p:blipFill>
          <a:blip r:embed="rId3" cstate="print"/>
          <a:stretch/>
        </p:blipFill>
        <p:spPr>
          <a:xfrm>
            <a:off x="4593960" y="956520"/>
            <a:ext cx="762840" cy="664920"/>
          </a:xfrm>
          <a:prstGeom prst="rect">
            <a:avLst/>
          </a:prstGeom>
          <a:ln>
            <a:noFill/>
          </a:ln>
        </p:spPr>
      </p:pic>
      <p:pic>
        <p:nvPicPr>
          <p:cNvPr id="6520" name="Рисунок 578"/>
          <p:cNvPicPr/>
          <p:nvPr/>
        </p:nvPicPr>
        <p:blipFill>
          <a:blip r:embed="rId3" cstate="print"/>
          <a:stretch/>
        </p:blipFill>
        <p:spPr>
          <a:xfrm>
            <a:off x="4606200" y="3836880"/>
            <a:ext cx="762840" cy="664920"/>
          </a:xfrm>
          <a:prstGeom prst="rect">
            <a:avLst/>
          </a:prstGeom>
          <a:ln>
            <a:noFill/>
          </a:ln>
        </p:spPr>
      </p:pic>
      <p:sp>
        <p:nvSpPr>
          <p:cNvPr id="6521" name="CustomShape 562"/>
          <p:cNvSpPr/>
          <p:nvPr/>
        </p:nvSpPr>
        <p:spPr>
          <a:xfrm>
            <a:off x="1709640" y="5385960"/>
            <a:ext cx="1130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19</a:t>
            </a:r>
            <a:endParaRPr lang="uk-UA" sz="3600" b="0" strike="noStrike" spc="-1" dirty="0">
              <a:latin typeface="Arial"/>
            </a:endParaRPr>
          </a:p>
        </p:txBody>
      </p:sp>
      <p:sp>
        <p:nvSpPr>
          <p:cNvPr id="6522" name="Line 563"/>
          <p:cNvSpPr/>
          <p:nvPr/>
        </p:nvSpPr>
        <p:spPr>
          <a:xfrm>
            <a:off x="778320" y="3685680"/>
            <a:ext cx="6789600" cy="0"/>
          </a:xfrm>
          <a:prstGeom prst="line">
            <a:avLst/>
          </a:prstGeom>
          <a:ln w="19080" cap="rnd">
            <a:solidFill>
              <a:srgbClr val="0C183B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3" name="CustomShape 564"/>
          <p:cNvSpPr/>
          <p:nvPr/>
        </p:nvSpPr>
        <p:spPr>
          <a:xfrm>
            <a:off x="8089200" y="1670040"/>
            <a:ext cx="22352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Спосіб проникнення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6524" name="CustomShape 565"/>
          <p:cNvSpPr/>
          <p:nvPr/>
        </p:nvSpPr>
        <p:spPr>
          <a:xfrm>
            <a:off x="8125920" y="1976760"/>
            <a:ext cx="34088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Вільний доступ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Злам дверей, вікон, воріт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6525" name="CustomShape 566"/>
          <p:cNvSpPr/>
          <p:nvPr/>
        </p:nvSpPr>
        <p:spPr>
          <a:xfrm>
            <a:off x="6180840" y="3039840"/>
            <a:ext cx="177552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ПОВЕРНУТО МАЙНА / ВІДШКОДОВАНО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6526" name="CustomShape 567"/>
          <p:cNvSpPr/>
          <p:nvPr/>
        </p:nvSpPr>
        <p:spPr>
          <a:xfrm>
            <a:off x="4052160" y="2496240"/>
            <a:ext cx="25873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138 </a:t>
            </a:r>
            <a:r>
              <a:rPr lang="uk-UA" sz="1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тис. грн.</a:t>
            </a:r>
            <a:endParaRPr lang="uk-UA" sz="1600" b="0" strike="noStrike" spc="-1" dirty="0">
              <a:latin typeface="Arial"/>
            </a:endParaRPr>
          </a:p>
        </p:txBody>
      </p:sp>
      <p:sp>
        <p:nvSpPr>
          <p:cNvPr id="6527" name="CustomShape 568"/>
          <p:cNvSpPr/>
          <p:nvPr/>
        </p:nvSpPr>
        <p:spPr>
          <a:xfrm>
            <a:off x="4029480" y="2953440"/>
            <a:ext cx="25873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133 </a:t>
            </a:r>
            <a:r>
              <a:rPr lang="uk-UA" sz="1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тис. грн.</a:t>
            </a:r>
            <a:endParaRPr lang="uk-UA" sz="1600" b="0" strike="noStrike" spc="-1" dirty="0">
              <a:latin typeface="Arial"/>
            </a:endParaRPr>
          </a:p>
        </p:txBody>
      </p:sp>
      <p:sp>
        <p:nvSpPr>
          <p:cNvPr id="6528" name="CustomShape 569"/>
          <p:cNvSpPr/>
          <p:nvPr/>
        </p:nvSpPr>
        <p:spPr>
          <a:xfrm>
            <a:off x="4051080" y="5976720"/>
            <a:ext cx="258732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34 </a:t>
            </a:r>
            <a:r>
              <a:rPr lang="uk-UA" sz="2000" b="1" spc="-1" dirty="0">
                <a:solidFill>
                  <a:srgbClr val="0C183B"/>
                </a:solidFill>
                <a:latin typeface="Arial Black"/>
                <a:ea typeface="DejaVu Sans"/>
              </a:rPr>
              <a:t>тис.</a:t>
            </a:r>
            <a:r>
              <a:rPr lang="uk-UA" sz="1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 </a:t>
            </a:r>
            <a:r>
              <a:rPr lang="uk-UA" sz="2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грн.</a:t>
            </a:r>
            <a:endParaRPr lang="uk-UA" sz="1600" b="0" strike="noStrike" spc="-1" dirty="0">
              <a:latin typeface="Arial"/>
            </a:endParaRPr>
          </a:p>
        </p:txBody>
      </p:sp>
      <p:pic>
        <p:nvPicPr>
          <p:cNvPr id="6529" name="Рисунок 5"/>
          <p:cNvPicPr/>
          <p:nvPr/>
        </p:nvPicPr>
        <p:blipFill>
          <a:blip r:embed="rId4"/>
          <a:stretch/>
        </p:blipFill>
        <p:spPr>
          <a:xfrm>
            <a:off x="4764960" y="1713600"/>
            <a:ext cx="545400" cy="714960"/>
          </a:xfrm>
          <a:prstGeom prst="rect">
            <a:avLst/>
          </a:prstGeom>
          <a:ln>
            <a:noFill/>
          </a:ln>
        </p:spPr>
      </p:pic>
      <p:pic>
        <p:nvPicPr>
          <p:cNvPr id="6530" name="Рисунок 592"/>
          <p:cNvPicPr/>
          <p:nvPr/>
        </p:nvPicPr>
        <p:blipFill>
          <a:blip r:embed="rId4"/>
          <a:stretch/>
        </p:blipFill>
        <p:spPr>
          <a:xfrm>
            <a:off x="4781520" y="4710240"/>
            <a:ext cx="545400" cy="714960"/>
          </a:xfrm>
          <a:prstGeom prst="rect">
            <a:avLst/>
          </a:prstGeom>
          <a:ln>
            <a:noFill/>
          </a:ln>
        </p:spPr>
      </p:pic>
      <p:sp>
        <p:nvSpPr>
          <p:cNvPr id="6531" name="CustomShape 570"/>
          <p:cNvSpPr/>
          <p:nvPr/>
        </p:nvSpPr>
        <p:spPr>
          <a:xfrm>
            <a:off x="1778040" y="4458600"/>
            <a:ext cx="1021680" cy="824040"/>
          </a:xfrm>
          <a:custGeom>
            <a:avLst/>
            <a:gdLst/>
            <a:ahLst/>
            <a:cxnLst/>
            <a:rect l="l" t="t" r="r" b="b"/>
            <a:pathLst>
              <a:path w="1897857" h="1442964">
                <a:moveTo>
                  <a:pt x="950120" y="0"/>
                </a:moveTo>
                <a:cubicBezTo>
                  <a:pt x="993776" y="46831"/>
                  <a:pt x="1051719" y="167481"/>
                  <a:pt x="1095376" y="223838"/>
                </a:cubicBezTo>
                <a:cubicBezTo>
                  <a:pt x="1139827" y="171450"/>
                  <a:pt x="1205706" y="45243"/>
                  <a:pt x="1233488" y="11906"/>
                </a:cubicBezTo>
                <a:cubicBezTo>
                  <a:pt x="1261269" y="57150"/>
                  <a:pt x="1327150" y="211931"/>
                  <a:pt x="1359694" y="261937"/>
                </a:cubicBezTo>
                <a:cubicBezTo>
                  <a:pt x="1418432" y="230981"/>
                  <a:pt x="1460501" y="173832"/>
                  <a:pt x="1502570" y="147638"/>
                </a:cubicBezTo>
                <a:cubicBezTo>
                  <a:pt x="1525589" y="183357"/>
                  <a:pt x="1584327" y="302419"/>
                  <a:pt x="1626395" y="369094"/>
                </a:cubicBezTo>
                <a:lnTo>
                  <a:pt x="1754867" y="252412"/>
                </a:lnTo>
                <a:cubicBezTo>
                  <a:pt x="1782687" y="339725"/>
                  <a:pt x="1786693" y="369886"/>
                  <a:pt x="1819276" y="459581"/>
                </a:cubicBezTo>
                <a:cubicBezTo>
                  <a:pt x="1851026" y="432593"/>
                  <a:pt x="1861345" y="388937"/>
                  <a:pt x="1897857" y="340519"/>
                </a:cubicBezTo>
                <a:cubicBezTo>
                  <a:pt x="1897818" y="561889"/>
                  <a:pt x="1897780" y="783260"/>
                  <a:pt x="1897741" y="1004630"/>
                </a:cubicBezTo>
                <a:cubicBezTo>
                  <a:pt x="1581431" y="1712214"/>
                  <a:pt x="6728" y="1471709"/>
                  <a:pt x="0" y="928430"/>
                </a:cubicBezTo>
                <a:cubicBezTo>
                  <a:pt x="1588" y="646735"/>
                  <a:pt x="12700" y="598401"/>
                  <a:pt x="14288" y="316706"/>
                </a:cubicBezTo>
                <a:cubicBezTo>
                  <a:pt x="35720" y="365125"/>
                  <a:pt x="52389" y="399255"/>
                  <a:pt x="83346" y="457199"/>
                </a:cubicBezTo>
                <a:cubicBezTo>
                  <a:pt x="114302" y="398462"/>
                  <a:pt x="135734" y="318294"/>
                  <a:pt x="164308" y="266700"/>
                </a:cubicBezTo>
                <a:cubicBezTo>
                  <a:pt x="210346" y="296862"/>
                  <a:pt x="232571" y="331787"/>
                  <a:pt x="283371" y="378618"/>
                </a:cubicBezTo>
                <a:cubicBezTo>
                  <a:pt x="319090" y="294480"/>
                  <a:pt x="376239" y="160337"/>
                  <a:pt x="400051" y="114300"/>
                </a:cubicBezTo>
                <a:cubicBezTo>
                  <a:pt x="444500" y="163513"/>
                  <a:pt x="488952" y="219869"/>
                  <a:pt x="540545" y="266700"/>
                </a:cubicBezTo>
                <a:cubicBezTo>
                  <a:pt x="573883" y="207963"/>
                  <a:pt x="616745" y="113506"/>
                  <a:pt x="666751" y="26194"/>
                </a:cubicBezTo>
                <a:cubicBezTo>
                  <a:pt x="701677" y="67470"/>
                  <a:pt x="762796" y="175419"/>
                  <a:pt x="802483" y="219075"/>
                </a:cubicBezTo>
                <a:cubicBezTo>
                  <a:pt x="850108" y="169863"/>
                  <a:pt x="912020" y="37306"/>
                  <a:pt x="950120" y="0"/>
                </a:cubicBezTo>
                <a:close/>
                <a:moveTo>
                  <a:pt x="929869" y="287771"/>
                </a:moveTo>
                <a:cubicBezTo>
                  <a:pt x="634604" y="290956"/>
                  <a:pt x="318492" y="372961"/>
                  <a:pt x="66675" y="592929"/>
                </a:cubicBezTo>
                <a:lnTo>
                  <a:pt x="73820" y="650079"/>
                </a:lnTo>
                <a:cubicBezTo>
                  <a:pt x="207568" y="658810"/>
                  <a:pt x="458392" y="656032"/>
                  <a:pt x="516733" y="657223"/>
                </a:cubicBezTo>
                <a:cubicBezTo>
                  <a:pt x="527449" y="713182"/>
                  <a:pt x="518319" y="692942"/>
                  <a:pt x="523876" y="754855"/>
                </a:cubicBezTo>
                <a:lnTo>
                  <a:pt x="78582" y="752472"/>
                </a:lnTo>
                <a:cubicBezTo>
                  <a:pt x="100013" y="860422"/>
                  <a:pt x="140495" y="968373"/>
                  <a:pt x="171451" y="1076323"/>
                </a:cubicBezTo>
                <a:cubicBezTo>
                  <a:pt x="219077" y="1018776"/>
                  <a:pt x="239316" y="978295"/>
                  <a:pt x="278607" y="938211"/>
                </a:cubicBezTo>
                <a:cubicBezTo>
                  <a:pt x="313136" y="1000521"/>
                  <a:pt x="365127" y="1122758"/>
                  <a:pt x="414339" y="1209673"/>
                </a:cubicBezTo>
                <a:cubicBezTo>
                  <a:pt x="477838" y="1163239"/>
                  <a:pt x="523480" y="1112835"/>
                  <a:pt x="576264" y="1057273"/>
                </a:cubicBezTo>
                <a:cubicBezTo>
                  <a:pt x="624285" y="1113629"/>
                  <a:pt x="701677" y="1211261"/>
                  <a:pt x="773908" y="1293017"/>
                </a:cubicBezTo>
                <a:cubicBezTo>
                  <a:pt x="834233" y="1229517"/>
                  <a:pt x="889001" y="1170382"/>
                  <a:pt x="966788" y="1092991"/>
                </a:cubicBezTo>
                <a:cubicBezTo>
                  <a:pt x="1004094" y="1139425"/>
                  <a:pt x="1093789" y="1247377"/>
                  <a:pt x="1152526" y="1300161"/>
                </a:cubicBezTo>
                <a:cubicBezTo>
                  <a:pt x="1211264" y="1236264"/>
                  <a:pt x="1282701" y="1108470"/>
                  <a:pt x="1333501" y="1057273"/>
                </a:cubicBezTo>
                <a:cubicBezTo>
                  <a:pt x="1400970" y="1110852"/>
                  <a:pt x="1458001" y="1175541"/>
                  <a:pt x="1507332" y="1219197"/>
                </a:cubicBezTo>
                <a:cubicBezTo>
                  <a:pt x="1561426" y="1112834"/>
                  <a:pt x="1598816" y="1041796"/>
                  <a:pt x="1639020" y="931068"/>
                </a:cubicBezTo>
                <a:cubicBezTo>
                  <a:pt x="1673946" y="959643"/>
                  <a:pt x="1687634" y="1008456"/>
                  <a:pt x="1743076" y="1071559"/>
                </a:cubicBezTo>
                <a:cubicBezTo>
                  <a:pt x="1767562" y="1051319"/>
                  <a:pt x="1817689" y="820735"/>
                  <a:pt x="1831183" y="752472"/>
                </a:cubicBezTo>
                <a:lnTo>
                  <a:pt x="1388270" y="759616"/>
                </a:lnTo>
                <a:cubicBezTo>
                  <a:pt x="1391842" y="703261"/>
                  <a:pt x="1393032" y="709610"/>
                  <a:pt x="1397795" y="657222"/>
                </a:cubicBezTo>
                <a:cubicBezTo>
                  <a:pt x="1490664" y="657222"/>
                  <a:pt x="1766372" y="656826"/>
                  <a:pt x="1838326" y="654841"/>
                </a:cubicBezTo>
                <a:cubicBezTo>
                  <a:pt x="1856185" y="496092"/>
                  <a:pt x="1421979" y="282461"/>
                  <a:pt x="929869" y="287771"/>
                </a:cubicBezTo>
                <a:close/>
              </a:path>
            </a:pathLst>
          </a:custGeom>
          <a:solidFill>
            <a:srgbClr val="0C18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32" name="Рисунок 11" descr="Деньги"/>
          <p:cNvPicPr/>
          <p:nvPr/>
        </p:nvPicPr>
        <p:blipFill>
          <a:blip r:embed="rId5"/>
          <a:stretch/>
        </p:blipFill>
        <p:spPr>
          <a:xfrm>
            <a:off x="2055240" y="4583160"/>
            <a:ext cx="477720" cy="477720"/>
          </a:xfrm>
          <a:prstGeom prst="rect">
            <a:avLst/>
          </a:prstGeom>
          <a:ln>
            <a:noFill/>
          </a:ln>
        </p:spPr>
      </p:pic>
      <p:pic>
        <p:nvPicPr>
          <p:cNvPr id="6533" name="Рисунок 93"/>
          <p:cNvPicPr/>
          <p:nvPr/>
        </p:nvPicPr>
        <p:blipFill>
          <a:blip r:embed="rId6"/>
          <a:stretch/>
        </p:blipFill>
        <p:spPr>
          <a:xfrm>
            <a:off x="1953720" y="1667520"/>
            <a:ext cx="727920" cy="1174680"/>
          </a:xfrm>
          <a:prstGeom prst="rect">
            <a:avLst/>
          </a:prstGeom>
          <a:ln>
            <a:noFill/>
          </a:ln>
        </p:spPr>
      </p:pic>
      <p:sp>
        <p:nvSpPr>
          <p:cNvPr id="6534" name="CustomShape 571"/>
          <p:cNvSpPr/>
          <p:nvPr/>
        </p:nvSpPr>
        <p:spPr>
          <a:xfrm>
            <a:off x="8111880" y="4822560"/>
            <a:ext cx="3485520" cy="15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- Людина, яка нехтує правилами зберігання особистого майна.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- Людина, яка шукає занадто «привабливі» пропозиції в Інтернеті.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- Занадто довірливі люди або такі, які не обізнані з особливостями роботи державних установ і банків.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6535" name="CustomShape 572"/>
          <p:cNvSpPr/>
          <p:nvPr/>
        </p:nvSpPr>
        <p:spPr>
          <a:xfrm>
            <a:off x="8093520" y="4446000"/>
            <a:ext cx="356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Типова жертва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6536" name="CustomShape 573"/>
          <p:cNvSpPr/>
          <p:nvPr/>
        </p:nvSpPr>
        <p:spPr>
          <a:xfrm>
            <a:off x="6109200" y="5680080"/>
            <a:ext cx="145404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ЗАВДАНО ЗБИТКІВ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6537" name="CustomShape 574"/>
          <p:cNvSpPr/>
          <p:nvPr/>
        </p:nvSpPr>
        <p:spPr>
          <a:xfrm>
            <a:off x="3848040" y="5503320"/>
            <a:ext cx="27421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435 </a:t>
            </a:r>
            <a:r>
              <a:rPr lang="uk-UA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тис. грн.</a:t>
            </a:r>
            <a:endParaRPr lang="uk-UA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8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9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0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1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2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3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4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5" name="CustomShape 8"/>
          <p:cNvSpPr/>
          <p:nvPr/>
        </p:nvSpPr>
        <p:spPr>
          <a:xfrm>
            <a:off x="7964640" y="207000"/>
            <a:ext cx="3604320" cy="63874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546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6547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8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9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0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1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2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3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4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5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6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7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8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9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0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1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2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3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4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5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6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7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8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9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0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1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2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3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4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5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6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7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8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9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0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1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2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3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4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5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6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7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8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9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0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1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2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3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4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5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6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7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8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9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0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1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2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3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4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5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6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7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8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9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0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1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2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3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4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5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6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7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8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9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0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1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2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23" name="CustomShape 86"/>
          <p:cNvSpPr/>
          <p:nvPr/>
        </p:nvSpPr>
        <p:spPr>
          <a:xfrm>
            <a:off x="1640520" y="743400"/>
            <a:ext cx="18885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Безпечне житло, оселя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6624" name="Group 87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6625" name="CustomShape 88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6" name="Line 89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7" name="Line 90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8" name="Line 91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9" name="Line 92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0" name="Line 93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1" name="Line 94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2" name="Line 95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3" name="Line 96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4" name="CustomShape 97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5" name="CustomShape 98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6" name="CustomShape 99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7" name="CustomShape 100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8" name="Line 101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9" name="Line 102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0" name="Line 103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1" name="Line 104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2" name="Line 105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3" name="Line 106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4" name="Line 107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5" name="Line 108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6" name="CustomShape 109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7" name="CustomShape 110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8" name="CustomShape 111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9" name="CustomShape 112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0" name="Line 113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1" name="Line 114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2" name="Line 115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3" name="Line 116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4" name="Line 117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5" name="Line 118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6" name="Line 119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7" name="Line 120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8" name="CustomShape 121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9" name="CustomShape 122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0" name="CustomShape 123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1" name="CustomShape 124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2" name="Line 125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3" name="Line 126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4" name="Line 127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5" name="Line 128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6" name="Line 129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7" name="Line 130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8" name="Line 131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9" name="Line 132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0" name="CustomShape 133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1" name="CustomShape 134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2" name="CustomShape 135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3" name="CustomShape 136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4" name="Line 137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5" name="Line 138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6" name="Line 139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7" name="Line 140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8" name="Line 141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9" name="Line 142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0" name="Line 143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1" name="Line 144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2" name="CustomShape 145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3" name="CustomShape 146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4" name="CustomShape 147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5" name="CustomShape 148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6" name="Line 149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7" name="Line 150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8" name="Line 151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9" name="Line 152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0" name="Line 153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1" name="Line 154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2" name="Line 155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3" name="Line 156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4" name="CustomShape 157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5" name="CustomShape 158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6" name="CustomShape 159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7" name="CustomShape 160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8" name="Line 161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9" name="Line 162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0" name="Line 163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1" name="Line 164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2" name="Line 165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3" name="Line 166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4" name="Line 167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5" name="Line 168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6" name="CustomShape 169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7" name="CustomShape 170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8" name="CustomShape 171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9" name="CustomShape 172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0" name="Line 173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1" name="Line 174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2" name="Line 175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3" name="Line 176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4" name="Line 177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5" name="Line 178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6" name="Line 179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7" name="Line 180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8" name="CustomShape 181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9" name="CustomShape 182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0" name="CustomShape 183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1" name="CustomShape 184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2" name="Line 185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3" name="Line 186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4" name="Line 187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5" name="Line 188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6" name="Line 189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7" name="Line 190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8" name="Line 191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9" name="Line 192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0" name="CustomShape 193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1" name="CustomShape 194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2" name="CustomShape 195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3" name="CustomShape 196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4" name="Line 197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5" name="Line 198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6" name="Line 199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7" name="Line 200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8" name="Line 201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9" name="Line 202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0" name="Line 203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1" name="Line 204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2" name="CustomShape 205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3" name="CustomShape 206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4" name="CustomShape 207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5" name="CustomShape 208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6" name="Line 209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7" name="Line 210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8" name="Line 211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9" name="Line 212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0" name="Line 213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1" name="Line 214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2" name="Line 215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3" name="Line 216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4" name="CustomShape 217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5" name="CustomShape 218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6" name="CustomShape 219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7" name="CustomShape 220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8" name="Line 221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9" name="Line 222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0" name="Line 223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1" name="Line 224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2" name="Line 225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3" name="Line 226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4" name="Line 227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5" name="Line 228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6" name="CustomShape 229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7" name="CustomShape 230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8" name="CustomShape 231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9" name="CustomShape 232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0" name="Line 233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1" name="Line 234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2" name="Line 235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3" name="Line 236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4" name="Line 237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5" name="Line 238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6" name="Line 239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7" name="Line 240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8" name="CustomShape 241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9" name="CustomShape 242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0" name="CustomShape 243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1" name="CustomShape 244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2" name="Line 245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3" name="Line 246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4" name="Line 247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5" name="Line 248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6" name="Line 249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7" name="Line 250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8" name="Line 251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9" name="Line 252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0" name="CustomShape 253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1" name="CustomShape 254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2" name="CustomShape 255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3" name="CustomShape 256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4" name="Line 257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5" name="Line 258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6" name="Line 259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7" name="Line 260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8" name="Line 261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9" name="Line 262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0" name="Line 263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1" name="Line 264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2" name="CustomShape 265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3" name="CustomShape 266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4" name="CustomShape 267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5" name="CustomShape 268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6" name="Line 269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7" name="Line 270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8" name="Line 271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9" name="Line 272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0" name="Line 273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1" name="Line 274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2" name="Line 275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3" name="Line 276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4" name="CustomShape 277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5" name="CustomShape 278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6" name="CustomShape 279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7" name="CustomShape 280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8" name="Line 281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9" name="Line 282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0" name="Line 283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1" name="Line 284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2" name="Line 285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3" name="Line 286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4" name="Line 287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5" name="Line 288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6" name="CustomShape 289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7" name="CustomShape 290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8" name="CustomShape 291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9" name="CustomShape 292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0" name="Line 293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1" name="Line 294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2" name="Line 295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3" name="Line 296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4" name="Line 297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5" name="Line 298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6" name="Line 299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7" name="Line 300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8" name="CustomShape 301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9" name="CustomShape 302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0" name="CustomShape 303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1" name="CustomShape 304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2" name="Line 305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3" name="Line 306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4" name="Line 307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5" name="Line 308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6" name="Line 309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7" name="Line 310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8" name="Line 311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9" name="Line 312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0" name="CustomShape 313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1" name="CustomShape 314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2" name="CustomShape 315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3" name="CustomShape 316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4" name="Line 317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5" name="Line 318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6" name="Line 319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7" name="Line 320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8" name="Line 321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9" name="Line 322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0" name="Line 323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1" name="Line 324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2" name="CustomShape 325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3" name="CustomShape 326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4" name="CustomShape 327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5" name="CustomShape 328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6" name="Line 329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7" name="Line 330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8" name="Line 331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9" name="Line 332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0" name="Line 333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1" name="Line 334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2" name="Line 335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3" name="Line 336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4" name="CustomShape 337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5" name="CustomShape 338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6" name="CustomShape 339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7" name="CustomShape 340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8" name="Line 341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9" name="Line 342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0" name="Line 343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1" name="Line 344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2" name="Line 345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3" name="Line 346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4" name="Line 347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5" name="Line 348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6" name="CustomShape 349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7" name="CustomShape 350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8" name="CustomShape 351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9" name="CustomShape 352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0" name="Line 353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1" name="Line 354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2" name="Line 355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3" name="Line 356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4" name="Line 357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5" name="Line 358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6" name="Line 359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7" name="Line 360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8" name="CustomShape 361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9" name="CustomShape 362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0" name="CustomShape 363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1" name="CustomShape 364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2" name="Line 365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3" name="Line 366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4" name="Line 367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5" name="Line 368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6" name="Line 369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7" name="Line 370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8" name="Line 371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9" name="Line 372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0" name="CustomShape 373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1" name="CustomShape 374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2" name="CustomShape 375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3" name="CustomShape 376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4" name="Line 377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5" name="Line 378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6" name="Line 379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7" name="Line 380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8" name="Line 381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9" name="Line 382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0" name="Line 383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1" name="Line 384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2" name="CustomShape 385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3" name="CustomShape 386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4" name="CustomShape 387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5" name="CustomShape 388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6" name="Line 389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7" name="Line 390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8" name="Line 391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9" name="Line 392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0" name="Line 393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1" name="Line 394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2" name="Line 395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3" name="Line 396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4" name="CustomShape 397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5" name="CustomShape 398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6" name="CustomShape 399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7" name="CustomShape 400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8" name="Line 401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9" name="Line 402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0" name="Line 403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1" name="Line 404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2" name="Line 405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3" name="Line 406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4" name="Line 407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5" name="Line 408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6" name="CustomShape 409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7" name="CustomShape 410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8" name="CustomShape 411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9" name="CustomShape 412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0" name="Line 413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1" name="Line 414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2" name="Line 415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3" name="Line 416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4" name="Line 417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5" name="Line 418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6" name="Line 419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7" name="Line 420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8" name="CustomShape 421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9" name="CustomShape 422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0" name="CustomShape 423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1" name="CustomShape 424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2" name="Line 425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3" name="Line 426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4" name="Line 427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5" name="Line 428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6" name="Line 429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7" name="Line 430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8" name="Line 431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9" name="Line 432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0" name="CustomShape 433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1" name="CustomShape 434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2" name="CustomShape 435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3" name="CustomShape 436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4" name="Line 437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5" name="Line 438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6" name="Line 439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7" name="Line 440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8" name="Line 441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9" name="Line 442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0" name="Line 443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1" name="Line 444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2" name="CustomShape 445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3" name="CustomShape 446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4" name="CustomShape 447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5" name="CustomShape 448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6" name="Line 449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7" name="Line 450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8" name="Line 451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9" name="Line 452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0" name="Line 453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1" name="Line 454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2" name="Line 455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3" name="Line 456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4" name="CustomShape 457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5" name="CustomShape 458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6" name="CustomShape 459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7" name="CustomShape 460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8" name="Line 461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9" name="Line 462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0" name="Line 463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1" name="Line 464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2" name="Line 465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3" name="Line 466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4" name="Line 467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5" name="Line 468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6" name="CustomShape 469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7" name="CustomShape 470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8" name="CustomShape 471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9" name="CustomShape 472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0" name="CustomShape 473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1" name="Line 474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2" name="Line 475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3" name="Line 476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4" name="Line 477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5" name="Line 478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6" name="Line 479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7" name="Line 480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8" name="CustomShape 481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9" name="CustomShape 482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0" name="CustomShape 483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1" name="CustomShape 484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2" name="Line 485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3" name="Line 486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4" name="Line 487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5" name="Line 488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6" name="Line 489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7" name="Line 490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8" name="Line 491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9" name="CustomShape 492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0" name="CustomShape 493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1" name="CustomShape 494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2" name="CustomShape 495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3" name="Line 496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4" name="Line 497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5" name="Line 498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6" name="Line 499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7" name="Line 500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8" name="Line 501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9" name="Line 502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0" name="CustomShape 503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1" name="CustomShape 504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2" name="CustomShape 505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3" name="CustomShape 506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4" name="Line 507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5" name="Line 508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6" name="Line 509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7" name="Line 510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8" name="Line 511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9" name="Line 512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0" name="Line 513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1" name="Line 514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2" name="CustomShape 515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3" name="CustomShape 516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4" name="CustomShape 517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5" name="Line 518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6" name="CustomShape 519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7" name="Line 520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8" name="Line 521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9" name="Line 522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0" name="Line 523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1" name="Line 524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2" name="Line 525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3" name="Line 526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4" name="CustomShape 527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5" name="CustomShape 528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6" name="CustomShape 529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7" name="CustomShape 530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8" name="Line 531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9" name="Line 532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0" name="Line 533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1" name="Line 534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2" name="Line 535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3" name="Line 536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4" name="Line 537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5" name="Line 538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6" name="CustomShape 539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7" name="CustomShape 540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8" name="CustomShape 541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79" name="CustomShape 542"/>
          <p:cNvSpPr/>
          <p:nvPr/>
        </p:nvSpPr>
        <p:spPr>
          <a:xfrm>
            <a:off x="8097840" y="1672560"/>
            <a:ext cx="323352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Розробити та розповсюдити пам’ятку «Як не стати жертвою крадіїв та захистити своє майно».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Провести інформаційну кампанію, спрямовану на захист персональних даних  громадян від шахраїв.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</p:txBody>
      </p:sp>
      <p:sp>
        <p:nvSpPr>
          <p:cNvPr id="7080" name="CustomShape 543"/>
          <p:cNvSpPr/>
          <p:nvPr/>
        </p:nvSpPr>
        <p:spPr>
          <a:xfrm>
            <a:off x="8094960" y="1118880"/>
            <a:ext cx="33192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Що треба зробити?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7081" name="CustomShape 544"/>
          <p:cNvSpPr/>
          <p:nvPr/>
        </p:nvSpPr>
        <p:spPr>
          <a:xfrm>
            <a:off x="1352520" y="2672280"/>
            <a:ext cx="2931840" cy="1581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0" strike="noStrike" spc="-1" dirty="0">
                <a:solidFill>
                  <a:srgbClr val="595959"/>
                </a:solidFill>
                <a:latin typeface="Calibri"/>
                <a:ea typeface="DejaVu Sans"/>
              </a:rPr>
              <a:t>Надіслано 8 запитів до банківських установ у рамках розслідувань.</a:t>
            </a:r>
            <a:endParaRPr lang="uk-U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uk-UA" sz="1600" b="0" strike="noStrike" spc="-1" dirty="0">
                <a:solidFill>
                  <a:srgbClr val="595959"/>
                </a:solidFill>
                <a:latin typeface="Calibri"/>
                <a:ea typeface="DejaVu Sans"/>
              </a:rPr>
              <a:t>Надіслано 16 запитів до мобільних операторів.</a:t>
            </a:r>
            <a:endParaRPr lang="uk-UA" sz="1600" b="0" strike="noStrike" spc="-1" dirty="0">
              <a:latin typeface="Arial"/>
            </a:endParaRPr>
          </a:p>
        </p:txBody>
      </p:sp>
      <p:sp>
        <p:nvSpPr>
          <p:cNvPr id="7082" name="CustomShape 545"/>
          <p:cNvSpPr/>
          <p:nvPr/>
        </p:nvSpPr>
        <p:spPr>
          <a:xfrm>
            <a:off x="1391040" y="2337840"/>
            <a:ext cx="202572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ЩО РОБИЛА ПОЛІЦІЯ?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7083" name="CustomShape 546"/>
          <p:cNvSpPr/>
          <p:nvPr/>
        </p:nvSpPr>
        <p:spPr>
          <a:xfrm>
            <a:off x="4737960" y="2619360"/>
            <a:ext cx="319500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1600" b="0" strike="noStrike" spc="-1" dirty="0">
                <a:solidFill>
                  <a:srgbClr val="595959"/>
                </a:solidFill>
                <a:latin typeface="Calibri"/>
                <a:ea typeface="DejaVu Sans"/>
              </a:rPr>
              <a:t>Проведено 32 зустрічі з мешканцями території обслуговування для роз’яснення ризиків, за яких можна стати жертвою злочину.</a:t>
            </a:r>
            <a:endParaRPr lang="uk-UA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4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5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6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7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8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9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0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1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092" name="Group 9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7093" name="CustomShape 10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4" name="Line 11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5" name="Line 12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6" name="Line 13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7" name="Line 14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8" name="Line 15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9" name="Line 16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0" name="Line 17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1" name="Line 18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2" name="CustomShape 19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3" name="CustomShape 20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4" name="CustomShape 21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5" name="CustomShape 22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6" name="Line 23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7" name="Line 24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8" name="Line 25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9" name="Line 26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0" name="Line 27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1" name="Line 28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2" name="Line 29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3" name="Line 30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4" name="CustomShape 31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5" name="CustomShape 32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6" name="CustomShape 33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7" name="CustomShape 34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8" name="Line 35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9" name="Line 36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0" name="Line 37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1" name="Line 38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2" name="Line 39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3" name="Line 40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4" name="Line 41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5" name="Line 42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6" name="CustomShape 43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7" name="CustomShape 44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8" name="CustomShape 45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9" name="CustomShape 46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0" name="Line 47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1" name="Line 48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2" name="Line 49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3" name="Line 50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4" name="Line 51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5" name="Line 52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6" name="Line 53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7" name="Line 54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8" name="CustomShape 55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9" name="CustomShape 56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0" name="CustomShape 57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1" name="CustomShape 58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2" name="Line 59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3" name="Line 60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4" name="Line 61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5" name="Line 62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6" name="Line 63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7" name="Line 64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8" name="Line 65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9" name="Line 66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0" name="CustomShape 67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1" name="CustomShape 68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2" name="CustomShape 69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3" name="CustomShape 70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4" name="Line 71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5" name="Line 72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6" name="Line 73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7" name="Line 74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8" name="Line 75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9" name="Line 76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0" name="Line 77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1" name="Line 78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2" name="CustomShape 79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3" name="CustomShape 80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4" name="CustomShape 81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5" name="CustomShape 82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6" name="Line 83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7" name="Line 84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8" name="Line 85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9" name="Line 86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0" name="Line 87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1" name="Line 88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2" name="Line 89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3" name="Line 90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4" name="CustomShape 91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5" name="CustomShape 92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6" name="CustomShape 93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7" name="CustomShape 94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8" name="Line 95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9" name="Line 96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0" name="Line 97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1" name="Line 98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2" name="Line 99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3" name="Line 100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4" name="Line 101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5" name="Line 102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6" name="CustomShape 103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7" name="CustomShape 104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8" name="CustomShape 105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9" name="CustomShape 106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0" name="Line 107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1" name="Line 108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2" name="Line 109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3" name="Line 110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4" name="Line 111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5" name="Line 112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6" name="Line 113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7" name="Line 114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8" name="CustomShape 115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9" name="CustomShape 116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0" name="CustomShape 117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1" name="CustomShape 118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2" name="Line 119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3" name="Line 120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4" name="Line 121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5" name="Line 122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6" name="Line 123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7" name="Line 124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8" name="Line 125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9" name="Line 126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0" name="CustomShape 127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1" name="CustomShape 128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2" name="CustomShape 129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3" name="CustomShape 130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4" name="Line 131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5" name="Line 132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6" name="Line 133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7" name="Line 134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8" name="Line 135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9" name="Line 136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0" name="Line 137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1" name="Line 138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2" name="CustomShape 139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3" name="CustomShape 140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4" name="CustomShape 141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5" name="CustomShape 142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6" name="Line 143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7" name="Line 144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8" name="Line 145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9" name="Line 146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0" name="Line 147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1" name="Line 148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2" name="Line 149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3" name="Line 150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4" name="CustomShape 151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5" name="CustomShape 152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6" name="CustomShape 153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7" name="CustomShape 154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8" name="Line 155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9" name="Line 156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0" name="Line 157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1" name="Line 158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2" name="Line 159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3" name="Line 160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4" name="Line 161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5" name="Line 162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6" name="CustomShape 163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7" name="CustomShape 164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8" name="CustomShape 165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9" name="CustomShape 166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0" name="Line 167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1" name="Line 168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2" name="Line 169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3" name="Line 170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4" name="Line 171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5" name="Line 172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6" name="Line 173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7" name="Line 174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8" name="CustomShape 175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9" name="CustomShape 176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0" name="CustomShape 177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1" name="CustomShape 178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2" name="Line 179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3" name="Line 180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4" name="Line 181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5" name="Line 182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6" name="Line 183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7" name="Line 184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8" name="Line 185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9" name="Line 186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0" name="CustomShape 187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1" name="CustomShape 188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2" name="CustomShape 189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3" name="CustomShape 190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4" name="Line 191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5" name="Line 192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6" name="Line 193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7" name="Line 194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8" name="Line 195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9" name="Line 196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0" name="Line 197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1" name="Line 198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2" name="CustomShape 199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3" name="CustomShape 200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4" name="CustomShape 201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5" name="CustomShape 202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6" name="Line 203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7" name="Line 204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8" name="Line 205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9" name="Line 206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0" name="Line 207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1" name="Line 208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2" name="Line 209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3" name="Line 210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4" name="CustomShape 211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5" name="CustomShape 212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6" name="CustomShape 213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7" name="CustomShape 214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8" name="Line 215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9" name="Line 216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0" name="Line 217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1" name="Line 218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2" name="Line 219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3" name="Line 220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4" name="Line 221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5" name="Line 222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6" name="CustomShape 223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7" name="CustomShape 224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8" name="CustomShape 225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9" name="CustomShape 226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0" name="Line 227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1" name="Line 228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2" name="Line 229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3" name="Line 230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4" name="Line 231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5" name="Line 232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6" name="Line 233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7" name="Line 234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8" name="CustomShape 235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9" name="CustomShape 236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0" name="CustomShape 237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1" name="CustomShape 238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2" name="Line 239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3" name="Line 240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4" name="Line 241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5" name="Line 242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6" name="Line 243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7" name="Line 244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8" name="Line 245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9" name="Line 246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0" name="CustomShape 247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1" name="CustomShape 248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2" name="CustomShape 249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3" name="CustomShape 250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4" name="Line 251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5" name="Line 252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6" name="Line 253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7" name="Line 254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8" name="Line 255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9" name="Line 256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0" name="Line 257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1" name="Line 258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2" name="CustomShape 259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3" name="CustomShape 260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4" name="CustomShape 261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5" name="CustomShape 262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6" name="Line 263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7" name="Line 264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8" name="Line 265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9" name="Line 266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0" name="Line 267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1" name="Line 268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2" name="Line 269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3" name="Line 270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4" name="CustomShape 271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5" name="CustomShape 272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6" name="CustomShape 273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7" name="CustomShape 274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8" name="Line 275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9" name="Line 276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0" name="Line 277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1" name="Line 278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2" name="Line 279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3" name="Line 280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4" name="Line 281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5" name="Line 282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6" name="CustomShape 283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7" name="CustomShape 284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8" name="CustomShape 285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9" name="CustomShape 286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0" name="Line 287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1" name="Line 288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2" name="Line 289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3" name="Line 290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4" name="Line 291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5" name="Line 292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6" name="Line 293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7" name="Line 294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8" name="CustomShape 295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9" name="CustomShape 296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0" name="CustomShape 297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1" name="CustomShape 298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2" name="Line 299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3" name="Line 300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4" name="Line 301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5" name="Line 302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6" name="Line 303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7" name="Line 304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8" name="Line 305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9" name="Line 306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0" name="CustomShape 307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1" name="CustomShape 308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2" name="CustomShape 309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3" name="CustomShape 310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4" name="Line 311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5" name="Line 312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6" name="Line 313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7" name="Line 314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8" name="Line 315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9" name="Line 316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0" name="Line 317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1" name="Line 318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2" name="CustomShape 319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3" name="CustomShape 320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4" name="CustomShape 321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5" name="CustomShape 322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6" name="Line 323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7" name="Line 324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8" name="Line 325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9" name="Line 326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0" name="Line 327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1" name="Line 328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2" name="Line 329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3" name="Line 330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4" name="CustomShape 331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5" name="CustomShape 332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6" name="CustomShape 333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7" name="CustomShape 334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8" name="Line 335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9" name="Line 336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0" name="Line 337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1" name="Line 338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2" name="Line 339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3" name="Line 340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4" name="Line 341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5" name="Line 342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6" name="CustomShape 343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7" name="CustomShape 344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8" name="CustomShape 345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9" name="CustomShape 346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0" name="Line 347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1" name="Line 348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2" name="Line 349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3" name="Line 350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4" name="Line 351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5" name="Line 352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6" name="Line 353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7" name="Line 354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8" name="CustomShape 355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9" name="CustomShape 356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0" name="CustomShape 357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1" name="CustomShape 358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2" name="Line 359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3" name="Line 360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4" name="Line 361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5" name="Line 362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6" name="Line 363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7" name="Line 364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8" name="Line 365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9" name="Line 366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0" name="CustomShape 367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1" name="CustomShape 368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2" name="CustomShape 369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3" name="CustomShape 370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4" name="CustomShape 371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5" name="Line 372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6" name="Line 373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7" name="Line 374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8" name="Line 375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9" name="Line 376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0" name="Line 377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1" name="Line 378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2" name="Line 379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3" name="CustomShape 380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4" name="CustomShape 381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5" name="CustomShape 382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6" name="CustomShape 383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7" name="Line 384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8" name="Line 385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9" name="Line 386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0" name="Line 387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1" name="Line 388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2" name="Line 389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3" name="Line 390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4" name="Line 391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5" name="CustomShape 392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6" name="CustomShape 393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7" name="CustomShape 394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8" name="CustomShape 395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9" name="CustomShape 396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0" name="Line 397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1" name="Line 398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2" name="Line 399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3" name="Line 400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4" name="Line 401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5" name="Line 402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6" name="Line 403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7" name="CustomShape 404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8" name="CustomShape 405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9" name="CustomShape 406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0" name="CustomShape 407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1" name="Line 408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2" name="Line 409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3" name="Line 410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4" name="Line 411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5" name="Line 412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6" name="Line 413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7" name="Line 414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8" name="CustomShape 415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9" name="CustomShape 416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0" name="CustomShape 417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1" name="CustomShape 418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2" name="Line 419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3" name="Line 420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4" name="Line 421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5" name="Line 422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6" name="Line 423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7" name="Line 424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8" name="Line 425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9" name="CustomShape 426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0" name="CustomShape 427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1" name="CustomShape 428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2" name="CustomShape 429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3" name="Line 430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4" name="Line 431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5" name="Line 432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6" name="Line 433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7" name="Line 434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8" name="Line 435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9" name="Line 436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0" name="Line 437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1" name="CustomShape 438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2" name="CustomShape 439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3" name="CustomShape 440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4" name="Line 441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5" name="CustomShape 442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6" name="Line 443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7" name="Line 444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8" name="Line 445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9" name="Line 446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0" name="Line 447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1" name="Line 448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2" name="Line 449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3" name="CustomShape 450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4" name="CustomShape 451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5" name="CustomShape 452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6" name="CustomShape 453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7" name="Line 454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8" name="Line 455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9" name="Line 456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0" name="Line 457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1" name="Line 458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2" name="Line 459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3" name="Line 460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4" name="Line 461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5" name="CustomShape 462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6" name="CustomShape 463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7" name="CustomShape 464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48" name="CustomShape 465"/>
          <p:cNvSpPr/>
          <p:nvPr/>
        </p:nvSpPr>
        <p:spPr>
          <a:xfrm>
            <a:off x="344880" y="207000"/>
            <a:ext cx="1123848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50000">
                <a:srgbClr val="0C183B"/>
              </a:gs>
              <a:gs pos="100000">
                <a:srgbClr val="0C183B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9" name="CustomShape 466"/>
          <p:cNvSpPr/>
          <p:nvPr/>
        </p:nvSpPr>
        <p:spPr>
          <a:xfrm>
            <a:off x="1355400" y="2162520"/>
            <a:ext cx="362736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>
                <a:solidFill>
                  <a:srgbClr val="FFDD00"/>
                </a:solidFill>
                <a:latin typeface="Arial Black"/>
                <a:ea typeface="Open Sans Extrabold"/>
              </a:rPr>
              <a:t>05</a:t>
            </a:r>
            <a:endParaRPr lang="uk-UA" sz="16600" b="0" strike="noStrike" spc="-1">
              <a:latin typeface="Arial"/>
            </a:endParaRPr>
          </a:p>
        </p:txBody>
      </p:sp>
      <p:sp>
        <p:nvSpPr>
          <p:cNvPr id="7550" name="CustomShape 467"/>
          <p:cNvSpPr/>
          <p:nvPr/>
        </p:nvSpPr>
        <p:spPr>
          <a:xfrm>
            <a:off x="5228640" y="248076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1" name="CustomShape 468"/>
          <p:cNvSpPr/>
          <p:nvPr/>
        </p:nvSpPr>
        <p:spPr>
          <a:xfrm>
            <a:off x="5934600" y="2841840"/>
            <a:ext cx="462888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Безпека дітей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2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3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4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5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6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7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8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9" name="CustomShape 8"/>
          <p:cNvSpPr/>
          <p:nvPr/>
        </p:nvSpPr>
        <p:spPr>
          <a:xfrm>
            <a:off x="7064280" y="207000"/>
            <a:ext cx="4504680" cy="63874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560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7561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2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3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4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5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6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7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8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9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0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1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2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3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4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5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6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7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8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9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0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1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2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3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4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5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6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7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8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9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0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1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2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3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4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5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6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7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8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9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0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1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2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3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4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5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6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7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8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9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0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1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2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3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4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5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6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7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8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9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0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1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2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3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4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5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6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7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8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9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0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1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2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3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4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5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6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637" name="CustomShape 86"/>
          <p:cNvSpPr/>
          <p:nvPr/>
        </p:nvSpPr>
        <p:spPr>
          <a:xfrm>
            <a:off x="1640520" y="827640"/>
            <a:ext cx="1888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Безпека дітей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7638" name="Group 87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7639" name="CustomShape 88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0" name="Line 89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1" name="Line 90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2" name="Line 91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3" name="Line 92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4" name="Line 93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5" name="Line 94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6" name="Line 95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7" name="Line 96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8" name="CustomShape 97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9" name="CustomShape 98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0" name="CustomShape 99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1" name="CustomShape 100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2" name="Line 101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3" name="Line 102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4" name="Line 103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5" name="Line 104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6" name="Line 105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7" name="Line 106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8" name="Line 107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9" name="Line 108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0" name="CustomShape 109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1" name="CustomShape 110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2" name="CustomShape 111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3" name="CustomShape 112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4" name="Line 113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5" name="Line 114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6" name="Line 115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7" name="Line 116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8" name="Line 117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9" name="Line 118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0" name="Line 119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1" name="Line 120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2" name="CustomShape 121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3" name="CustomShape 122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4" name="CustomShape 123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5" name="CustomShape 124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6" name="Line 125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7" name="Line 126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8" name="Line 127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9" name="Line 128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0" name="Line 129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1" name="Line 130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2" name="Line 131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3" name="Line 132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4" name="CustomShape 133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5" name="CustomShape 134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6" name="CustomShape 135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7" name="CustomShape 136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8" name="Line 137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9" name="Line 138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0" name="Line 139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1" name="Line 140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2" name="Line 141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3" name="Line 142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4" name="Line 143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5" name="Line 144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6" name="CustomShape 145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7" name="CustomShape 146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8" name="CustomShape 147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9" name="CustomShape 148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0" name="Line 149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1" name="Line 150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2" name="Line 151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3" name="Line 152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4" name="Line 153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5" name="Line 154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6" name="Line 155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7" name="Line 156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8" name="CustomShape 157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9" name="CustomShape 158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0" name="CustomShape 159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1" name="CustomShape 160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2" name="Line 161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3" name="Line 162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4" name="Line 163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5" name="Line 164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6" name="Line 165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7" name="Line 166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8" name="Line 167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9" name="Line 168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0" name="CustomShape 169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1" name="CustomShape 170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2" name="CustomShape 171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3" name="CustomShape 172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4" name="Line 173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5" name="Line 174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6" name="Line 175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7" name="Line 176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8" name="Line 177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9" name="Line 178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0" name="Line 179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1" name="Line 180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2" name="CustomShape 181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3" name="CustomShape 182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4" name="CustomShape 183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5" name="CustomShape 184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6" name="Line 185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7" name="Line 186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8" name="Line 187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9" name="Line 188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0" name="Line 189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1" name="Line 190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2" name="Line 191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3" name="Line 192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4" name="CustomShape 193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5" name="CustomShape 194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6" name="CustomShape 195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7" name="CustomShape 196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8" name="Line 197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9" name="Line 198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0" name="Line 199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1" name="Line 200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2" name="Line 201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3" name="Line 202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4" name="Line 203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5" name="Line 204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6" name="CustomShape 205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7" name="CustomShape 206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8" name="CustomShape 207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9" name="CustomShape 208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0" name="Line 209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1" name="Line 210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2" name="Line 211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3" name="Line 212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4" name="Line 213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5" name="Line 214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6" name="Line 215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7" name="Line 216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8" name="CustomShape 217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9" name="CustomShape 218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0" name="CustomShape 219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1" name="CustomShape 220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2" name="Line 221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3" name="Line 222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4" name="Line 223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5" name="Line 224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6" name="Line 225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7" name="Line 226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8" name="Line 227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9" name="Line 228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0" name="CustomShape 229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1" name="CustomShape 230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2" name="CustomShape 231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3" name="CustomShape 232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4" name="Line 233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5" name="Line 234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6" name="Line 235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7" name="Line 236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8" name="Line 237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9" name="Line 238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0" name="Line 239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1" name="Line 240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2" name="CustomShape 241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3" name="CustomShape 242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4" name="CustomShape 243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5" name="CustomShape 244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6" name="Line 245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7" name="Line 246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8" name="Line 247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9" name="Line 248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0" name="Line 249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1" name="Line 250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2" name="Line 251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3" name="Line 252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4" name="CustomShape 253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5" name="CustomShape 254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6" name="CustomShape 255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7" name="CustomShape 256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8" name="Line 257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9" name="Line 258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0" name="Line 259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1" name="Line 260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2" name="Line 261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3" name="Line 262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4" name="Line 263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5" name="Line 264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6" name="CustomShape 265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7" name="CustomShape 266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8" name="CustomShape 267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9" name="CustomShape 268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0" name="Line 269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1" name="Line 270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2" name="Line 271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3" name="Line 272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4" name="Line 273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5" name="Line 274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6" name="Line 275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7" name="Line 276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8" name="CustomShape 277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9" name="CustomShape 278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0" name="CustomShape 279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1" name="CustomShape 280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2" name="Line 281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3" name="Line 282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4" name="Line 283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5" name="Line 284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6" name="Line 285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7" name="Line 286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8" name="Line 287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9" name="Line 288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0" name="CustomShape 289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1" name="CustomShape 290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2" name="CustomShape 291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3" name="CustomShape 292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4" name="Line 293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5" name="Line 294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6" name="Line 295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7" name="Line 296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8" name="Line 297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9" name="Line 298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0" name="Line 299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1" name="Line 300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2" name="CustomShape 301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3" name="CustomShape 302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4" name="CustomShape 303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5" name="CustomShape 304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6" name="Line 305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7" name="Line 306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8" name="Line 307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9" name="Line 308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0" name="Line 309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1" name="Line 310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2" name="Line 311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3" name="Line 312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4" name="CustomShape 313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5" name="CustomShape 314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6" name="CustomShape 315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7" name="CustomShape 316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8" name="Line 317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9" name="Line 318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0" name="Line 319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1" name="Line 320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2" name="Line 321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3" name="Line 322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4" name="Line 323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5" name="Line 324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6" name="CustomShape 325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7" name="CustomShape 326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8" name="CustomShape 327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9" name="CustomShape 328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0" name="Line 329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1" name="Line 330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2" name="Line 331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3" name="Line 332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4" name="Line 333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5" name="Line 334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6" name="Line 335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7" name="Line 336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8" name="CustomShape 337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9" name="CustomShape 338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0" name="CustomShape 339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1" name="CustomShape 340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2" name="Line 341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3" name="Line 342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4" name="Line 343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5" name="Line 344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6" name="Line 345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7" name="Line 346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8" name="Line 347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9" name="Line 348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0" name="CustomShape 349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1" name="CustomShape 350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2" name="CustomShape 351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3" name="CustomShape 352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4" name="Line 353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5" name="Line 354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6" name="Line 355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7" name="Line 356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8" name="Line 357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9" name="Line 358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0" name="Line 359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1" name="Line 360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2" name="CustomShape 361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3" name="CustomShape 362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4" name="CustomShape 363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5" name="CustomShape 364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6" name="Line 365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7" name="Line 366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8" name="Line 367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9" name="Line 368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0" name="Line 369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1" name="Line 370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2" name="Line 371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3" name="Line 372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4" name="CustomShape 373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5" name="CustomShape 374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6" name="CustomShape 375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7" name="CustomShape 376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8" name="Line 377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9" name="Line 378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0" name="Line 379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1" name="Line 380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2" name="Line 381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3" name="Line 382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4" name="Line 383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5" name="Line 384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6" name="CustomShape 385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7" name="CustomShape 386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8" name="CustomShape 387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9" name="CustomShape 388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0" name="Line 389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1" name="Line 390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2" name="Line 391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3" name="Line 392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4" name="Line 393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5" name="Line 394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6" name="Line 395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7" name="Line 396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8" name="CustomShape 397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9" name="CustomShape 398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0" name="CustomShape 399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1" name="CustomShape 400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2" name="Line 401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3" name="Line 402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4" name="Line 403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5" name="Line 404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6" name="Line 405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7" name="Line 406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8" name="Line 407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9" name="Line 408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0" name="CustomShape 409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1" name="CustomShape 410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2" name="CustomShape 411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3" name="CustomShape 412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4" name="Line 413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5" name="Line 414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6" name="Line 415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7" name="Line 416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8" name="Line 417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9" name="Line 418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0" name="Line 419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1" name="Line 420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2" name="CustomShape 421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3" name="CustomShape 422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4" name="CustomShape 423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5" name="CustomShape 424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6" name="Line 425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7" name="Line 426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8" name="Line 427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9" name="Line 428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0" name="Line 429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1" name="Line 430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2" name="Line 431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3" name="Line 432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4" name="CustomShape 433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5" name="CustomShape 434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6" name="CustomShape 435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7" name="CustomShape 436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8" name="Line 437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9" name="Line 438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0" name="Line 439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1" name="Line 440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2" name="Line 441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3" name="Line 442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4" name="Line 443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5" name="Line 444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6" name="CustomShape 445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7" name="CustomShape 446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8" name="CustomShape 447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9" name="CustomShape 448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0" name="Line 449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1" name="Line 450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2" name="Line 451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3" name="Line 452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4" name="Line 453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5" name="Line 454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6" name="Line 455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7" name="Line 456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8" name="CustomShape 457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9" name="CustomShape 458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0" name="CustomShape 459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1" name="CustomShape 460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2" name="Line 461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3" name="Line 462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4" name="Line 463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5" name="Line 464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6" name="Line 465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7" name="Line 466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8" name="Line 467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9" name="Line 468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0" name="CustomShape 469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1" name="CustomShape 470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2" name="CustomShape 471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3" name="CustomShape 472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4" name="CustomShape 473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5" name="Line 474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6" name="Line 475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7" name="Line 476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8" name="Line 477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9" name="Line 478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0" name="Line 479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1" name="Line 480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2" name="CustomShape 481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3" name="CustomShape 482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4" name="CustomShape 483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5" name="CustomShape 484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6" name="Line 485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7" name="Line 486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8" name="Line 487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9" name="Line 488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0" name="Line 489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1" name="Line 490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2" name="Line 491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3" name="CustomShape 492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4" name="CustomShape 493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5" name="CustomShape 494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6" name="CustomShape 495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7" name="Line 496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8" name="Line 497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9" name="Line 498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0" name="Line 499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1" name="Line 500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2" name="Line 501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3" name="Line 502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4" name="CustomShape 503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5" name="CustomShape 504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6" name="CustomShape 505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7" name="CustomShape 506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8" name="Line 507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9" name="Line 508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0" name="Line 509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1" name="Line 510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2" name="Line 511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3" name="Line 512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4" name="Line 513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5" name="Line 514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6" name="CustomShape 515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7" name="CustomShape 516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8" name="CustomShape 517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9" name="Line 518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0" name="CustomShape 519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1" name="Line 520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2" name="Line 521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3" name="Line 522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4" name="Line 523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5" name="Line 524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6" name="Line 525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7" name="Line 526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8" name="CustomShape 527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9" name="CustomShape 528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0" name="CustomShape 529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1" name="CustomShape 530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2" name="Line 531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3" name="Line 532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4" name="Line 533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5" name="Line 534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6" name="Line 535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7" name="Line 536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8" name="Line 537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9" name="Line 538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0" name="CustomShape 539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1" name="CustomShape 540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2" name="CustomShape 541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093" name="CustomShape 542"/>
          <p:cNvSpPr/>
          <p:nvPr/>
        </p:nvSpPr>
        <p:spPr>
          <a:xfrm>
            <a:off x="7072200" y="408600"/>
            <a:ext cx="461160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Складено 170 адміністративних протоколів, зокрема: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стосовно дорослих – 158;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за невиконання обов’язків з виховання дітей – 76;</a:t>
            </a:r>
            <a:endParaRPr lang="uk-UA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за продаж неповнолітнім спиртних, слабоалкогольних напоїв, тютюнових виробів – 1;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за доведення неповнолітнього до стану сп’яніння – 31;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 стосовно неповнолітніх – 23.</a:t>
            </a:r>
            <a:endParaRPr lang="uk-UA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У дитячих закладах проведено 47 лекцій і бесід на правову тематику, щодо профілактики </a:t>
            </a:r>
            <a:r>
              <a:rPr lang="uk-UA" sz="12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булінгу</a:t>
            </a: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та як діяти в разі виявлення вибухонебезпечних предметів.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8094" name="CustomShape 543"/>
          <p:cNvSpPr/>
          <p:nvPr/>
        </p:nvSpPr>
        <p:spPr>
          <a:xfrm>
            <a:off x="7068960" y="197640"/>
            <a:ext cx="33192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Що робила поліція?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8095" name="CustomShape 544"/>
          <p:cNvSpPr/>
          <p:nvPr/>
        </p:nvSpPr>
        <p:spPr>
          <a:xfrm>
            <a:off x="577080" y="3189960"/>
            <a:ext cx="144432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ЗЛОЧИНИ ПРОТИ ДІТЕЙ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8096" name="CustomShape 545"/>
          <p:cNvSpPr/>
          <p:nvPr/>
        </p:nvSpPr>
        <p:spPr>
          <a:xfrm>
            <a:off x="741240" y="2557080"/>
            <a:ext cx="1130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3600" b="0" strike="noStrike" spc="-1">
              <a:latin typeface="Arial"/>
            </a:endParaRPr>
          </a:p>
        </p:txBody>
      </p:sp>
      <p:sp>
        <p:nvSpPr>
          <p:cNvPr id="8097" name="CustomShape 546"/>
          <p:cNvSpPr/>
          <p:nvPr/>
        </p:nvSpPr>
        <p:spPr>
          <a:xfrm>
            <a:off x="1876680" y="2119320"/>
            <a:ext cx="1682280" cy="1272240"/>
          </a:xfrm>
          <a:custGeom>
            <a:avLst/>
            <a:gdLst/>
            <a:ahLst/>
            <a:cxnLst/>
            <a:rect l="l" t="t" r="r" b="b"/>
            <a:pathLst>
              <a:path w="3179678" h="2405258">
                <a:moveTo>
                  <a:pt x="532080" y="815376"/>
                </a:moveTo>
                <a:cubicBezTo>
                  <a:pt x="780219" y="812759"/>
                  <a:pt x="958507" y="822841"/>
                  <a:pt x="1206646" y="820224"/>
                </a:cubicBezTo>
                <a:cubicBezTo>
                  <a:pt x="1276496" y="820224"/>
                  <a:pt x="1530496" y="1131375"/>
                  <a:pt x="1600346" y="1131375"/>
                </a:cubicBezTo>
                <a:cubicBezTo>
                  <a:pt x="1725229" y="1078458"/>
                  <a:pt x="1780263" y="860442"/>
                  <a:pt x="1962296" y="826575"/>
                </a:cubicBezTo>
                <a:lnTo>
                  <a:pt x="2669246" y="828076"/>
                </a:lnTo>
                <a:cubicBezTo>
                  <a:pt x="2994399" y="1133684"/>
                  <a:pt x="3116229" y="1218408"/>
                  <a:pt x="3162446" y="1309174"/>
                </a:cubicBezTo>
                <a:cubicBezTo>
                  <a:pt x="3240413" y="1514240"/>
                  <a:pt x="3031213" y="1556824"/>
                  <a:pt x="2984646" y="1525074"/>
                </a:cubicBezTo>
                <a:cubicBezTo>
                  <a:pt x="2938079" y="1537774"/>
                  <a:pt x="2770863" y="1317641"/>
                  <a:pt x="2673496" y="1290124"/>
                </a:cubicBezTo>
                <a:cubicBezTo>
                  <a:pt x="2709479" y="1440407"/>
                  <a:pt x="2873521" y="1876441"/>
                  <a:pt x="2883046" y="1975924"/>
                </a:cubicBezTo>
                <a:cubicBezTo>
                  <a:pt x="2759221" y="2005557"/>
                  <a:pt x="2771571" y="1975339"/>
                  <a:pt x="2660796" y="1994974"/>
                </a:cubicBezTo>
                <a:cubicBezTo>
                  <a:pt x="2645271" y="2109859"/>
                  <a:pt x="2680888" y="2188983"/>
                  <a:pt x="2669246" y="2246133"/>
                </a:cubicBezTo>
                <a:cubicBezTo>
                  <a:pt x="2650904" y="2502000"/>
                  <a:pt x="2372221" y="2396668"/>
                  <a:pt x="2387746" y="2274375"/>
                </a:cubicBezTo>
                <a:cubicBezTo>
                  <a:pt x="2396921" y="2164782"/>
                  <a:pt x="2388804" y="2090225"/>
                  <a:pt x="2381396" y="2001325"/>
                </a:cubicBezTo>
                <a:cubicBezTo>
                  <a:pt x="2291438" y="2014025"/>
                  <a:pt x="2266038" y="1993917"/>
                  <a:pt x="2222646" y="2007675"/>
                </a:cubicBezTo>
                <a:cubicBezTo>
                  <a:pt x="2217354" y="2084933"/>
                  <a:pt x="2231113" y="2145258"/>
                  <a:pt x="2216296" y="2293425"/>
                </a:cubicBezTo>
                <a:cubicBezTo>
                  <a:pt x="2207829" y="2384442"/>
                  <a:pt x="2025796" y="2491333"/>
                  <a:pt x="1936896" y="2293425"/>
                </a:cubicBezTo>
                <a:cubicBezTo>
                  <a:pt x="1936896" y="2171717"/>
                  <a:pt x="1936896" y="2088108"/>
                  <a:pt x="1930546" y="2001325"/>
                </a:cubicBezTo>
                <a:cubicBezTo>
                  <a:pt x="1847996" y="1965342"/>
                  <a:pt x="1817304" y="1996033"/>
                  <a:pt x="1727346" y="2001325"/>
                </a:cubicBezTo>
                <a:cubicBezTo>
                  <a:pt x="1777088" y="1847867"/>
                  <a:pt x="1934779" y="1375850"/>
                  <a:pt x="1905146" y="1277425"/>
                </a:cubicBezTo>
                <a:cubicBezTo>
                  <a:pt x="1735813" y="1439350"/>
                  <a:pt x="1725229" y="1493325"/>
                  <a:pt x="1587646" y="1563175"/>
                </a:cubicBezTo>
                <a:cubicBezTo>
                  <a:pt x="1475463" y="1467925"/>
                  <a:pt x="1367513" y="1372675"/>
                  <a:pt x="1263796" y="1271075"/>
                </a:cubicBezTo>
                <a:cubicBezTo>
                  <a:pt x="1261679" y="1429825"/>
                  <a:pt x="1250038" y="2099750"/>
                  <a:pt x="1257446" y="2274375"/>
                </a:cubicBezTo>
                <a:cubicBezTo>
                  <a:pt x="1214054" y="2442650"/>
                  <a:pt x="1020379" y="2426775"/>
                  <a:pt x="952646" y="2306125"/>
                </a:cubicBezTo>
                <a:cubicBezTo>
                  <a:pt x="935713" y="2141025"/>
                  <a:pt x="976988" y="1792834"/>
                  <a:pt x="882796" y="1804476"/>
                </a:cubicBezTo>
                <a:cubicBezTo>
                  <a:pt x="744154" y="1822468"/>
                  <a:pt x="879865" y="2209233"/>
                  <a:pt x="812946" y="2299776"/>
                </a:cubicBezTo>
                <a:cubicBezTo>
                  <a:pt x="729907" y="2453345"/>
                  <a:pt x="545269" y="2410064"/>
                  <a:pt x="500330" y="2284233"/>
                </a:cubicBezTo>
                <a:cubicBezTo>
                  <a:pt x="502097" y="1682515"/>
                  <a:pt x="496260" y="1451577"/>
                  <a:pt x="495446" y="1277426"/>
                </a:cubicBezTo>
                <a:cubicBezTo>
                  <a:pt x="418432" y="1338225"/>
                  <a:pt x="390671" y="1389609"/>
                  <a:pt x="266846" y="1506026"/>
                </a:cubicBezTo>
                <a:cubicBezTo>
                  <a:pt x="54121" y="1590693"/>
                  <a:pt x="-52527" y="1446509"/>
                  <a:pt x="25545" y="1277426"/>
                </a:cubicBezTo>
                <a:close/>
                <a:moveTo>
                  <a:pt x="2304775" y="0"/>
                </a:moveTo>
                <a:cubicBezTo>
                  <a:pt x="2507663" y="0"/>
                  <a:pt x="2672136" y="166039"/>
                  <a:pt x="2672136" y="370858"/>
                </a:cubicBezTo>
                <a:cubicBezTo>
                  <a:pt x="2672136" y="575677"/>
                  <a:pt x="2507663" y="741716"/>
                  <a:pt x="2304775" y="741716"/>
                </a:cubicBezTo>
                <a:cubicBezTo>
                  <a:pt x="2101887" y="741716"/>
                  <a:pt x="1937414" y="575677"/>
                  <a:pt x="1937414" y="370858"/>
                </a:cubicBezTo>
                <a:cubicBezTo>
                  <a:pt x="1937414" y="166039"/>
                  <a:pt x="2101887" y="0"/>
                  <a:pt x="2304775" y="0"/>
                </a:cubicBezTo>
                <a:close/>
                <a:moveTo>
                  <a:pt x="883736" y="0"/>
                </a:moveTo>
                <a:cubicBezTo>
                  <a:pt x="1086624" y="0"/>
                  <a:pt x="1251097" y="166039"/>
                  <a:pt x="1251097" y="370858"/>
                </a:cubicBezTo>
                <a:cubicBezTo>
                  <a:pt x="1251097" y="575677"/>
                  <a:pt x="1086624" y="741716"/>
                  <a:pt x="883736" y="741716"/>
                </a:cubicBezTo>
                <a:cubicBezTo>
                  <a:pt x="680848" y="741716"/>
                  <a:pt x="516375" y="575677"/>
                  <a:pt x="516375" y="370858"/>
                </a:cubicBezTo>
                <a:cubicBezTo>
                  <a:pt x="516375" y="166039"/>
                  <a:pt x="680848" y="0"/>
                  <a:pt x="883736" y="0"/>
                </a:cubicBezTo>
                <a:close/>
              </a:path>
            </a:pathLst>
          </a:custGeom>
          <a:solidFill>
            <a:srgbClr val="0C18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8" name="CustomShape 547"/>
          <p:cNvSpPr/>
          <p:nvPr/>
        </p:nvSpPr>
        <p:spPr>
          <a:xfrm>
            <a:off x="5015520" y="1109520"/>
            <a:ext cx="202572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ВИПАДКІВ ЗНИКНЕННЯ ДІТЕЙ</a:t>
            </a:r>
            <a:endParaRPr lang="uk-UA" sz="1400" b="0" strike="noStrike" spc="-1">
              <a:latin typeface="Arial"/>
            </a:endParaRPr>
          </a:p>
        </p:txBody>
      </p:sp>
      <p:grpSp>
        <p:nvGrpSpPr>
          <p:cNvPr id="8099" name="Group 548"/>
          <p:cNvGrpSpPr/>
          <p:nvPr/>
        </p:nvGrpSpPr>
        <p:grpSpPr>
          <a:xfrm>
            <a:off x="3814560" y="1071720"/>
            <a:ext cx="678960" cy="877320"/>
            <a:chOff x="3814560" y="1071720"/>
            <a:chExt cx="678960" cy="877320"/>
          </a:xfrm>
        </p:grpSpPr>
        <p:sp>
          <p:nvSpPr>
            <p:cNvPr id="8100" name="CustomShape 549"/>
            <p:cNvSpPr/>
            <p:nvPr/>
          </p:nvSpPr>
          <p:spPr>
            <a:xfrm rot="21418200">
              <a:off x="3884760" y="1227240"/>
              <a:ext cx="550800" cy="707760"/>
            </a:xfrm>
            <a:custGeom>
              <a:avLst/>
              <a:gdLst/>
              <a:ahLst/>
              <a:cxnLst/>
              <a:rect l="l" t="t" r="r" b="b"/>
              <a:pathLst>
                <a:path w="3716631" h="4775200">
                  <a:moveTo>
                    <a:pt x="122531" y="0"/>
                  </a:moveTo>
                  <a:lnTo>
                    <a:pt x="3716127" y="9512"/>
                  </a:lnTo>
                  <a:lnTo>
                    <a:pt x="3716631" y="4775200"/>
                  </a:lnTo>
                  <a:lnTo>
                    <a:pt x="0" y="4387182"/>
                  </a:lnTo>
                  <a:lnTo>
                    <a:pt x="122531" y="0"/>
                  </a:lnTo>
                  <a:close/>
                </a:path>
              </a:pathLst>
            </a:custGeom>
            <a:gradFill rotWithShape="0">
              <a:gsLst>
                <a:gs pos="0">
                  <a:srgbClr val="8A8E91"/>
                </a:gs>
                <a:gs pos="100000">
                  <a:srgbClr val="8A8E91">
                    <a:alpha val="32156"/>
                  </a:srgbClr>
                </a:gs>
              </a:gsLst>
              <a:lin ang="21414000"/>
            </a:gra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1" name="CustomShape 550"/>
            <p:cNvSpPr/>
            <p:nvPr/>
          </p:nvSpPr>
          <p:spPr>
            <a:xfrm>
              <a:off x="3885480" y="1168920"/>
              <a:ext cx="532440" cy="707760"/>
            </a:xfrm>
            <a:prstGeom prst="rect">
              <a:avLst/>
            </a:prstGeom>
            <a:solidFill>
              <a:srgbClr val="F9F9F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2" name="CustomShape 551"/>
            <p:cNvSpPr/>
            <p:nvPr/>
          </p:nvSpPr>
          <p:spPr>
            <a:xfrm rot="434400">
              <a:off x="3981600" y="1284120"/>
              <a:ext cx="406440" cy="519840"/>
            </a:xfrm>
            <a:custGeom>
              <a:avLst/>
              <a:gdLst/>
              <a:ahLst/>
              <a:cxnLst/>
              <a:rect l="l" t="t" r="r" b="b"/>
              <a:pathLst>
                <a:path w="2465907" h="2967469">
                  <a:moveTo>
                    <a:pt x="132282" y="1263857"/>
                  </a:moveTo>
                  <a:cubicBezTo>
                    <a:pt x="-234772" y="118210"/>
                    <a:pt x="765422" y="-17000"/>
                    <a:pt x="970209" y="1521"/>
                  </a:cubicBezTo>
                  <a:cubicBezTo>
                    <a:pt x="1215164" y="18190"/>
                    <a:pt x="1982513" y="6078"/>
                    <a:pt x="1903932" y="1060657"/>
                  </a:cubicBezTo>
                  <a:cubicBezTo>
                    <a:pt x="2244513" y="1251068"/>
                    <a:pt x="1884211" y="1598643"/>
                    <a:pt x="1786643" y="1584268"/>
                  </a:cubicBezTo>
                  <a:cubicBezTo>
                    <a:pt x="1728435" y="1750162"/>
                    <a:pt x="1600375" y="1970032"/>
                    <a:pt x="1463586" y="2097825"/>
                  </a:cubicBezTo>
                  <a:cubicBezTo>
                    <a:pt x="2047724" y="2227968"/>
                    <a:pt x="2267531" y="2179515"/>
                    <a:pt x="2465907" y="2416814"/>
                  </a:cubicBezTo>
                  <a:cubicBezTo>
                    <a:pt x="1482201" y="3345928"/>
                    <a:pt x="203699" y="2857735"/>
                    <a:pt x="0" y="2679024"/>
                  </a:cubicBezTo>
                  <a:cubicBezTo>
                    <a:pt x="82051" y="2557464"/>
                    <a:pt x="46888" y="2605324"/>
                    <a:pt x="126911" y="2482793"/>
                  </a:cubicBezTo>
                  <a:cubicBezTo>
                    <a:pt x="333140" y="2384074"/>
                    <a:pt x="706085" y="2239905"/>
                    <a:pt x="794456" y="2184343"/>
                  </a:cubicBezTo>
                  <a:cubicBezTo>
                    <a:pt x="742334" y="2143068"/>
                    <a:pt x="405815" y="1886041"/>
                    <a:pt x="369800" y="1753336"/>
                  </a:cubicBezTo>
                  <a:cubicBezTo>
                    <a:pt x="-7262" y="1730890"/>
                    <a:pt x="-66434" y="1356992"/>
                    <a:pt x="132282" y="1263857"/>
                  </a:cubicBezTo>
                  <a:close/>
                </a:path>
              </a:pathLst>
            </a:custGeom>
            <a:noFill/>
            <a:ln w="1908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3" name="CustomShape 552"/>
            <p:cNvSpPr/>
            <p:nvPr/>
          </p:nvSpPr>
          <p:spPr>
            <a:xfrm>
              <a:off x="3956400" y="1111680"/>
              <a:ext cx="414360" cy="181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uk-UA" sz="600" b="1" strike="noStrike" spc="-1">
                  <a:solidFill>
                    <a:srgbClr val="0C183B"/>
                  </a:solidFill>
                  <a:latin typeface="Proxima Nova Bl"/>
                  <a:ea typeface="DejaVu Sans"/>
                </a:rPr>
                <a:t>ЗНИК</a:t>
              </a:r>
              <a:endParaRPr lang="uk-UA" sz="600" b="0" strike="noStrike" spc="-1">
                <a:latin typeface="Arial"/>
              </a:endParaRPr>
            </a:p>
          </p:txBody>
        </p:sp>
        <p:sp>
          <p:nvSpPr>
            <p:cNvPr id="8104" name="CustomShape 553"/>
            <p:cNvSpPr/>
            <p:nvPr/>
          </p:nvSpPr>
          <p:spPr>
            <a:xfrm rot="8580000" flipV="1">
              <a:off x="4356360" y="1065240"/>
              <a:ext cx="66240" cy="257040"/>
            </a:xfrm>
            <a:custGeom>
              <a:avLst/>
              <a:gdLst/>
              <a:ahLst/>
              <a:cxnLst/>
              <a:rect l="l" t="t" r="r" b="b"/>
              <a:pathLst>
                <a:path w="451935" h="1737685">
                  <a:moveTo>
                    <a:pt x="180908" y="1737685"/>
                  </a:moveTo>
                  <a:cubicBezTo>
                    <a:pt x="204100" y="1696222"/>
                    <a:pt x="209174" y="1584045"/>
                    <a:pt x="232248" y="1603230"/>
                  </a:cubicBezTo>
                  <a:cubicBezTo>
                    <a:pt x="244181" y="1577943"/>
                    <a:pt x="240325" y="1666925"/>
                    <a:pt x="252980" y="1695832"/>
                  </a:cubicBezTo>
                  <a:cubicBezTo>
                    <a:pt x="265234" y="1667146"/>
                    <a:pt x="269957" y="1589133"/>
                    <a:pt x="278682" y="1612062"/>
                  </a:cubicBezTo>
                  <a:cubicBezTo>
                    <a:pt x="290353" y="1633739"/>
                    <a:pt x="291716" y="1681134"/>
                    <a:pt x="302272" y="1733291"/>
                  </a:cubicBezTo>
                  <a:cubicBezTo>
                    <a:pt x="312146" y="1694972"/>
                    <a:pt x="321173" y="1606202"/>
                    <a:pt x="334746" y="1604286"/>
                  </a:cubicBezTo>
                  <a:cubicBezTo>
                    <a:pt x="348319" y="1602370"/>
                    <a:pt x="378266" y="1745610"/>
                    <a:pt x="383712" y="1721795"/>
                  </a:cubicBezTo>
                  <a:cubicBezTo>
                    <a:pt x="389157" y="1697979"/>
                    <a:pt x="391185" y="1650838"/>
                    <a:pt x="398849" y="1605611"/>
                  </a:cubicBezTo>
                  <a:lnTo>
                    <a:pt x="444929" y="1727978"/>
                  </a:lnTo>
                  <a:cubicBezTo>
                    <a:pt x="453180" y="1592981"/>
                    <a:pt x="447390" y="1058905"/>
                    <a:pt x="448358" y="795626"/>
                  </a:cubicBezTo>
                  <a:cubicBezTo>
                    <a:pt x="448929" y="509409"/>
                    <a:pt x="456113" y="121136"/>
                    <a:pt x="448358" y="10678"/>
                  </a:cubicBezTo>
                  <a:lnTo>
                    <a:pt x="401828" y="132875"/>
                  </a:lnTo>
                  <a:cubicBezTo>
                    <a:pt x="394330" y="87620"/>
                    <a:pt x="392476" y="40471"/>
                    <a:pt x="387118" y="16636"/>
                  </a:cubicBezTo>
                  <a:cubicBezTo>
                    <a:pt x="381760" y="-7199"/>
                    <a:pt x="351287" y="135930"/>
                    <a:pt x="337721" y="133964"/>
                  </a:cubicBezTo>
                  <a:cubicBezTo>
                    <a:pt x="324155" y="131998"/>
                    <a:pt x="315454" y="43195"/>
                    <a:pt x="305721" y="4840"/>
                  </a:cubicBezTo>
                  <a:cubicBezTo>
                    <a:pt x="294974" y="56958"/>
                    <a:pt x="293436" y="104348"/>
                    <a:pt x="281686" y="125982"/>
                  </a:cubicBezTo>
                  <a:cubicBezTo>
                    <a:pt x="272876" y="148878"/>
                    <a:pt x="268440" y="70849"/>
                    <a:pt x="256292" y="42118"/>
                  </a:cubicBezTo>
                  <a:cubicBezTo>
                    <a:pt x="243531" y="70978"/>
                    <a:pt x="247059" y="159974"/>
                    <a:pt x="235219" y="134643"/>
                  </a:cubicBezTo>
                  <a:cubicBezTo>
                    <a:pt x="212075" y="153743"/>
                    <a:pt x="207414" y="41548"/>
                    <a:pt x="184374" y="0"/>
                  </a:cubicBezTo>
                  <a:cubicBezTo>
                    <a:pt x="166696" y="46677"/>
                    <a:pt x="156392" y="89399"/>
                    <a:pt x="144751" y="114774"/>
                  </a:cubicBezTo>
                  <a:cubicBezTo>
                    <a:pt x="138479" y="107421"/>
                    <a:pt x="123283" y="33086"/>
                    <a:pt x="115805" y="3996"/>
                  </a:cubicBezTo>
                  <a:cubicBezTo>
                    <a:pt x="115523" y="35105"/>
                    <a:pt x="72162" y="90534"/>
                    <a:pt x="69313" y="125785"/>
                  </a:cubicBezTo>
                  <a:cubicBezTo>
                    <a:pt x="69486" y="99335"/>
                    <a:pt x="38567" y="67727"/>
                    <a:pt x="3426" y="10678"/>
                  </a:cubicBezTo>
                  <a:lnTo>
                    <a:pt x="3426" y="794810"/>
                  </a:lnTo>
                  <a:lnTo>
                    <a:pt x="0" y="1726342"/>
                  </a:lnTo>
                  <a:cubicBezTo>
                    <a:pt x="35351" y="1669422"/>
                    <a:pt x="66386" y="1637928"/>
                    <a:pt x="66310" y="1611478"/>
                  </a:cubicBezTo>
                  <a:cubicBezTo>
                    <a:pt x="69029" y="1646739"/>
                    <a:pt x="93163" y="1695113"/>
                    <a:pt x="112354" y="1733437"/>
                  </a:cubicBezTo>
                  <a:cubicBezTo>
                    <a:pt x="129490" y="1697266"/>
                    <a:pt x="135408" y="1630096"/>
                    <a:pt x="141707" y="1622766"/>
                  </a:cubicBezTo>
                  <a:cubicBezTo>
                    <a:pt x="153255" y="1648184"/>
                    <a:pt x="163402" y="1690943"/>
                    <a:pt x="180908" y="1737685"/>
                  </a:cubicBezTo>
                  <a:close/>
                </a:path>
              </a:pathLst>
            </a:custGeom>
            <a:solidFill>
              <a:srgbClr val="FFF2CC">
                <a:alpha val="80000"/>
              </a:srgb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5" name="CustomShape 554"/>
            <p:cNvSpPr/>
            <p:nvPr/>
          </p:nvSpPr>
          <p:spPr>
            <a:xfrm rot="13157400" flipV="1">
              <a:off x="3888720" y="1083600"/>
              <a:ext cx="66240" cy="257760"/>
            </a:xfrm>
            <a:custGeom>
              <a:avLst/>
              <a:gdLst/>
              <a:ahLst/>
              <a:cxnLst/>
              <a:rect l="l" t="t" r="r" b="b"/>
              <a:pathLst>
                <a:path w="451935" h="1737685">
                  <a:moveTo>
                    <a:pt x="180908" y="1737685"/>
                  </a:moveTo>
                  <a:cubicBezTo>
                    <a:pt x="204100" y="1696222"/>
                    <a:pt x="209174" y="1584045"/>
                    <a:pt x="232248" y="1603230"/>
                  </a:cubicBezTo>
                  <a:cubicBezTo>
                    <a:pt x="244181" y="1577943"/>
                    <a:pt x="240325" y="1666925"/>
                    <a:pt x="252980" y="1695832"/>
                  </a:cubicBezTo>
                  <a:cubicBezTo>
                    <a:pt x="265234" y="1667146"/>
                    <a:pt x="269957" y="1589133"/>
                    <a:pt x="278682" y="1612062"/>
                  </a:cubicBezTo>
                  <a:cubicBezTo>
                    <a:pt x="290353" y="1633739"/>
                    <a:pt x="291716" y="1681134"/>
                    <a:pt x="302272" y="1733291"/>
                  </a:cubicBezTo>
                  <a:cubicBezTo>
                    <a:pt x="312146" y="1694972"/>
                    <a:pt x="321173" y="1606202"/>
                    <a:pt x="334746" y="1604286"/>
                  </a:cubicBezTo>
                  <a:cubicBezTo>
                    <a:pt x="348319" y="1602370"/>
                    <a:pt x="378266" y="1745610"/>
                    <a:pt x="383712" y="1721795"/>
                  </a:cubicBezTo>
                  <a:cubicBezTo>
                    <a:pt x="389157" y="1697979"/>
                    <a:pt x="391185" y="1650838"/>
                    <a:pt x="398849" y="1605611"/>
                  </a:cubicBezTo>
                  <a:lnTo>
                    <a:pt x="444929" y="1727978"/>
                  </a:lnTo>
                  <a:cubicBezTo>
                    <a:pt x="453180" y="1592981"/>
                    <a:pt x="447390" y="1058905"/>
                    <a:pt x="448358" y="795626"/>
                  </a:cubicBezTo>
                  <a:cubicBezTo>
                    <a:pt x="448929" y="509409"/>
                    <a:pt x="456113" y="121136"/>
                    <a:pt x="448358" y="10678"/>
                  </a:cubicBezTo>
                  <a:lnTo>
                    <a:pt x="401828" y="132875"/>
                  </a:lnTo>
                  <a:cubicBezTo>
                    <a:pt x="394330" y="87620"/>
                    <a:pt x="392476" y="40471"/>
                    <a:pt x="387118" y="16636"/>
                  </a:cubicBezTo>
                  <a:cubicBezTo>
                    <a:pt x="381760" y="-7199"/>
                    <a:pt x="351287" y="135930"/>
                    <a:pt x="337721" y="133964"/>
                  </a:cubicBezTo>
                  <a:cubicBezTo>
                    <a:pt x="324155" y="131998"/>
                    <a:pt x="315454" y="43195"/>
                    <a:pt x="305721" y="4840"/>
                  </a:cubicBezTo>
                  <a:cubicBezTo>
                    <a:pt x="294974" y="56958"/>
                    <a:pt x="293436" y="104348"/>
                    <a:pt x="281686" y="125982"/>
                  </a:cubicBezTo>
                  <a:cubicBezTo>
                    <a:pt x="272876" y="148878"/>
                    <a:pt x="268440" y="70849"/>
                    <a:pt x="256292" y="42118"/>
                  </a:cubicBezTo>
                  <a:cubicBezTo>
                    <a:pt x="243531" y="70978"/>
                    <a:pt x="247059" y="159974"/>
                    <a:pt x="235219" y="134643"/>
                  </a:cubicBezTo>
                  <a:cubicBezTo>
                    <a:pt x="212075" y="153743"/>
                    <a:pt x="207414" y="41548"/>
                    <a:pt x="184374" y="0"/>
                  </a:cubicBezTo>
                  <a:cubicBezTo>
                    <a:pt x="166696" y="46677"/>
                    <a:pt x="156392" y="89399"/>
                    <a:pt x="144751" y="114774"/>
                  </a:cubicBezTo>
                  <a:cubicBezTo>
                    <a:pt x="138479" y="107421"/>
                    <a:pt x="123283" y="33086"/>
                    <a:pt x="115805" y="3996"/>
                  </a:cubicBezTo>
                  <a:cubicBezTo>
                    <a:pt x="115523" y="35105"/>
                    <a:pt x="72162" y="90534"/>
                    <a:pt x="69313" y="125785"/>
                  </a:cubicBezTo>
                  <a:cubicBezTo>
                    <a:pt x="69486" y="99335"/>
                    <a:pt x="38567" y="67727"/>
                    <a:pt x="3426" y="10678"/>
                  </a:cubicBezTo>
                  <a:lnTo>
                    <a:pt x="3426" y="794810"/>
                  </a:lnTo>
                  <a:lnTo>
                    <a:pt x="0" y="1726342"/>
                  </a:lnTo>
                  <a:cubicBezTo>
                    <a:pt x="35351" y="1669422"/>
                    <a:pt x="66386" y="1637928"/>
                    <a:pt x="66310" y="1611478"/>
                  </a:cubicBezTo>
                  <a:cubicBezTo>
                    <a:pt x="69029" y="1646739"/>
                    <a:pt x="93163" y="1695113"/>
                    <a:pt x="112354" y="1733437"/>
                  </a:cubicBezTo>
                  <a:cubicBezTo>
                    <a:pt x="129490" y="1697266"/>
                    <a:pt x="135408" y="1630096"/>
                    <a:pt x="141707" y="1622766"/>
                  </a:cubicBezTo>
                  <a:cubicBezTo>
                    <a:pt x="153255" y="1648184"/>
                    <a:pt x="163402" y="1690943"/>
                    <a:pt x="180908" y="1737685"/>
                  </a:cubicBezTo>
                  <a:close/>
                </a:path>
              </a:pathLst>
            </a:custGeom>
            <a:solidFill>
              <a:srgbClr val="FFF2CC">
                <a:alpha val="80000"/>
              </a:srgb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6" name="CustomShape 555"/>
            <p:cNvSpPr/>
            <p:nvPr/>
          </p:nvSpPr>
          <p:spPr>
            <a:xfrm>
              <a:off x="4012560" y="1265400"/>
              <a:ext cx="128880" cy="455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uk-UA" sz="2400" b="0" strike="noStrike" spc="-1">
                  <a:solidFill>
                    <a:srgbClr val="0C183B"/>
                  </a:solidFill>
                  <a:latin typeface="Arial Black"/>
                  <a:ea typeface="DejaVu Sans"/>
                </a:rPr>
                <a:t>?</a:t>
              </a:r>
              <a:endParaRPr lang="uk-UA" sz="2400" b="0" strike="noStrike" spc="-1">
                <a:latin typeface="Arial"/>
              </a:endParaRPr>
            </a:p>
          </p:txBody>
        </p:sp>
      </p:grpSp>
      <p:sp>
        <p:nvSpPr>
          <p:cNvPr id="8107" name="CustomShape 556"/>
          <p:cNvSpPr/>
          <p:nvPr/>
        </p:nvSpPr>
        <p:spPr>
          <a:xfrm>
            <a:off x="778680" y="5720040"/>
            <a:ext cx="3792600" cy="438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НАДЗВИЧАЙНИХ ПОДІЙ  </a:t>
            </a:r>
            <a:r>
              <a:rPr dirty="0"/>
              <a:t/>
            </a:r>
            <a:br>
              <a:rPr dirty="0"/>
            </a:br>
            <a:r>
              <a:rPr lang="uk-UA" sz="14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З ДІТЬМИ НЕ ЗАРЕЄСТРОВАНО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8108" name="Line 557"/>
          <p:cNvSpPr/>
          <p:nvPr/>
        </p:nvSpPr>
        <p:spPr>
          <a:xfrm>
            <a:off x="778320" y="4012560"/>
            <a:ext cx="6156000" cy="0"/>
          </a:xfrm>
          <a:prstGeom prst="line">
            <a:avLst/>
          </a:prstGeom>
          <a:ln w="19080" cap="rnd">
            <a:solidFill>
              <a:srgbClr val="0C183B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9" name="CustomShape 558"/>
          <p:cNvSpPr/>
          <p:nvPr/>
        </p:nvSpPr>
        <p:spPr>
          <a:xfrm>
            <a:off x="4244040" y="98640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8110" name="CustomShape 559"/>
          <p:cNvSpPr/>
          <p:nvPr/>
        </p:nvSpPr>
        <p:spPr>
          <a:xfrm>
            <a:off x="5015520" y="1692000"/>
            <a:ext cx="202572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ЗНАЙДЕНО ДІТЕЙ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8111" name="CustomShape 560"/>
          <p:cNvSpPr/>
          <p:nvPr/>
        </p:nvSpPr>
        <p:spPr>
          <a:xfrm>
            <a:off x="5015520" y="2201400"/>
            <a:ext cx="222372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ЗЛОЧИНИ ПРОТИ ДІТЕЙ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8112" name="CustomShape 561"/>
          <p:cNvSpPr/>
          <p:nvPr/>
        </p:nvSpPr>
        <p:spPr>
          <a:xfrm>
            <a:off x="5015520" y="2732760"/>
            <a:ext cx="202572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СІМЕЙНЕ НАСИЛЬСТВО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ЗА УЧАСТЮ ДІТЕЙ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8113" name="CustomShape 562"/>
          <p:cNvSpPr/>
          <p:nvPr/>
        </p:nvSpPr>
        <p:spPr>
          <a:xfrm>
            <a:off x="5015520" y="3299760"/>
            <a:ext cx="23493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ВИПАДКИ НАКЛАДЕННЯ СТЯГНЕННЯ ЗА ПРОДАЖ АЛКОГОЛЮ ДІТЯМ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8114" name="CustomShape 563"/>
          <p:cNvSpPr/>
          <p:nvPr/>
        </p:nvSpPr>
        <p:spPr>
          <a:xfrm>
            <a:off x="4244040" y="155160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8115" name="CustomShape 564"/>
          <p:cNvSpPr/>
          <p:nvPr/>
        </p:nvSpPr>
        <p:spPr>
          <a:xfrm>
            <a:off x="4244040" y="211644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8116" name="CustomShape 565"/>
          <p:cNvSpPr/>
          <p:nvPr/>
        </p:nvSpPr>
        <p:spPr>
          <a:xfrm>
            <a:off x="4244040" y="268164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8117" name="CustomShape 566"/>
          <p:cNvSpPr/>
          <p:nvPr/>
        </p:nvSpPr>
        <p:spPr>
          <a:xfrm>
            <a:off x="4244040" y="324684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8118" name="CustomShape 567"/>
          <p:cNvSpPr/>
          <p:nvPr/>
        </p:nvSpPr>
        <p:spPr>
          <a:xfrm>
            <a:off x="1153800" y="4337280"/>
            <a:ext cx="1363680" cy="1341000"/>
          </a:xfrm>
          <a:custGeom>
            <a:avLst/>
            <a:gdLst/>
            <a:ahLst/>
            <a:cxnLst/>
            <a:rect l="l" t="t" r="r" b="b"/>
            <a:pathLst>
              <a:path w="3376835" h="3321051">
                <a:moveTo>
                  <a:pt x="2298785" y="2326322"/>
                </a:moveTo>
                <a:cubicBezTo>
                  <a:pt x="2210915" y="2486448"/>
                  <a:pt x="2091295" y="2611650"/>
                  <a:pt x="2085975" y="2882901"/>
                </a:cubicBezTo>
                <a:cubicBezTo>
                  <a:pt x="2084945" y="2960826"/>
                  <a:pt x="2131540" y="3038751"/>
                  <a:pt x="2111460" y="3119851"/>
                </a:cubicBezTo>
                <a:lnTo>
                  <a:pt x="2336800" y="3123026"/>
                </a:lnTo>
                <a:lnTo>
                  <a:pt x="2289175" y="2717801"/>
                </a:lnTo>
                <a:cubicBezTo>
                  <a:pt x="2287058" y="2592600"/>
                  <a:pt x="2332567" y="2432473"/>
                  <a:pt x="2349500" y="2342197"/>
                </a:cubicBezTo>
                <a:close/>
                <a:moveTo>
                  <a:pt x="1632152" y="830226"/>
                </a:moveTo>
                <a:cubicBezTo>
                  <a:pt x="1656140" y="832821"/>
                  <a:pt x="1681635" y="842751"/>
                  <a:pt x="1704975" y="860427"/>
                </a:cubicBezTo>
                <a:cubicBezTo>
                  <a:pt x="1833487" y="1024062"/>
                  <a:pt x="2022324" y="1152772"/>
                  <a:pt x="2252436" y="1246557"/>
                </a:cubicBezTo>
                <a:cubicBezTo>
                  <a:pt x="2373365" y="1175649"/>
                  <a:pt x="2545094" y="1158715"/>
                  <a:pt x="2634273" y="1395782"/>
                </a:cubicBezTo>
                <a:cubicBezTo>
                  <a:pt x="2633215" y="1647288"/>
                  <a:pt x="2632156" y="1898794"/>
                  <a:pt x="2631098" y="2150300"/>
                </a:cubicBezTo>
                <a:cubicBezTo>
                  <a:pt x="2579932" y="2279620"/>
                  <a:pt x="2590107" y="2254388"/>
                  <a:pt x="2543174" y="2298700"/>
                </a:cubicBezTo>
                <a:cubicBezTo>
                  <a:pt x="2522170" y="2432971"/>
                  <a:pt x="2508249" y="2561167"/>
                  <a:pt x="2482849" y="2717800"/>
                </a:cubicBezTo>
                <a:cubicBezTo>
                  <a:pt x="2500312" y="2825221"/>
                  <a:pt x="2528358" y="3031067"/>
                  <a:pt x="2533650" y="3121025"/>
                </a:cubicBezTo>
                <a:cubicBezTo>
                  <a:pt x="2710392" y="3125258"/>
                  <a:pt x="3284008" y="3115733"/>
                  <a:pt x="3371850" y="3124200"/>
                </a:cubicBezTo>
                <a:cubicBezTo>
                  <a:pt x="3380317" y="3237442"/>
                  <a:pt x="3375554" y="3204104"/>
                  <a:pt x="3375025" y="3317875"/>
                </a:cubicBezTo>
                <a:lnTo>
                  <a:pt x="0" y="3321051"/>
                </a:lnTo>
                <a:cubicBezTo>
                  <a:pt x="9525" y="3240618"/>
                  <a:pt x="5821" y="3234797"/>
                  <a:pt x="0" y="3133726"/>
                </a:cubicBezTo>
                <a:cubicBezTo>
                  <a:pt x="203729" y="3124730"/>
                  <a:pt x="1839157" y="3122477"/>
                  <a:pt x="1924050" y="3114677"/>
                </a:cubicBezTo>
                <a:cubicBezTo>
                  <a:pt x="1837720" y="2743476"/>
                  <a:pt x="1941891" y="2461176"/>
                  <a:pt x="2163536" y="2166175"/>
                </a:cubicBezTo>
                <a:cubicBezTo>
                  <a:pt x="2155761" y="2014696"/>
                  <a:pt x="2176160" y="1689768"/>
                  <a:pt x="2152650" y="1428752"/>
                </a:cubicBezTo>
                <a:cubicBezTo>
                  <a:pt x="1805290" y="1247111"/>
                  <a:pt x="1691217" y="1141415"/>
                  <a:pt x="1555750" y="993777"/>
                </a:cubicBezTo>
                <a:cubicBezTo>
                  <a:pt x="1501775" y="880668"/>
                  <a:pt x="1560186" y="822442"/>
                  <a:pt x="1632152" y="830226"/>
                </a:cubicBezTo>
                <a:close/>
                <a:moveTo>
                  <a:pt x="2399123" y="663801"/>
                </a:moveTo>
                <a:cubicBezTo>
                  <a:pt x="2535349" y="663801"/>
                  <a:pt x="2645782" y="772047"/>
                  <a:pt x="2645782" y="905575"/>
                </a:cubicBezTo>
                <a:cubicBezTo>
                  <a:pt x="2645782" y="1039103"/>
                  <a:pt x="2535349" y="1147349"/>
                  <a:pt x="2399123" y="1147349"/>
                </a:cubicBezTo>
                <a:cubicBezTo>
                  <a:pt x="2262897" y="1147349"/>
                  <a:pt x="2152464" y="1039103"/>
                  <a:pt x="2152464" y="905575"/>
                </a:cubicBezTo>
                <a:cubicBezTo>
                  <a:pt x="2152464" y="772047"/>
                  <a:pt x="2262897" y="663801"/>
                  <a:pt x="2399123" y="663801"/>
                </a:cubicBezTo>
                <a:close/>
                <a:moveTo>
                  <a:pt x="1337584" y="339229"/>
                </a:moveTo>
                <a:cubicBezTo>
                  <a:pt x="1348490" y="338359"/>
                  <a:pt x="1358585" y="338871"/>
                  <a:pt x="1367922" y="340537"/>
                </a:cubicBezTo>
                <a:cubicBezTo>
                  <a:pt x="1430171" y="351648"/>
                  <a:pt x="1458779" y="414073"/>
                  <a:pt x="1470024" y="460375"/>
                </a:cubicBezTo>
                <a:cubicBezTo>
                  <a:pt x="1525057" y="514350"/>
                  <a:pt x="1526116" y="501650"/>
                  <a:pt x="1574799" y="539750"/>
                </a:cubicBezTo>
                <a:cubicBezTo>
                  <a:pt x="1684865" y="488950"/>
                  <a:pt x="1810807" y="415925"/>
                  <a:pt x="1857373" y="406400"/>
                </a:cubicBezTo>
                <a:cubicBezTo>
                  <a:pt x="1961090" y="394758"/>
                  <a:pt x="1960031" y="472017"/>
                  <a:pt x="1914523" y="523875"/>
                </a:cubicBezTo>
                <a:cubicBezTo>
                  <a:pt x="1795990" y="597958"/>
                  <a:pt x="1664756" y="649817"/>
                  <a:pt x="1574798" y="698500"/>
                </a:cubicBezTo>
                <a:cubicBezTo>
                  <a:pt x="1510240" y="685800"/>
                  <a:pt x="1477431" y="612775"/>
                  <a:pt x="1435098" y="622300"/>
                </a:cubicBezTo>
                <a:cubicBezTo>
                  <a:pt x="1405465" y="727075"/>
                  <a:pt x="1385356" y="742950"/>
                  <a:pt x="1365248" y="847725"/>
                </a:cubicBezTo>
                <a:lnTo>
                  <a:pt x="1422399" y="1101725"/>
                </a:lnTo>
                <a:cubicBezTo>
                  <a:pt x="1304924" y="1208617"/>
                  <a:pt x="1184273" y="1305983"/>
                  <a:pt x="1066798" y="1397000"/>
                </a:cubicBezTo>
                <a:cubicBezTo>
                  <a:pt x="950381" y="1432983"/>
                  <a:pt x="954615" y="1332442"/>
                  <a:pt x="971548" y="1285875"/>
                </a:cubicBezTo>
                <a:lnTo>
                  <a:pt x="1263649" y="1066800"/>
                </a:lnTo>
                <a:cubicBezTo>
                  <a:pt x="1260473" y="1036108"/>
                  <a:pt x="1260473" y="999067"/>
                  <a:pt x="1235072" y="971550"/>
                </a:cubicBezTo>
                <a:cubicBezTo>
                  <a:pt x="1222372" y="944033"/>
                  <a:pt x="1231897" y="1024467"/>
                  <a:pt x="1196972" y="1076325"/>
                </a:cubicBezTo>
                <a:cubicBezTo>
                  <a:pt x="1126593" y="1103842"/>
                  <a:pt x="989538" y="1170517"/>
                  <a:pt x="892172" y="1190625"/>
                </a:cubicBezTo>
                <a:cubicBezTo>
                  <a:pt x="821793" y="1186921"/>
                  <a:pt x="755647" y="1102783"/>
                  <a:pt x="863597" y="1060450"/>
                </a:cubicBezTo>
                <a:cubicBezTo>
                  <a:pt x="935035" y="1026054"/>
                  <a:pt x="1017585" y="1019704"/>
                  <a:pt x="1089023" y="971550"/>
                </a:cubicBezTo>
                <a:cubicBezTo>
                  <a:pt x="1100136" y="903288"/>
                  <a:pt x="1070502" y="900112"/>
                  <a:pt x="1073148" y="815975"/>
                </a:cubicBezTo>
                <a:cubicBezTo>
                  <a:pt x="1139294" y="649288"/>
                  <a:pt x="1170516" y="473075"/>
                  <a:pt x="1216024" y="390525"/>
                </a:cubicBezTo>
                <a:cubicBezTo>
                  <a:pt x="1264840" y="356890"/>
                  <a:pt x="1304865" y="341839"/>
                  <a:pt x="1337584" y="339229"/>
                </a:cubicBezTo>
                <a:close/>
                <a:moveTo>
                  <a:pt x="1446212" y="0"/>
                </a:moveTo>
                <a:cubicBezTo>
                  <a:pt x="1534764" y="0"/>
                  <a:pt x="1606550" y="70364"/>
                  <a:pt x="1606550" y="157163"/>
                </a:cubicBezTo>
                <a:cubicBezTo>
                  <a:pt x="1606550" y="243962"/>
                  <a:pt x="1534764" y="314326"/>
                  <a:pt x="1446212" y="314326"/>
                </a:cubicBezTo>
                <a:cubicBezTo>
                  <a:pt x="1357660" y="314326"/>
                  <a:pt x="1285874" y="243962"/>
                  <a:pt x="1285874" y="157163"/>
                </a:cubicBezTo>
                <a:cubicBezTo>
                  <a:pt x="1285874" y="70364"/>
                  <a:pt x="1357660" y="0"/>
                  <a:pt x="1446212" y="0"/>
                </a:cubicBezTo>
                <a:close/>
              </a:path>
            </a:pathLst>
          </a:custGeom>
          <a:solidFill>
            <a:srgbClr val="0C18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9" name="CustomShape 568"/>
          <p:cNvSpPr/>
          <p:nvPr/>
        </p:nvSpPr>
        <p:spPr>
          <a:xfrm>
            <a:off x="7098120" y="2674591"/>
            <a:ext cx="4467960" cy="17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Забезпечити неухильне дотримання порядку розгляду звернень та повідомлень з приводу жорсткого поводження з дітьми або загрози його вчинення.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Обстежувати умови проживання дитини в разі скоєння насильства, жорстокого поводження з нею або існування реальної загрози його вчинення.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Обстежувати сім’ї, які опинились у складних життєвих обставинах, з метою виявлення фактів насильства в сім’ї стосовно дітей та залучення їх до найгірших форм праці.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8120" name="CustomShape 569"/>
          <p:cNvSpPr/>
          <p:nvPr/>
        </p:nvSpPr>
        <p:spPr>
          <a:xfrm>
            <a:off x="7053327" y="2363040"/>
            <a:ext cx="481356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Що треба робити іншим  службам (ССД, ЦССДМ)?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8121" name="CustomShape 570"/>
          <p:cNvSpPr/>
          <p:nvPr/>
        </p:nvSpPr>
        <p:spPr>
          <a:xfrm>
            <a:off x="7098120" y="4739760"/>
            <a:ext cx="4467960" cy="155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Разом зі службою у справах дітей  виявляти бездоглядних та безпритульних дітей, які жебракують. 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Проводити регулярно перевірки за місцем проживання неповнолітніх, які перебувають на профілактичному обліку, з метою контролю їх поведінки та місця перебування.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Проводити заходи з виявлення неблагополучних родин, перевіряти їх за місцем проживання з метою недопущення вчинення протиправних дій неповнолітніми та стосовно них.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8122" name="CustomShape 571"/>
          <p:cNvSpPr/>
          <p:nvPr/>
        </p:nvSpPr>
        <p:spPr>
          <a:xfrm>
            <a:off x="7133400" y="4459178"/>
            <a:ext cx="32850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Що треба зробити поліції?</a:t>
            </a:r>
            <a:endParaRPr lang="uk-UA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3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4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5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6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7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8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9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0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131" name="Group 9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8132" name="CustomShape 10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3" name="Line 11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4" name="Line 12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5" name="Line 13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6" name="Line 14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7" name="Line 15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8" name="Line 16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9" name="Line 17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0" name="Line 18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1" name="CustomShape 19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2" name="CustomShape 20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3" name="CustomShape 21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4" name="CustomShape 22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5" name="Line 23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6" name="Line 24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7" name="Line 25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8" name="Line 26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9" name="Line 27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0" name="Line 28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1" name="Line 29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2" name="Line 30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3" name="CustomShape 31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4" name="CustomShape 32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5" name="CustomShape 33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6" name="CustomShape 34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7" name="Line 35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8" name="Line 36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9" name="Line 37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0" name="Line 38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1" name="Line 39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2" name="Line 40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3" name="Line 41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4" name="Line 42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5" name="CustomShape 43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6" name="CustomShape 44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7" name="CustomShape 45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8" name="CustomShape 46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9" name="Line 47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0" name="Line 48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1" name="Line 49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2" name="Line 50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3" name="Line 51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4" name="Line 52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5" name="Line 53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6" name="Line 54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7" name="CustomShape 55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8" name="CustomShape 56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9" name="CustomShape 57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0" name="CustomShape 58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1" name="Line 59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2" name="Line 60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3" name="Line 61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4" name="Line 62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5" name="Line 63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6" name="Line 64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7" name="Line 65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8" name="Line 66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9" name="CustomShape 67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0" name="CustomShape 68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1" name="CustomShape 69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2" name="CustomShape 70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3" name="Line 71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4" name="Line 72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5" name="Line 73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6" name="Line 74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7" name="Line 75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8" name="Line 76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9" name="Line 77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0" name="Line 78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1" name="CustomShape 79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2" name="CustomShape 80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3" name="CustomShape 81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4" name="CustomShape 82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5" name="Line 83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6" name="Line 84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7" name="Line 85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8" name="Line 86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9" name="Line 87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0" name="Line 88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1" name="Line 89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2" name="Line 90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3" name="CustomShape 91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4" name="CustomShape 92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5" name="CustomShape 93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6" name="CustomShape 94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7" name="Line 95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8" name="Line 96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9" name="Line 97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0" name="Line 98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1" name="Line 99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2" name="Line 100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3" name="Line 101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4" name="Line 102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5" name="CustomShape 103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6" name="CustomShape 104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7" name="CustomShape 105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8" name="CustomShape 106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9" name="Line 107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0" name="Line 108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1" name="Line 109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2" name="Line 110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3" name="Line 111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4" name="Line 112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5" name="Line 113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6" name="Line 114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7" name="CustomShape 115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8" name="CustomShape 116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9" name="CustomShape 117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0" name="CustomShape 118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1" name="Line 119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2" name="Line 120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3" name="Line 121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4" name="Line 122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5" name="Line 123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6" name="Line 124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7" name="Line 125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8" name="Line 126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9" name="CustomShape 127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0" name="CustomShape 128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1" name="CustomShape 129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2" name="CustomShape 130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3" name="Line 131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4" name="Line 132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5" name="Line 133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6" name="Line 134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7" name="Line 135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8" name="Line 136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9" name="Line 137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0" name="Line 138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1" name="CustomShape 139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2" name="CustomShape 140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3" name="CustomShape 141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4" name="CustomShape 142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5" name="Line 143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6" name="Line 144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7" name="Line 145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8" name="Line 146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9" name="Line 147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0" name="Line 148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1" name="Line 149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2" name="Line 150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3" name="CustomShape 151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4" name="CustomShape 152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5" name="CustomShape 153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6" name="CustomShape 154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7" name="Line 155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8" name="Line 156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9" name="Line 157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0" name="Line 158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1" name="Line 159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2" name="Line 160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3" name="Line 161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4" name="Line 162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5" name="CustomShape 163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6" name="CustomShape 164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7" name="CustomShape 165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8" name="CustomShape 166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9" name="Line 167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0" name="Line 168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1" name="Line 169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2" name="Line 170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3" name="Line 171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4" name="Line 172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5" name="Line 173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6" name="Line 174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7" name="CustomShape 175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8" name="CustomShape 176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9" name="CustomShape 177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0" name="CustomShape 178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1" name="Line 179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2" name="Line 180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3" name="Line 181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4" name="Line 182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5" name="Line 183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6" name="Line 184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7" name="Line 185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8" name="Line 186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9" name="CustomShape 187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0" name="CustomShape 188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1" name="CustomShape 189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2" name="CustomShape 190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3" name="Line 191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4" name="Line 192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5" name="Line 193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6" name="Line 194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7" name="Line 195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8" name="Line 196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9" name="Line 197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0" name="Line 198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1" name="CustomShape 199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2" name="CustomShape 200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3" name="CustomShape 201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4" name="CustomShape 202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5" name="Line 203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6" name="Line 204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7" name="Line 205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8" name="Line 206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9" name="Line 207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0" name="Line 208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1" name="Line 209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2" name="Line 210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3" name="CustomShape 211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4" name="CustomShape 212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5" name="CustomShape 213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6" name="CustomShape 214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7" name="Line 215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8" name="Line 216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9" name="Line 217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0" name="Line 218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1" name="Line 219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2" name="Line 220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3" name="Line 221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4" name="Line 222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5" name="CustomShape 223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6" name="CustomShape 224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7" name="CustomShape 225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8" name="CustomShape 226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9" name="Line 227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0" name="Line 228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1" name="Line 229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2" name="Line 230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3" name="Line 231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4" name="Line 232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5" name="Line 233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6" name="Line 234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7" name="CustomShape 235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8" name="CustomShape 236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9" name="CustomShape 237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0" name="CustomShape 238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1" name="Line 239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2" name="Line 240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3" name="Line 241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4" name="Line 242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5" name="Line 243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6" name="Line 244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7" name="Line 245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8" name="Line 246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9" name="CustomShape 247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0" name="CustomShape 248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1" name="CustomShape 249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2" name="CustomShape 250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3" name="Line 251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4" name="Line 252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5" name="Line 253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6" name="Line 254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7" name="Line 255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8" name="Line 256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9" name="Line 257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0" name="Line 258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1" name="CustomShape 259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2" name="CustomShape 260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3" name="CustomShape 261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4" name="CustomShape 262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5" name="Line 263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6" name="Line 264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7" name="Line 265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8" name="Line 266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9" name="Line 267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0" name="Line 268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1" name="Line 269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2" name="Line 270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3" name="CustomShape 271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4" name="CustomShape 272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5" name="CustomShape 273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6" name="CustomShape 274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7" name="Line 275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8" name="Line 276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9" name="Line 277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0" name="Line 278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1" name="Line 279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2" name="Line 280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3" name="Line 281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4" name="Line 282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5" name="CustomShape 283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6" name="CustomShape 284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7" name="CustomShape 285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8" name="CustomShape 286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9" name="Line 287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0" name="Line 288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1" name="Line 289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2" name="Line 290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3" name="Line 291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4" name="Line 292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5" name="Line 293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6" name="Line 294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7" name="CustomShape 295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8" name="CustomShape 296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9" name="CustomShape 297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0" name="CustomShape 298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1" name="Line 299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2" name="Line 300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3" name="Line 301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4" name="Line 302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5" name="Line 303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6" name="Line 304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7" name="Line 305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8" name="Line 306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9" name="CustomShape 307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0" name="CustomShape 308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1" name="CustomShape 309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2" name="CustomShape 310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3" name="Line 311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4" name="Line 312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5" name="Line 313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6" name="Line 314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7" name="Line 315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8" name="Line 316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9" name="Line 317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0" name="Line 318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1" name="CustomShape 319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2" name="CustomShape 320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3" name="CustomShape 321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4" name="CustomShape 322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5" name="Line 323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6" name="Line 324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7" name="Line 325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8" name="Line 326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9" name="Line 327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0" name="Line 328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1" name="Line 329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2" name="Line 330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3" name="CustomShape 331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4" name="CustomShape 332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5" name="CustomShape 333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6" name="CustomShape 334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7" name="Line 335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8" name="Line 336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9" name="Line 337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0" name="Line 338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1" name="Line 339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2" name="Line 340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3" name="Line 341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4" name="Line 342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5" name="CustomShape 343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6" name="CustomShape 344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7" name="CustomShape 345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8" name="CustomShape 346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9" name="Line 347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0" name="Line 348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1" name="Line 349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2" name="Line 350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3" name="Line 351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4" name="Line 352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5" name="Line 353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6" name="Line 354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7" name="CustomShape 355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8" name="CustomShape 356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9" name="CustomShape 357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0" name="CustomShape 358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1" name="Line 359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2" name="Line 360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3" name="Line 361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4" name="Line 362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5" name="Line 363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6" name="Line 364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7" name="Line 365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8" name="Line 366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9" name="CustomShape 367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0" name="CustomShape 368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1" name="CustomShape 369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2" name="CustomShape 370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3" name="CustomShape 371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4" name="Line 372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5" name="Line 373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6" name="Line 374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7" name="Line 375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8" name="Line 376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9" name="Line 377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0" name="Line 378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1" name="Line 379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2" name="CustomShape 380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3" name="CustomShape 381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4" name="CustomShape 382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5" name="CustomShape 383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6" name="Line 384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7" name="Line 385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8" name="Line 386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9" name="Line 387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0" name="Line 388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1" name="Line 389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2" name="Line 390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3" name="Line 391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4" name="CustomShape 392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5" name="CustomShape 393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6" name="CustomShape 394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7" name="CustomShape 395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8" name="CustomShape 396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9" name="Line 397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0" name="Line 398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1" name="Line 399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2" name="Line 400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3" name="Line 401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4" name="Line 402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5" name="Line 403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6" name="CustomShape 404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7" name="CustomShape 405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8" name="CustomShape 406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9" name="CustomShape 407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0" name="Line 408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1" name="Line 409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2" name="Line 410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3" name="Line 411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4" name="Line 412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5" name="Line 413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6" name="Line 414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7" name="CustomShape 415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8" name="CustomShape 416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9" name="CustomShape 417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0" name="CustomShape 418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1" name="Line 419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2" name="Line 420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3" name="Line 421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4" name="Line 422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5" name="Line 423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6" name="Line 424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7" name="Line 425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8" name="CustomShape 426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9" name="CustomShape 427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0" name="CustomShape 428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1" name="CustomShape 429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2" name="Line 430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3" name="Line 431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4" name="Line 432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5" name="Line 433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6" name="Line 434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7" name="Line 435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8" name="Line 436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9" name="Line 437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0" name="CustomShape 438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1" name="CustomShape 439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2" name="CustomShape 440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3" name="Line 441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4" name="CustomShape 442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5" name="Line 443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6" name="Line 444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7" name="Line 445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8" name="Line 446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9" name="Line 447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0" name="Line 448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1" name="Line 449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2" name="CustomShape 450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3" name="CustomShape 451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4" name="CustomShape 452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5" name="CustomShape 453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6" name="Line 454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7" name="Line 455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8" name="Line 456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9" name="Line 457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0" name="Line 458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1" name="Line 459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2" name="Line 460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3" name="Line 461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4" name="CustomShape 462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5" name="CustomShape 463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6" name="CustomShape 464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87" name="CustomShape 465"/>
          <p:cNvSpPr/>
          <p:nvPr/>
        </p:nvSpPr>
        <p:spPr>
          <a:xfrm>
            <a:off x="1355400" y="2162520"/>
            <a:ext cx="362736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 dirty="0">
                <a:solidFill>
                  <a:srgbClr val="FFDD00"/>
                </a:solidFill>
                <a:latin typeface="Arial Black"/>
                <a:ea typeface="Open Sans Extrabold"/>
              </a:rPr>
              <a:t>06</a:t>
            </a:r>
            <a:endParaRPr lang="uk-UA" sz="16600" b="0" strike="noStrike" spc="-1" dirty="0">
              <a:latin typeface="Arial"/>
            </a:endParaRPr>
          </a:p>
        </p:txBody>
      </p:sp>
      <p:sp>
        <p:nvSpPr>
          <p:cNvPr id="8588" name="CustomShape 466"/>
          <p:cNvSpPr/>
          <p:nvPr/>
        </p:nvSpPr>
        <p:spPr>
          <a:xfrm>
            <a:off x="5228640" y="248076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9" name="CustomShape 467"/>
          <p:cNvSpPr/>
          <p:nvPr/>
        </p:nvSpPr>
        <p:spPr>
          <a:xfrm>
            <a:off x="6054480" y="2546280"/>
            <a:ext cx="462888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Домашнє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(сімейне)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насильство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0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1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2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3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4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5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6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7" name="CustomShape 8"/>
          <p:cNvSpPr/>
          <p:nvPr/>
        </p:nvSpPr>
        <p:spPr>
          <a:xfrm>
            <a:off x="7964640" y="207000"/>
            <a:ext cx="3604320" cy="63874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598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8599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0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1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2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3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4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5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6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7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8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9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0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1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2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3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4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5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6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7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8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9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0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1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2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3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4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5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6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7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8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9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0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1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2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3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4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5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6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7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8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9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0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1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2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3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4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5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6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7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8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9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0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1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2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3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4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5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6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7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8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9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0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1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2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3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4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5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6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7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8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9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0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1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2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3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4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75" name="CustomShape 86"/>
          <p:cNvSpPr/>
          <p:nvPr/>
        </p:nvSpPr>
        <p:spPr>
          <a:xfrm>
            <a:off x="1640520" y="576720"/>
            <a:ext cx="188856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Домашнє</a:t>
            </a:r>
            <a:endParaRPr lang="uk-UA" sz="21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(сімейне)</a:t>
            </a:r>
            <a:endParaRPr lang="uk-UA" sz="21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насильство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8676" name="Group 87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8677" name="CustomShape 88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8" name="Line 89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9" name="Line 90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0" name="Line 91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1" name="Line 92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2" name="Line 93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3" name="Line 94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4" name="Line 95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5" name="Line 96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6" name="CustomShape 97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7" name="CustomShape 98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8" name="CustomShape 99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9" name="CustomShape 100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0" name="Line 101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1" name="Line 102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2" name="Line 103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3" name="Line 104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4" name="Line 105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5" name="Line 106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6" name="Line 107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7" name="Line 108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8" name="CustomShape 109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9" name="CustomShape 110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0" name="CustomShape 111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1" name="CustomShape 112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2" name="Line 113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3" name="Line 114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4" name="Line 115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5" name="Line 116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6" name="Line 117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7" name="Line 118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8" name="Line 119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9" name="Line 120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0" name="CustomShape 121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1" name="CustomShape 122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2" name="CustomShape 123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3" name="CustomShape 124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4" name="Line 125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5" name="Line 126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6" name="Line 127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7" name="Line 128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8" name="Line 129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9" name="Line 130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0" name="Line 131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1" name="Line 132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2" name="CustomShape 133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3" name="CustomShape 134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4" name="CustomShape 135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5" name="CustomShape 136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6" name="Line 137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7" name="Line 138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8" name="Line 139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9" name="Line 140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0" name="Line 141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1" name="Line 142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2" name="Line 143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3" name="Line 144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4" name="CustomShape 145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5" name="CustomShape 146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6" name="CustomShape 147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7" name="CustomShape 148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8" name="Line 149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9" name="Line 150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0" name="Line 151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1" name="Line 152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2" name="Line 153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3" name="Line 154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4" name="Line 155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5" name="Line 156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6" name="CustomShape 157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7" name="CustomShape 158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8" name="CustomShape 159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9" name="CustomShape 160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0" name="Line 161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1" name="Line 162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2" name="Line 163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3" name="Line 164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4" name="Line 165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5" name="Line 166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6" name="Line 167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7" name="Line 168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8" name="CustomShape 169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9" name="CustomShape 170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0" name="CustomShape 171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1" name="CustomShape 172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2" name="Line 173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3" name="Line 174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4" name="Line 175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5" name="Line 176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6" name="Line 177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7" name="Line 178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8" name="Line 179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9" name="Line 180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0" name="CustomShape 181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1" name="CustomShape 182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2" name="CustomShape 183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3" name="CustomShape 184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4" name="Line 185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5" name="Line 186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6" name="Line 187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7" name="Line 188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8" name="Line 189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9" name="Line 190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0" name="Line 191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1" name="Line 192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2" name="CustomShape 193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3" name="CustomShape 194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4" name="CustomShape 195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5" name="CustomShape 196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6" name="Line 197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7" name="Line 198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8" name="Line 199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9" name="Line 200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0" name="Line 201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1" name="Line 202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2" name="Line 203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3" name="Line 204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4" name="CustomShape 205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5" name="CustomShape 206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6" name="CustomShape 207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7" name="CustomShape 208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8" name="Line 209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9" name="Line 210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0" name="Line 211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1" name="Line 212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2" name="Line 213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3" name="Line 214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4" name="Line 215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5" name="Line 216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6" name="CustomShape 217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7" name="CustomShape 218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8" name="CustomShape 219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9" name="CustomShape 220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0" name="Line 221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1" name="Line 222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2" name="Line 223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3" name="Line 224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4" name="Line 225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5" name="Line 226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6" name="Line 227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7" name="Line 228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8" name="CustomShape 229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9" name="CustomShape 230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0" name="CustomShape 231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1" name="CustomShape 232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2" name="Line 233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3" name="Line 234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4" name="Line 235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5" name="Line 236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6" name="Line 237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7" name="Line 238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8" name="Line 239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9" name="Line 240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0" name="CustomShape 241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1" name="CustomShape 242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2" name="CustomShape 243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3" name="CustomShape 244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4" name="Line 245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5" name="Line 246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6" name="Line 247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7" name="Line 248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8" name="Line 249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9" name="Line 250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0" name="Line 251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1" name="Line 252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2" name="CustomShape 253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3" name="CustomShape 254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4" name="CustomShape 255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5" name="CustomShape 256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6" name="Line 257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7" name="Line 258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8" name="Line 259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9" name="Line 260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0" name="Line 261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1" name="Line 262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2" name="Line 263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3" name="Line 264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4" name="CustomShape 265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5" name="CustomShape 266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6" name="CustomShape 267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7" name="CustomShape 268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8" name="Line 269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9" name="Line 270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0" name="Line 271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1" name="Line 272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2" name="Line 273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3" name="Line 274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4" name="Line 275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5" name="Line 276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6" name="CustomShape 277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7" name="CustomShape 278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8" name="CustomShape 279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9" name="CustomShape 280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0" name="Line 281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1" name="Line 282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2" name="Line 283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3" name="Line 284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4" name="Line 285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5" name="Line 286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6" name="Line 287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7" name="Line 288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8" name="CustomShape 289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9" name="CustomShape 290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0" name="CustomShape 291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1" name="CustomShape 292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2" name="Line 293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3" name="Line 294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4" name="Line 295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5" name="Line 296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6" name="Line 297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7" name="Line 298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8" name="Line 299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9" name="Line 300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0" name="CustomShape 301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1" name="CustomShape 302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2" name="CustomShape 303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3" name="CustomShape 304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4" name="Line 305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5" name="Line 306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6" name="Line 307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7" name="Line 308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8" name="Line 309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9" name="Line 310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0" name="Line 311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1" name="Line 312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2" name="CustomShape 313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3" name="CustomShape 314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4" name="CustomShape 315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5" name="CustomShape 316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6" name="Line 317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7" name="Line 318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8" name="Line 319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9" name="Line 320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0" name="Line 321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1" name="Line 322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2" name="Line 323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3" name="Line 324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4" name="CustomShape 325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5" name="CustomShape 326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6" name="CustomShape 327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7" name="CustomShape 328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8" name="Line 329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9" name="Line 330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0" name="Line 331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1" name="Line 332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2" name="Line 333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3" name="Line 334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4" name="Line 335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5" name="Line 336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6" name="CustomShape 337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7" name="CustomShape 338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8" name="CustomShape 339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9" name="CustomShape 340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0" name="Line 341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1" name="Line 342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2" name="Line 343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3" name="Line 344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4" name="Line 345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5" name="Line 346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6" name="Line 347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7" name="Line 348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8" name="CustomShape 349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9" name="CustomShape 350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0" name="CustomShape 351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1" name="CustomShape 352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2" name="Line 353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3" name="Line 354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4" name="Line 355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5" name="Line 356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6" name="Line 357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7" name="Line 358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8" name="Line 359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9" name="Line 360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0" name="CustomShape 361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1" name="CustomShape 362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2" name="CustomShape 363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3" name="CustomShape 364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4" name="Line 365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5" name="Line 366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6" name="Line 367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7" name="Line 368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8" name="Line 369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9" name="Line 370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0" name="Line 371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1" name="Line 372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2" name="CustomShape 373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3" name="CustomShape 374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4" name="CustomShape 375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5" name="CustomShape 376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6" name="Line 377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7" name="Line 378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8" name="Line 379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9" name="Line 380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0" name="Line 381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1" name="Line 382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2" name="Line 383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3" name="Line 384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4" name="CustomShape 385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5" name="CustomShape 386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6" name="CustomShape 387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7" name="CustomShape 388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8" name="Line 389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9" name="Line 390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0" name="Line 391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1" name="Line 392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2" name="Line 393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3" name="Line 394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4" name="Line 395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5" name="Line 396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6" name="CustomShape 397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7" name="CustomShape 398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8" name="CustomShape 399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9" name="CustomShape 400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0" name="Line 401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1" name="Line 402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2" name="Line 403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3" name="Line 404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4" name="Line 405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5" name="Line 406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6" name="Line 407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7" name="Line 408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8" name="CustomShape 409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9" name="CustomShape 410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0" name="CustomShape 411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1" name="CustomShape 412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2" name="Line 413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3" name="Line 414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4" name="Line 415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5" name="Line 416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6" name="Line 417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7" name="Line 418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8" name="Line 419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9" name="Line 420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0" name="CustomShape 421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1" name="CustomShape 422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2" name="CustomShape 423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3" name="CustomShape 424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4" name="Line 425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5" name="Line 426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6" name="Line 427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7" name="Line 428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8" name="Line 429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9" name="Line 430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0" name="Line 431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1" name="Line 432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2" name="CustomShape 433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3" name="CustomShape 434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4" name="CustomShape 435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5" name="CustomShape 436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6" name="Line 437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7" name="Line 438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8" name="Line 439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9" name="Line 440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0" name="Line 441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1" name="Line 442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2" name="Line 443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3" name="Line 444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4" name="CustomShape 445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5" name="CustomShape 446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6" name="CustomShape 447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7" name="CustomShape 448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8" name="Line 449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9" name="Line 450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0" name="Line 451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1" name="Line 452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2" name="Line 453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3" name="Line 454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4" name="Line 455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5" name="Line 456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6" name="CustomShape 457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7" name="CustomShape 458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8" name="CustomShape 459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9" name="CustomShape 460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0" name="Line 461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1" name="Line 462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2" name="Line 463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3" name="Line 464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4" name="Line 465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5" name="Line 466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6" name="Line 467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7" name="Line 468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8" name="CustomShape 469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9" name="CustomShape 470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0" name="CustomShape 471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1" name="CustomShape 472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2" name="CustomShape 473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3" name="Line 474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4" name="Line 475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5" name="Line 476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6" name="Line 477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7" name="Line 478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8" name="Line 479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9" name="Line 480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0" name="CustomShape 481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1" name="CustomShape 482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2" name="CustomShape 483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3" name="CustomShape 484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4" name="Line 485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5" name="Line 486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6" name="Line 487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7" name="Line 488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8" name="Line 489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9" name="Line 490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0" name="Line 491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1" name="CustomShape 492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2" name="CustomShape 493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3" name="CustomShape 494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4" name="CustomShape 495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5" name="Line 496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6" name="Line 497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7" name="Line 498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8" name="Line 499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9" name="Line 500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0" name="Line 501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1" name="Line 502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2" name="CustomShape 503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3" name="CustomShape 504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4" name="CustomShape 505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5" name="CustomShape 506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6" name="Line 507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7" name="Line 508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8" name="Line 509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9" name="Line 510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0" name="Line 511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1" name="Line 512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2" name="Line 513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3" name="Line 514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4" name="CustomShape 515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5" name="CustomShape 516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6" name="CustomShape 517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7" name="Line 518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8" name="CustomShape 519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9" name="Line 520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0" name="Line 521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1" name="Line 522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2" name="Line 523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3" name="Line 524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4" name="Line 525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5" name="Line 526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6" name="CustomShape 527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7" name="CustomShape 528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8" name="CustomShape 529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9" name="CustomShape 530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0" name="Line 531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1" name="Line 532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2" name="Line 533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3" name="Line 534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4" name="Line 535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5" name="Line 536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6" name="Line 537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7" name="Line 538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8" name="CustomShape 539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9" name="CustomShape 540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30" name="CustomShape 541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131" name="CustomShape 542"/>
          <p:cNvSpPr/>
          <p:nvPr/>
        </p:nvSpPr>
        <p:spPr>
          <a:xfrm>
            <a:off x="540720" y="3496680"/>
            <a:ext cx="262368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НАДІЙШЛО ВИКЛИКІВ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9132" name="CustomShape 543"/>
          <p:cNvSpPr/>
          <p:nvPr/>
        </p:nvSpPr>
        <p:spPr>
          <a:xfrm>
            <a:off x="5533920" y="1763280"/>
            <a:ext cx="164556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ВИЇЗДІВ ПОЛІЦІЇ НА АДРЕСУ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9133" name="CustomShape 544"/>
          <p:cNvSpPr/>
          <p:nvPr/>
        </p:nvSpPr>
        <p:spPr>
          <a:xfrm>
            <a:off x="5262840" y="4405320"/>
            <a:ext cx="265572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ТИМЧАСОВО ВИЛУЧЕНО ДІТЕЙ 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ІЗ СІМЕЙ (РАЗОМ ЗІ СЛУЖБОЮ 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У СПРАВАХ ДІТЕЙ)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9134" name="CustomShape 545"/>
          <p:cNvSpPr/>
          <p:nvPr/>
        </p:nvSpPr>
        <p:spPr>
          <a:xfrm>
            <a:off x="5287320" y="5337720"/>
            <a:ext cx="28134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НАПРАВЛЕНО ДО ЦЕНТРУРУ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9135" name="CustomShape 546"/>
          <p:cNvSpPr/>
          <p:nvPr/>
        </p:nvSpPr>
        <p:spPr>
          <a:xfrm>
            <a:off x="4260600" y="4442040"/>
            <a:ext cx="8762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9136" name="CustomShape 547"/>
          <p:cNvSpPr/>
          <p:nvPr/>
        </p:nvSpPr>
        <p:spPr>
          <a:xfrm>
            <a:off x="3876120" y="5998320"/>
            <a:ext cx="16455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370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9137" name="CustomShape 548"/>
          <p:cNvSpPr/>
          <p:nvPr/>
        </p:nvSpPr>
        <p:spPr>
          <a:xfrm>
            <a:off x="1022400" y="2778480"/>
            <a:ext cx="16455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208</a:t>
            </a:r>
            <a:endParaRPr lang="uk-UA" sz="4000" b="0" strike="noStrike" spc="-1" dirty="0">
              <a:latin typeface="Arial"/>
            </a:endParaRPr>
          </a:p>
        </p:txBody>
      </p:sp>
      <p:pic>
        <p:nvPicPr>
          <p:cNvPr id="9138" name="Рисунок 626" descr="Контракт (справа налево)"/>
          <p:cNvPicPr/>
          <p:nvPr/>
        </p:nvPicPr>
        <p:blipFill>
          <a:blip r:embed="rId2"/>
          <a:stretch/>
        </p:blipFill>
        <p:spPr>
          <a:xfrm>
            <a:off x="1418400" y="4497840"/>
            <a:ext cx="972720" cy="981000"/>
          </a:xfrm>
          <a:prstGeom prst="rect">
            <a:avLst/>
          </a:prstGeom>
          <a:ln>
            <a:noFill/>
          </a:ln>
        </p:spPr>
      </p:pic>
      <p:grpSp>
        <p:nvGrpSpPr>
          <p:cNvPr id="9139" name="Group 549"/>
          <p:cNvGrpSpPr/>
          <p:nvPr/>
        </p:nvGrpSpPr>
        <p:grpSpPr>
          <a:xfrm>
            <a:off x="1508400" y="1875960"/>
            <a:ext cx="751680" cy="853200"/>
            <a:chOff x="1508400" y="1875960"/>
            <a:chExt cx="751680" cy="853200"/>
          </a:xfrm>
        </p:grpSpPr>
        <p:sp>
          <p:nvSpPr>
            <p:cNvPr id="9140" name="CustomShape 550"/>
            <p:cNvSpPr/>
            <p:nvPr/>
          </p:nvSpPr>
          <p:spPr>
            <a:xfrm>
              <a:off x="1709640" y="1934280"/>
              <a:ext cx="349560" cy="472320"/>
            </a:xfrm>
            <a:custGeom>
              <a:avLst/>
              <a:gdLst/>
              <a:ahLst/>
              <a:cxnLst/>
              <a:rect l="l" t="t" r="r" b="b"/>
              <a:pathLst>
                <a:path w="1050319" h="1406233">
                  <a:moveTo>
                    <a:pt x="453031" y="1398001"/>
                  </a:moveTo>
                  <a:cubicBezTo>
                    <a:pt x="422420" y="1391321"/>
                    <a:pt x="360299" y="1365071"/>
                    <a:pt x="339566" y="1350053"/>
                  </a:cubicBezTo>
                  <a:cubicBezTo>
                    <a:pt x="279335" y="1306427"/>
                    <a:pt x="206467" y="1228865"/>
                    <a:pt x="194732" y="1195892"/>
                  </a:cubicBezTo>
                  <a:cubicBezTo>
                    <a:pt x="192905" y="1190757"/>
                    <a:pt x="188427" y="1182726"/>
                    <a:pt x="184781" y="1178042"/>
                  </a:cubicBezTo>
                  <a:cubicBezTo>
                    <a:pt x="181132" y="1173358"/>
                    <a:pt x="167849" y="1143443"/>
                    <a:pt x="155260" y="1111563"/>
                  </a:cubicBezTo>
                  <a:cubicBezTo>
                    <a:pt x="142671" y="1079685"/>
                    <a:pt x="126207" y="1047118"/>
                    <a:pt x="118676" y="1039190"/>
                  </a:cubicBezTo>
                  <a:cubicBezTo>
                    <a:pt x="74968" y="993198"/>
                    <a:pt x="32194" y="910887"/>
                    <a:pt x="12484" y="834844"/>
                  </a:cubicBezTo>
                  <a:cubicBezTo>
                    <a:pt x="-9578" y="749738"/>
                    <a:pt x="2185" y="654335"/>
                    <a:pt x="35325" y="649582"/>
                  </a:cubicBezTo>
                  <a:cubicBezTo>
                    <a:pt x="47689" y="647807"/>
                    <a:pt x="48491" y="642864"/>
                    <a:pt x="52376" y="544363"/>
                  </a:cubicBezTo>
                  <a:cubicBezTo>
                    <a:pt x="54619" y="487519"/>
                    <a:pt x="56453" y="420709"/>
                    <a:pt x="56453" y="395897"/>
                  </a:cubicBezTo>
                  <a:cubicBezTo>
                    <a:pt x="56453" y="304572"/>
                    <a:pt x="107269" y="191421"/>
                    <a:pt x="180612" y="119439"/>
                  </a:cubicBezTo>
                  <a:cubicBezTo>
                    <a:pt x="261678" y="39878"/>
                    <a:pt x="374652" y="1216"/>
                    <a:pt x="526065" y="1216"/>
                  </a:cubicBezTo>
                  <a:cubicBezTo>
                    <a:pt x="764490" y="1216"/>
                    <a:pt x="917575" y="103478"/>
                    <a:pt x="981259" y="305288"/>
                  </a:cubicBezTo>
                  <a:cubicBezTo>
                    <a:pt x="987170" y="324020"/>
                    <a:pt x="992813" y="389102"/>
                    <a:pt x="997375" y="491220"/>
                  </a:cubicBezTo>
                  <a:cubicBezTo>
                    <a:pt x="1003054" y="618276"/>
                    <a:pt x="1006061" y="648332"/>
                    <a:pt x="1013095" y="648332"/>
                  </a:cubicBezTo>
                  <a:cubicBezTo>
                    <a:pt x="1050112" y="648332"/>
                    <a:pt x="1063851" y="767952"/>
                    <a:pt x="1036321" y="850556"/>
                  </a:cubicBezTo>
                  <a:cubicBezTo>
                    <a:pt x="1018302" y="904628"/>
                    <a:pt x="970552" y="993959"/>
                    <a:pt x="942830" y="1025467"/>
                  </a:cubicBezTo>
                  <a:cubicBezTo>
                    <a:pt x="928133" y="1042170"/>
                    <a:pt x="912585" y="1067046"/>
                    <a:pt x="908274" y="1080753"/>
                  </a:cubicBezTo>
                  <a:cubicBezTo>
                    <a:pt x="903966" y="1094457"/>
                    <a:pt x="898612" y="1108469"/>
                    <a:pt x="896382" y="1111891"/>
                  </a:cubicBezTo>
                  <a:cubicBezTo>
                    <a:pt x="894150" y="1115314"/>
                    <a:pt x="888463" y="1127912"/>
                    <a:pt x="883746" y="1139892"/>
                  </a:cubicBezTo>
                  <a:cubicBezTo>
                    <a:pt x="848152" y="1230271"/>
                    <a:pt x="769104" y="1319489"/>
                    <a:pt x="686112" y="1362955"/>
                  </a:cubicBezTo>
                  <a:cubicBezTo>
                    <a:pt x="606168" y="1404824"/>
                    <a:pt x="534007" y="1415675"/>
                    <a:pt x="453031" y="1398001"/>
                  </a:cubicBezTo>
                  <a:close/>
                </a:path>
              </a:pathLst>
            </a:custGeom>
            <a:solidFill>
              <a:srgbClr val="0C183B"/>
            </a:solidFill>
            <a:ln w="61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1" name="CustomShape 551"/>
            <p:cNvSpPr/>
            <p:nvPr/>
          </p:nvSpPr>
          <p:spPr>
            <a:xfrm>
              <a:off x="1614240" y="1875960"/>
              <a:ext cx="541440" cy="505800"/>
            </a:xfrm>
            <a:custGeom>
              <a:avLst/>
              <a:gdLst/>
              <a:ahLst/>
              <a:cxnLst/>
              <a:rect l="l" t="t" r="r" b="b"/>
              <a:pathLst>
                <a:path w="1625257" h="1505789">
                  <a:moveTo>
                    <a:pt x="1399754" y="1498347"/>
                  </a:moveTo>
                  <a:cubicBezTo>
                    <a:pt x="1372438" y="1489725"/>
                    <a:pt x="1338332" y="1464522"/>
                    <a:pt x="1338332" y="1452956"/>
                  </a:cubicBezTo>
                  <a:cubicBezTo>
                    <a:pt x="1338332" y="1448334"/>
                    <a:pt x="1335811" y="1444554"/>
                    <a:pt x="1332730" y="1444554"/>
                  </a:cubicBezTo>
                  <a:cubicBezTo>
                    <a:pt x="1329649" y="1444554"/>
                    <a:pt x="1323852" y="1430890"/>
                    <a:pt x="1319845" y="1414189"/>
                  </a:cubicBezTo>
                  <a:cubicBezTo>
                    <a:pt x="1306472" y="1358445"/>
                    <a:pt x="1333827" y="1304142"/>
                    <a:pt x="1387468" y="1279952"/>
                  </a:cubicBezTo>
                  <a:cubicBezTo>
                    <a:pt x="1408771" y="1270345"/>
                    <a:pt x="1413413" y="1264626"/>
                    <a:pt x="1419892" y="1239980"/>
                  </a:cubicBezTo>
                  <a:cubicBezTo>
                    <a:pt x="1430509" y="1199595"/>
                    <a:pt x="1435285" y="565205"/>
                    <a:pt x="1425280" y="524509"/>
                  </a:cubicBezTo>
                  <a:cubicBezTo>
                    <a:pt x="1421377" y="508639"/>
                    <a:pt x="1416686" y="486339"/>
                    <a:pt x="1414854" y="474947"/>
                  </a:cubicBezTo>
                  <a:cubicBezTo>
                    <a:pt x="1410800" y="449732"/>
                    <a:pt x="1375912" y="376501"/>
                    <a:pt x="1347258" y="333054"/>
                  </a:cubicBezTo>
                  <a:cubicBezTo>
                    <a:pt x="1317742" y="288304"/>
                    <a:pt x="1248991" y="219324"/>
                    <a:pt x="1203339" y="188659"/>
                  </a:cubicBezTo>
                  <a:cubicBezTo>
                    <a:pt x="1182139" y="174418"/>
                    <a:pt x="1161837" y="162765"/>
                    <a:pt x="1158228" y="162765"/>
                  </a:cubicBezTo>
                  <a:cubicBezTo>
                    <a:pt x="1154619" y="162765"/>
                    <a:pt x="1151664" y="160444"/>
                    <a:pt x="1151664" y="157607"/>
                  </a:cubicBezTo>
                  <a:cubicBezTo>
                    <a:pt x="1151664" y="153158"/>
                    <a:pt x="1135302" y="144919"/>
                    <a:pt x="1073886" y="118439"/>
                  </a:cubicBezTo>
                  <a:cubicBezTo>
                    <a:pt x="1008010" y="90038"/>
                    <a:pt x="936725" y="76152"/>
                    <a:pt x="834328" y="71775"/>
                  </a:cubicBezTo>
                  <a:cubicBezTo>
                    <a:pt x="649129" y="63859"/>
                    <a:pt x="472242" y="128754"/>
                    <a:pt x="348872" y="249877"/>
                  </a:cubicBezTo>
                  <a:cubicBezTo>
                    <a:pt x="296908" y="300895"/>
                    <a:pt x="266870" y="343005"/>
                    <a:pt x="233441" y="411691"/>
                  </a:cubicBezTo>
                  <a:cubicBezTo>
                    <a:pt x="196650" y="487290"/>
                    <a:pt x="193437" y="519436"/>
                    <a:pt x="193435" y="811915"/>
                  </a:cubicBezTo>
                  <a:lnTo>
                    <a:pt x="193435" y="1072176"/>
                  </a:lnTo>
                  <a:lnTo>
                    <a:pt x="175246" y="1090362"/>
                  </a:lnTo>
                  <a:cubicBezTo>
                    <a:pt x="161422" y="1104186"/>
                    <a:pt x="151345" y="1108529"/>
                    <a:pt x="133245" y="1108456"/>
                  </a:cubicBezTo>
                  <a:cubicBezTo>
                    <a:pt x="69629" y="1108203"/>
                    <a:pt x="10681" y="1067716"/>
                    <a:pt x="3548" y="1019373"/>
                  </a:cubicBezTo>
                  <a:cubicBezTo>
                    <a:pt x="1445" y="1005109"/>
                    <a:pt x="606" y="909438"/>
                    <a:pt x="1689" y="806771"/>
                  </a:cubicBezTo>
                  <a:lnTo>
                    <a:pt x="3655" y="620103"/>
                  </a:lnTo>
                  <a:lnTo>
                    <a:pt x="22322" y="599256"/>
                  </a:lnTo>
                  <a:cubicBezTo>
                    <a:pt x="46054" y="572749"/>
                    <a:pt x="68815" y="560991"/>
                    <a:pt x="96387" y="560991"/>
                  </a:cubicBezTo>
                  <a:cubicBezTo>
                    <a:pt x="116271" y="560991"/>
                    <a:pt x="118750" y="558945"/>
                    <a:pt x="124661" y="537658"/>
                  </a:cubicBezTo>
                  <a:cubicBezTo>
                    <a:pt x="128225" y="524825"/>
                    <a:pt x="131157" y="509553"/>
                    <a:pt x="131177" y="503721"/>
                  </a:cubicBezTo>
                  <a:cubicBezTo>
                    <a:pt x="131202" y="497890"/>
                    <a:pt x="139231" y="468491"/>
                    <a:pt x="149035" y="438387"/>
                  </a:cubicBezTo>
                  <a:cubicBezTo>
                    <a:pt x="209393" y="253041"/>
                    <a:pt x="367367" y="104014"/>
                    <a:pt x="576104" y="35510"/>
                  </a:cubicBezTo>
                  <a:cubicBezTo>
                    <a:pt x="652123" y="10562"/>
                    <a:pt x="716561" y="1216"/>
                    <a:pt x="812551" y="1216"/>
                  </a:cubicBezTo>
                  <a:cubicBezTo>
                    <a:pt x="940913" y="1216"/>
                    <a:pt x="1031465" y="20673"/>
                    <a:pt x="1137107" y="70954"/>
                  </a:cubicBezTo>
                  <a:cubicBezTo>
                    <a:pt x="1189210" y="95752"/>
                    <a:pt x="1257443" y="137729"/>
                    <a:pt x="1257443" y="144983"/>
                  </a:cubicBezTo>
                  <a:cubicBezTo>
                    <a:pt x="1257443" y="147919"/>
                    <a:pt x="1260942" y="150327"/>
                    <a:pt x="1265221" y="150335"/>
                  </a:cubicBezTo>
                  <a:cubicBezTo>
                    <a:pt x="1272971" y="150360"/>
                    <a:pt x="1388111" y="263669"/>
                    <a:pt x="1388111" y="271282"/>
                  </a:cubicBezTo>
                  <a:cubicBezTo>
                    <a:pt x="1388111" y="273485"/>
                    <a:pt x="1393153" y="280700"/>
                    <a:pt x="1399318" y="287318"/>
                  </a:cubicBezTo>
                  <a:cubicBezTo>
                    <a:pt x="1409617" y="298371"/>
                    <a:pt x="1418941" y="314303"/>
                    <a:pt x="1450236" y="374323"/>
                  </a:cubicBezTo>
                  <a:cubicBezTo>
                    <a:pt x="1466329" y="405183"/>
                    <a:pt x="1485285" y="463934"/>
                    <a:pt x="1494407" y="511213"/>
                  </a:cubicBezTo>
                  <a:cubicBezTo>
                    <a:pt x="1502921" y="555349"/>
                    <a:pt x="1507108" y="560752"/>
                    <a:pt x="1532903" y="560897"/>
                  </a:cubicBezTo>
                  <a:cubicBezTo>
                    <a:pt x="1558506" y="561038"/>
                    <a:pt x="1597679" y="588700"/>
                    <a:pt x="1611985" y="616740"/>
                  </a:cubicBezTo>
                  <a:cubicBezTo>
                    <a:pt x="1623790" y="639882"/>
                    <a:pt x="1624557" y="653019"/>
                    <a:pt x="1624557" y="832120"/>
                  </a:cubicBezTo>
                  <a:cubicBezTo>
                    <a:pt x="1624557" y="1012977"/>
                    <a:pt x="1623895" y="1024033"/>
                    <a:pt x="1611781" y="1045587"/>
                  </a:cubicBezTo>
                  <a:cubicBezTo>
                    <a:pt x="1596504" y="1072766"/>
                    <a:pt x="1565953" y="1094932"/>
                    <a:pt x="1531828" y="1103593"/>
                  </a:cubicBezTo>
                  <a:cubicBezTo>
                    <a:pt x="1508556" y="1109499"/>
                    <a:pt x="1506685" y="1111645"/>
                    <a:pt x="1503827" y="1135683"/>
                  </a:cubicBezTo>
                  <a:cubicBezTo>
                    <a:pt x="1502142" y="1149850"/>
                    <a:pt x="1497389" y="1187497"/>
                    <a:pt x="1493262" y="1219345"/>
                  </a:cubicBezTo>
                  <a:lnTo>
                    <a:pt x="1485763" y="1277252"/>
                  </a:lnTo>
                  <a:lnTo>
                    <a:pt x="1510458" y="1303345"/>
                  </a:lnTo>
                  <a:cubicBezTo>
                    <a:pt x="1551998" y="1347237"/>
                    <a:pt x="1560353" y="1387065"/>
                    <a:pt x="1538130" y="1435220"/>
                  </a:cubicBezTo>
                  <a:cubicBezTo>
                    <a:pt x="1523355" y="1467228"/>
                    <a:pt x="1503362" y="1485320"/>
                    <a:pt x="1469595" y="1497232"/>
                  </a:cubicBezTo>
                  <a:cubicBezTo>
                    <a:pt x="1438740" y="1508118"/>
                    <a:pt x="1431109" y="1508240"/>
                    <a:pt x="1399754" y="1498347"/>
                  </a:cubicBezTo>
                  <a:close/>
                </a:path>
              </a:pathLst>
            </a:custGeom>
            <a:solidFill>
              <a:srgbClr val="0C183B"/>
            </a:solidFill>
            <a:ln w="61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2" name="CustomShape 552"/>
            <p:cNvSpPr/>
            <p:nvPr/>
          </p:nvSpPr>
          <p:spPr>
            <a:xfrm>
              <a:off x="1848960" y="2453400"/>
              <a:ext cx="70560" cy="60480"/>
            </a:xfrm>
            <a:custGeom>
              <a:avLst/>
              <a:gdLst/>
              <a:ahLst/>
              <a:cxnLst/>
              <a:rect l="l" t="t" r="r" b="b"/>
              <a:pathLst>
                <a:path w="214046" h="181690">
                  <a:moveTo>
                    <a:pt x="39432" y="172973"/>
                  </a:moveTo>
                  <a:cubicBezTo>
                    <a:pt x="30564" y="166599"/>
                    <a:pt x="24040" y="151429"/>
                    <a:pt x="19209" y="125945"/>
                  </a:cubicBezTo>
                  <a:cubicBezTo>
                    <a:pt x="15287" y="105254"/>
                    <a:pt x="8947" y="71789"/>
                    <a:pt x="5127" y="51576"/>
                  </a:cubicBezTo>
                  <a:cubicBezTo>
                    <a:pt x="1304" y="31361"/>
                    <a:pt x="70" y="11761"/>
                    <a:pt x="2382" y="8020"/>
                  </a:cubicBezTo>
                  <a:cubicBezTo>
                    <a:pt x="5149" y="3545"/>
                    <a:pt x="41385" y="1216"/>
                    <a:pt x="108223" y="1216"/>
                  </a:cubicBezTo>
                  <a:cubicBezTo>
                    <a:pt x="189468" y="1216"/>
                    <a:pt x="210527" y="2958"/>
                    <a:pt x="213190" y="9904"/>
                  </a:cubicBezTo>
                  <a:cubicBezTo>
                    <a:pt x="215024" y="14681"/>
                    <a:pt x="212752" y="37783"/>
                    <a:pt x="208140" y="61238"/>
                  </a:cubicBezTo>
                  <a:cubicBezTo>
                    <a:pt x="203530" y="84694"/>
                    <a:pt x="198047" y="116482"/>
                    <a:pt x="195957" y="131883"/>
                  </a:cubicBezTo>
                  <a:cubicBezTo>
                    <a:pt x="189777" y="177438"/>
                    <a:pt x="188338" y="178316"/>
                    <a:pt x="116536" y="180467"/>
                  </a:cubicBezTo>
                  <a:cubicBezTo>
                    <a:pt x="66989" y="181948"/>
                    <a:pt x="49562" y="180255"/>
                    <a:pt x="39432" y="172973"/>
                  </a:cubicBezTo>
                  <a:close/>
                </a:path>
              </a:pathLst>
            </a:custGeom>
            <a:solidFill>
              <a:srgbClr val="0C183B"/>
            </a:solidFill>
            <a:ln w="61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3" name="CustomShape 553"/>
            <p:cNvSpPr/>
            <p:nvPr/>
          </p:nvSpPr>
          <p:spPr>
            <a:xfrm>
              <a:off x="1848960" y="2529000"/>
              <a:ext cx="71640" cy="124920"/>
            </a:xfrm>
            <a:custGeom>
              <a:avLst/>
              <a:gdLst/>
              <a:ahLst/>
              <a:cxnLst/>
              <a:rect l="l" t="t" r="r" b="b"/>
              <a:pathLst>
                <a:path w="216535" h="373336">
                  <a:moveTo>
                    <a:pt x="81686" y="332552"/>
                  </a:moveTo>
                  <a:cubicBezTo>
                    <a:pt x="68234" y="309452"/>
                    <a:pt x="50246" y="276551"/>
                    <a:pt x="41717" y="259440"/>
                  </a:cubicBezTo>
                  <a:cubicBezTo>
                    <a:pt x="33187" y="242329"/>
                    <a:pt x="19969" y="215936"/>
                    <a:pt x="12343" y="200791"/>
                  </a:cubicBezTo>
                  <a:cubicBezTo>
                    <a:pt x="2240" y="180733"/>
                    <a:pt x="-515" y="167216"/>
                    <a:pt x="2198" y="151013"/>
                  </a:cubicBezTo>
                  <a:cubicBezTo>
                    <a:pt x="11081" y="97940"/>
                    <a:pt x="18373" y="64426"/>
                    <a:pt x="27682" y="33883"/>
                  </a:cubicBezTo>
                  <a:lnTo>
                    <a:pt x="37638" y="1216"/>
                  </a:lnTo>
                  <a:lnTo>
                    <a:pt x="105697" y="1216"/>
                  </a:lnTo>
                  <a:cubicBezTo>
                    <a:pt x="183368" y="1216"/>
                    <a:pt x="187818" y="3986"/>
                    <a:pt x="195619" y="57216"/>
                  </a:cubicBezTo>
                  <a:cubicBezTo>
                    <a:pt x="197876" y="72615"/>
                    <a:pt x="204039" y="103771"/>
                    <a:pt x="209318" y="126450"/>
                  </a:cubicBezTo>
                  <a:cubicBezTo>
                    <a:pt x="218161" y="164456"/>
                    <a:pt x="218081" y="169573"/>
                    <a:pt x="208305" y="191784"/>
                  </a:cubicBezTo>
                  <a:cubicBezTo>
                    <a:pt x="195616" y="220608"/>
                    <a:pt x="180342" y="250564"/>
                    <a:pt x="161115" y="284329"/>
                  </a:cubicBezTo>
                  <a:cubicBezTo>
                    <a:pt x="153320" y="298018"/>
                    <a:pt x="138829" y="323918"/>
                    <a:pt x="128913" y="341885"/>
                  </a:cubicBezTo>
                  <a:cubicBezTo>
                    <a:pt x="119000" y="359852"/>
                    <a:pt x="109821" y="374552"/>
                    <a:pt x="108517" y="374552"/>
                  </a:cubicBezTo>
                  <a:cubicBezTo>
                    <a:pt x="107215" y="374552"/>
                    <a:pt x="95141" y="355651"/>
                    <a:pt x="81686" y="332552"/>
                  </a:cubicBezTo>
                  <a:close/>
                </a:path>
              </a:pathLst>
            </a:custGeom>
            <a:solidFill>
              <a:srgbClr val="0C183B"/>
            </a:solidFill>
            <a:ln w="61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4" name="CustomShape 554"/>
            <p:cNvSpPr/>
            <p:nvPr/>
          </p:nvSpPr>
          <p:spPr>
            <a:xfrm>
              <a:off x="1508400" y="2397600"/>
              <a:ext cx="751680" cy="331560"/>
            </a:xfrm>
            <a:custGeom>
              <a:avLst/>
              <a:gdLst/>
              <a:ahLst/>
              <a:cxnLst/>
              <a:rect l="l" t="t" r="r" b="b"/>
              <a:pathLst>
                <a:path w="2254796" h="987577">
                  <a:moveTo>
                    <a:pt x="1518545" y="0"/>
                  </a:moveTo>
                  <a:lnTo>
                    <a:pt x="1560018" y="18607"/>
                  </a:lnTo>
                  <a:cubicBezTo>
                    <a:pt x="1622576" y="46677"/>
                    <a:pt x="1635471" y="52219"/>
                    <a:pt x="1686153" y="72850"/>
                  </a:cubicBezTo>
                  <a:cubicBezTo>
                    <a:pt x="1811741" y="123970"/>
                    <a:pt x="1849279" y="140471"/>
                    <a:pt x="1902934" y="168145"/>
                  </a:cubicBezTo>
                  <a:cubicBezTo>
                    <a:pt x="2032412" y="234928"/>
                    <a:pt x="2073265" y="273513"/>
                    <a:pt x="2165544" y="416196"/>
                  </a:cubicBezTo>
                  <a:cubicBezTo>
                    <a:pt x="2182775" y="442835"/>
                    <a:pt x="2215046" y="510993"/>
                    <a:pt x="2215046" y="520743"/>
                  </a:cubicBezTo>
                  <a:cubicBezTo>
                    <a:pt x="2215046" y="526895"/>
                    <a:pt x="2217398" y="534591"/>
                    <a:pt x="2220273" y="537841"/>
                  </a:cubicBezTo>
                  <a:cubicBezTo>
                    <a:pt x="2223147" y="541092"/>
                    <a:pt x="2231886" y="565832"/>
                    <a:pt x="2239691" y="592816"/>
                  </a:cubicBezTo>
                  <a:cubicBezTo>
                    <a:pt x="2251093" y="632228"/>
                    <a:pt x="2254042" y="658588"/>
                    <a:pt x="2254687" y="726792"/>
                  </a:cubicBezTo>
                  <a:cubicBezTo>
                    <a:pt x="2255623" y="825599"/>
                    <a:pt x="2251548" y="836336"/>
                    <a:pt x="2204045" y="860275"/>
                  </a:cubicBezTo>
                  <a:cubicBezTo>
                    <a:pt x="2171550" y="876649"/>
                    <a:pt x="2079684" y="901533"/>
                    <a:pt x="2051726" y="901533"/>
                  </a:cubicBezTo>
                  <a:cubicBezTo>
                    <a:pt x="2041915" y="901533"/>
                    <a:pt x="2022148" y="904144"/>
                    <a:pt x="2007800" y="907335"/>
                  </a:cubicBezTo>
                  <a:cubicBezTo>
                    <a:pt x="1971895" y="915322"/>
                    <a:pt x="1832396" y="936652"/>
                    <a:pt x="1760820" y="945094"/>
                  </a:cubicBezTo>
                  <a:cubicBezTo>
                    <a:pt x="1728308" y="948927"/>
                    <a:pt x="1684908" y="954552"/>
                    <a:pt x="1664375" y="957563"/>
                  </a:cubicBezTo>
                  <a:cubicBezTo>
                    <a:pt x="1624709" y="963388"/>
                    <a:pt x="1535380" y="971850"/>
                    <a:pt x="1403040" y="982328"/>
                  </a:cubicBezTo>
                  <a:cubicBezTo>
                    <a:pt x="1308690" y="989795"/>
                    <a:pt x="939077" y="989148"/>
                    <a:pt x="830591" y="981333"/>
                  </a:cubicBezTo>
                  <a:cubicBezTo>
                    <a:pt x="689012" y="971128"/>
                    <a:pt x="523235" y="951067"/>
                    <a:pt x="342142" y="922266"/>
                  </a:cubicBezTo>
                  <a:cubicBezTo>
                    <a:pt x="285674" y="913283"/>
                    <a:pt x="224074" y="903850"/>
                    <a:pt x="205252" y="901304"/>
                  </a:cubicBezTo>
                  <a:cubicBezTo>
                    <a:pt x="105790" y="887852"/>
                    <a:pt x="40370" y="863172"/>
                    <a:pt x="14596" y="829380"/>
                  </a:cubicBezTo>
                  <a:cubicBezTo>
                    <a:pt x="-1305" y="808533"/>
                    <a:pt x="-1462" y="807258"/>
                    <a:pt x="1450" y="722683"/>
                  </a:cubicBezTo>
                  <a:cubicBezTo>
                    <a:pt x="3976" y="649337"/>
                    <a:pt x="7230" y="627863"/>
                    <a:pt x="24191" y="572646"/>
                  </a:cubicBezTo>
                  <a:cubicBezTo>
                    <a:pt x="43572" y="509545"/>
                    <a:pt x="83200" y="421345"/>
                    <a:pt x="94017" y="417234"/>
                  </a:cubicBezTo>
                  <a:cubicBezTo>
                    <a:pt x="97018" y="416092"/>
                    <a:pt x="99473" y="412383"/>
                    <a:pt x="99473" y="408988"/>
                  </a:cubicBezTo>
                  <a:cubicBezTo>
                    <a:pt x="99473" y="405596"/>
                    <a:pt x="112433" y="382785"/>
                    <a:pt x="128273" y="358299"/>
                  </a:cubicBezTo>
                  <a:cubicBezTo>
                    <a:pt x="193454" y="257537"/>
                    <a:pt x="288173" y="189978"/>
                    <a:pt x="469699" y="114766"/>
                  </a:cubicBezTo>
                  <a:cubicBezTo>
                    <a:pt x="500499" y="102005"/>
                    <a:pt x="573840" y="71170"/>
                    <a:pt x="632680" y="46246"/>
                  </a:cubicBezTo>
                  <a:cubicBezTo>
                    <a:pt x="746172" y="-1832"/>
                    <a:pt x="746498" y="-1862"/>
                    <a:pt x="746665" y="35589"/>
                  </a:cubicBezTo>
                  <a:cubicBezTo>
                    <a:pt x="746705" y="44720"/>
                    <a:pt x="750980" y="67591"/>
                    <a:pt x="756165" y="86415"/>
                  </a:cubicBezTo>
                  <a:cubicBezTo>
                    <a:pt x="765503" y="120316"/>
                    <a:pt x="767681" y="129455"/>
                    <a:pt x="786544" y="213971"/>
                  </a:cubicBezTo>
                  <a:cubicBezTo>
                    <a:pt x="791891" y="237927"/>
                    <a:pt x="798762" y="264526"/>
                    <a:pt x="801816" y="273083"/>
                  </a:cubicBezTo>
                  <a:cubicBezTo>
                    <a:pt x="804870" y="281637"/>
                    <a:pt x="810854" y="301237"/>
                    <a:pt x="815112" y="316639"/>
                  </a:cubicBezTo>
                  <a:cubicBezTo>
                    <a:pt x="823935" y="348541"/>
                    <a:pt x="844929" y="407813"/>
                    <a:pt x="853098" y="423889"/>
                  </a:cubicBezTo>
                  <a:cubicBezTo>
                    <a:pt x="856119" y="429833"/>
                    <a:pt x="858591" y="438049"/>
                    <a:pt x="858591" y="442148"/>
                  </a:cubicBezTo>
                  <a:cubicBezTo>
                    <a:pt x="858591" y="446247"/>
                    <a:pt x="864559" y="462385"/>
                    <a:pt x="871854" y="478011"/>
                  </a:cubicBezTo>
                  <a:cubicBezTo>
                    <a:pt x="913715" y="567669"/>
                    <a:pt x="947530" y="636537"/>
                    <a:pt x="952669" y="642600"/>
                  </a:cubicBezTo>
                  <a:cubicBezTo>
                    <a:pt x="955902" y="646413"/>
                    <a:pt x="970101" y="669131"/>
                    <a:pt x="984229" y="693087"/>
                  </a:cubicBezTo>
                  <a:cubicBezTo>
                    <a:pt x="998353" y="717043"/>
                    <a:pt x="1011748" y="738042"/>
                    <a:pt x="1013996" y="739754"/>
                  </a:cubicBezTo>
                  <a:cubicBezTo>
                    <a:pt x="1016241" y="741464"/>
                    <a:pt x="1027476" y="756865"/>
                    <a:pt x="1038960" y="773977"/>
                  </a:cubicBezTo>
                  <a:cubicBezTo>
                    <a:pt x="1050446" y="791088"/>
                    <a:pt x="1070823" y="818389"/>
                    <a:pt x="1084240" y="834644"/>
                  </a:cubicBezTo>
                  <a:cubicBezTo>
                    <a:pt x="1105304" y="860158"/>
                    <a:pt x="1111780" y="864200"/>
                    <a:pt x="1131609" y="864200"/>
                  </a:cubicBezTo>
                  <a:cubicBezTo>
                    <a:pt x="1150060" y="864200"/>
                    <a:pt x="1156571" y="860835"/>
                    <a:pt x="1164712" y="847088"/>
                  </a:cubicBezTo>
                  <a:cubicBezTo>
                    <a:pt x="1170287" y="837678"/>
                    <a:pt x="1182171" y="821577"/>
                    <a:pt x="1191127" y="811310"/>
                  </a:cubicBezTo>
                  <a:cubicBezTo>
                    <a:pt x="1200079" y="801044"/>
                    <a:pt x="1216364" y="778643"/>
                    <a:pt x="1227313" y="761532"/>
                  </a:cubicBezTo>
                  <a:cubicBezTo>
                    <a:pt x="1238264" y="744421"/>
                    <a:pt x="1250487" y="727013"/>
                    <a:pt x="1254479" y="722850"/>
                  </a:cubicBezTo>
                  <a:cubicBezTo>
                    <a:pt x="1258471" y="718685"/>
                    <a:pt x="1271889" y="697684"/>
                    <a:pt x="1284299" y="676182"/>
                  </a:cubicBezTo>
                  <a:cubicBezTo>
                    <a:pt x="1315592" y="621957"/>
                    <a:pt x="1316794" y="619729"/>
                    <a:pt x="1350018" y="554281"/>
                  </a:cubicBezTo>
                  <a:cubicBezTo>
                    <a:pt x="1371879" y="511220"/>
                    <a:pt x="1423202" y="383999"/>
                    <a:pt x="1430826" y="353973"/>
                  </a:cubicBezTo>
                  <a:cubicBezTo>
                    <a:pt x="1433867" y="341993"/>
                    <a:pt x="1443783" y="306994"/>
                    <a:pt x="1452860" y="276194"/>
                  </a:cubicBezTo>
                  <a:cubicBezTo>
                    <a:pt x="1461937" y="245394"/>
                    <a:pt x="1471793" y="210392"/>
                    <a:pt x="1474760" y="198416"/>
                  </a:cubicBezTo>
                  <a:cubicBezTo>
                    <a:pt x="1477727" y="186436"/>
                    <a:pt x="1485905" y="153463"/>
                    <a:pt x="1492932" y="125142"/>
                  </a:cubicBezTo>
                  <a:cubicBezTo>
                    <a:pt x="1499958" y="96818"/>
                    <a:pt x="1505722" y="67417"/>
                    <a:pt x="1505742" y="59808"/>
                  </a:cubicBezTo>
                  <a:cubicBezTo>
                    <a:pt x="1505767" y="52197"/>
                    <a:pt x="1508649" y="35626"/>
                    <a:pt x="1512161" y="22985"/>
                  </a:cubicBezTo>
                  <a:lnTo>
                    <a:pt x="1518545" y="0"/>
                  </a:lnTo>
                  <a:close/>
                  <a:moveTo>
                    <a:pt x="1653345" y="428253"/>
                  </a:moveTo>
                  <a:cubicBezTo>
                    <a:pt x="1574735" y="428253"/>
                    <a:pt x="1511009" y="508660"/>
                    <a:pt x="1511009" y="607846"/>
                  </a:cubicBezTo>
                  <a:cubicBezTo>
                    <a:pt x="1511009" y="707032"/>
                    <a:pt x="1574735" y="787439"/>
                    <a:pt x="1653345" y="787439"/>
                  </a:cubicBezTo>
                  <a:cubicBezTo>
                    <a:pt x="1731955" y="787439"/>
                    <a:pt x="1795681" y="707032"/>
                    <a:pt x="1795681" y="607846"/>
                  </a:cubicBezTo>
                  <a:cubicBezTo>
                    <a:pt x="1795681" y="508660"/>
                    <a:pt x="1731955" y="428253"/>
                    <a:pt x="1653345" y="428253"/>
                  </a:cubicBez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5" name="CustomShape 555"/>
            <p:cNvSpPr/>
            <p:nvPr/>
          </p:nvSpPr>
          <p:spPr>
            <a:xfrm rot="5400000">
              <a:off x="2018160" y="2557440"/>
              <a:ext cx="84240" cy="83520"/>
            </a:xfrm>
            <a:custGeom>
              <a:avLst/>
              <a:gdLst/>
              <a:ahLst/>
              <a:cxnLst/>
              <a:rect l="l" t="t" r="r" b="b"/>
              <a:pathLst>
                <a:path w="252000" h="252000">
                  <a:moveTo>
                    <a:pt x="0" y="126000"/>
                  </a:moveTo>
                  <a:lnTo>
                    <a:pt x="38693" y="89837"/>
                  </a:lnTo>
                  <a:lnTo>
                    <a:pt x="36905" y="36905"/>
                  </a:lnTo>
                  <a:lnTo>
                    <a:pt x="89837" y="38693"/>
                  </a:lnTo>
                  <a:lnTo>
                    <a:pt x="126000" y="0"/>
                  </a:lnTo>
                  <a:lnTo>
                    <a:pt x="162163" y="38693"/>
                  </a:lnTo>
                  <a:lnTo>
                    <a:pt x="215095" y="36905"/>
                  </a:lnTo>
                  <a:lnTo>
                    <a:pt x="213307" y="89837"/>
                  </a:lnTo>
                  <a:lnTo>
                    <a:pt x="252000" y="126000"/>
                  </a:lnTo>
                  <a:lnTo>
                    <a:pt x="213307" y="162163"/>
                  </a:lnTo>
                  <a:lnTo>
                    <a:pt x="215095" y="215095"/>
                  </a:lnTo>
                  <a:lnTo>
                    <a:pt x="162163" y="213307"/>
                  </a:lnTo>
                  <a:lnTo>
                    <a:pt x="126000" y="252000"/>
                  </a:lnTo>
                  <a:lnTo>
                    <a:pt x="89837" y="213307"/>
                  </a:lnTo>
                  <a:lnTo>
                    <a:pt x="36905" y="215095"/>
                  </a:lnTo>
                  <a:lnTo>
                    <a:pt x="38693" y="162163"/>
                  </a:lnTo>
                  <a:lnTo>
                    <a:pt x="0" y="126000"/>
                  </a:lnTo>
                  <a:close/>
                  <a:moveTo>
                    <a:pt x="72000" y="162000"/>
                  </a:moveTo>
                  <a:lnTo>
                    <a:pt x="126000" y="162000"/>
                  </a:lnTo>
                  <a:cubicBezTo>
                    <a:pt x="155823" y="162000"/>
                    <a:pt x="180000" y="145882"/>
                    <a:pt x="180000" y="126000"/>
                  </a:cubicBezTo>
                  <a:cubicBezTo>
                    <a:pt x="180000" y="106118"/>
                    <a:pt x="155823" y="90000"/>
                    <a:pt x="126000" y="90000"/>
                  </a:cubicBezTo>
                  <a:lnTo>
                    <a:pt x="72000" y="90000"/>
                  </a:lnTo>
                  <a:lnTo>
                    <a:pt x="72000" y="162000"/>
                  </a:ln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146" name="CustomShape 556"/>
          <p:cNvSpPr/>
          <p:nvPr/>
        </p:nvSpPr>
        <p:spPr>
          <a:xfrm>
            <a:off x="486360" y="5923440"/>
            <a:ext cx="262368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СКЛАДЕНО ЗАБОРОННИХ ПРИПИСІВ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9147" name="CustomShape 557"/>
          <p:cNvSpPr/>
          <p:nvPr/>
        </p:nvSpPr>
        <p:spPr>
          <a:xfrm>
            <a:off x="5289120" y="5921640"/>
            <a:ext cx="285732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ПРОВЕДЕНО ПРОФІЛАКТИЧНИХ  БЕСІД НА ТЕМУ ДОМАШНЬОГО  НАСИЛЬСТВА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9148" name="CustomShape 558"/>
          <p:cNvSpPr/>
          <p:nvPr/>
        </p:nvSpPr>
        <p:spPr>
          <a:xfrm>
            <a:off x="4199400" y="2781360"/>
            <a:ext cx="3634560" cy="913320"/>
          </a:xfrm>
          <a:prstGeom prst="leftArrow">
            <a:avLst>
              <a:gd name="adj1" fmla="val 100000"/>
              <a:gd name="adj2" fmla="val 56309"/>
            </a:avLst>
          </a:prstGeom>
          <a:blipFill rotWithShape="0">
            <a:blip r:embed="rId3"/>
            <a:stretch>
              <a:fillRect l="10536" r="12181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9" name="Line 559"/>
          <p:cNvSpPr/>
          <p:nvPr/>
        </p:nvSpPr>
        <p:spPr>
          <a:xfrm>
            <a:off x="406440" y="4086000"/>
            <a:ext cx="7588440" cy="0"/>
          </a:xfrm>
          <a:prstGeom prst="line">
            <a:avLst/>
          </a:prstGeom>
          <a:ln w="19080" cap="rnd">
            <a:solidFill>
              <a:srgbClr val="0C183B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0" name="CustomShape 560"/>
          <p:cNvSpPr/>
          <p:nvPr/>
        </p:nvSpPr>
        <p:spPr>
          <a:xfrm>
            <a:off x="5533920" y="2858760"/>
            <a:ext cx="2698920" cy="7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ПРИТЯГНУТО ДО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АДМІНІСТРАТИВНОЇ ВІДПОВІДАЛЬНОСТІ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ЗА СТ. 173-2 КУпАП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9151" name="CustomShape 561"/>
          <p:cNvSpPr/>
          <p:nvPr/>
        </p:nvSpPr>
        <p:spPr>
          <a:xfrm>
            <a:off x="4065840" y="1789200"/>
            <a:ext cx="1645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100 %</a:t>
            </a:r>
            <a:endParaRPr lang="uk-UA" sz="2800" b="0" strike="noStrike" spc="-1">
              <a:latin typeface="Arial"/>
            </a:endParaRPr>
          </a:p>
        </p:txBody>
      </p:sp>
      <p:sp>
        <p:nvSpPr>
          <p:cNvPr id="9152" name="CustomShape 562"/>
          <p:cNvSpPr/>
          <p:nvPr/>
        </p:nvSpPr>
        <p:spPr>
          <a:xfrm>
            <a:off x="4308480" y="2924280"/>
            <a:ext cx="11602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pc="-1" dirty="0">
                <a:solidFill>
                  <a:srgbClr val="0C183B"/>
                </a:solidFill>
                <a:latin typeface="Arial Black"/>
                <a:ea typeface="DejaVu Sans"/>
              </a:rPr>
              <a:t>85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9153" name="CustomShape 563"/>
          <p:cNvSpPr/>
          <p:nvPr/>
        </p:nvSpPr>
        <p:spPr>
          <a:xfrm>
            <a:off x="4260600" y="5172480"/>
            <a:ext cx="8762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9154" name="CustomShape 564"/>
          <p:cNvSpPr/>
          <p:nvPr/>
        </p:nvSpPr>
        <p:spPr>
          <a:xfrm>
            <a:off x="1049760" y="5315400"/>
            <a:ext cx="16455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15</a:t>
            </a:r>
            <a:endParaRPr lang="uk-UA" sz="4000" b="0" strike="noStrike" spc="-1" dirty="0">
              <a:latin typeface="Arial"/>
            </a:endParaRPr>
          </a:p>
        </p:txBody>
      </p:sp>
      <p:pic>
        <p:nvPicPr>
          <p:cNvPr id="9155" name="Рисунок 643"/>
          <p:cNvPicPr/>
          <p:nvPr/>
        </p:nvPicPr>
        <p:blipFill>
          <a:blip r:embed="rId4"/>
          <a:stretch/>
        </p:blipFill>
        <p:spPr>
          <a:xfrm>
            <a:off x="2861640" y="1716840"/>
            <a:ext cx="1420560" cy="641520"/>
          </a:xfrm>
          <a:prstGeom prst="rect">
            <a:avLst/>
          </a:prstGeom>
          <a:ln>
            <a:noFill/>
          </a:ln>
        </p:spPr>
      </p:pic>
      <p:pic>
        <p:nvPicPr>
          <p:cNvPr id="9156" name="Рисунок 644"/>
          <p:cNvPicPr/>
          <p:nvPr/>
        </p:nvPicPr>
        <p:blipFill>
          <a:blip r:embed="rId5"/>
          <a:stretch/>
        </p:blipFill>
        <p:spPr>
          <a:xfrm>
            <a:off x="3397320" y="2813760"/>
            <a:ext cx="590040" cy="800280"/>
          </a:xfrm>
          <a:prstGeom prst="rect">
            <a:avLst/>
          </a:prstGeom>
          <a:ln>
            <a:noFill/>
          </a:ln>
        </p:spPr>
      </p:pic>
      <p:sp>
        <p:nvSpPr>
          <p:cNvPr id="9157" name="CustomShape 565"/>
          <p:cNvSpPr/>
          <p:nvPr/>
        </p:nvSpPr>
        <p:spPr>
          <a:xfrm>
            <a:off x="8039520" y="1798200"/>
            <a:ext cx="3375720" cy="2627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>
              <a:lnSpc>
                <a:spcPct val="100000"/>
              </a:lnSpc>
              <a:spcBef>
                <a:spcPts val="1287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Провести додаткове навчання з працівниками відділу профілактики домашнього насильства (разом зі Службою у справах дітей, Центром соціальних служб для дітей, сім’ї та молоді, громадськими організаціями).</a:t>
            </a:r>
            <a:endParaRPr lang="uk-UA" sz="1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287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Офіцерам ювенальної превенції збільшити кількість відвідувань дітей за місцем проживання, навчання з метою виявлення дітей, що страждають від насильства.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9158" name="CustomShape 566"/>
          <p:cNvSpPr/>
          <p:nvPr/>
        </p:nvSpPr>
        <p:spPr>
          <a:xfrm>
            <a:off x="8039520" y="1256400"/>
            <a:ext cx="34754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Що треба зробити?</a:t>
            </a:r>
            <a:endParaRPr lang="uk-UA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9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0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1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2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3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4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5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6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167" name="Group 9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9168" name="CustomShape 10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69" name="Line 11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0" name="Line 12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1" name="Line 13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2" name="Line 14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3" name="Line 15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4" name="Line 16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5" name="Line 17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6" name="Line 18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7" name="CustomShape 19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8" name="CustomShape 20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9" name="CustomShape 21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0" name="CustomShape 22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1" name="Line 23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2" name="Line 24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3" name="Line 25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4" name="Line 26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5" name="Line 27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6" name="Line 28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7" name="Line 29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8" name="Line 30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9" name="CustomShape 31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0" name="CustomShape 32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1" name="CustomShape 33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2" name="CustomShape 34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3" name="Line 35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4" name="Line 36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5" name="Line 37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6" name="Line 38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7" name="Line 39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8" name="Line 40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9" name="Line 41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0" name="Line 42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1" name="CustomShape 43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2" name="CustomShape 44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3" name="CustomShape 45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4" name="CustomShape 46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5" name="Line 47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6" name="Line 48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7" name="Line 49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8" name="Line 50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9" name="Line 51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0" name="Line 52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1" name="Line 53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2" name="Line 54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3" name="CustomShape 55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4" name="CustomShape 56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5" name="CustomShape 57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6" name="CustomShape 58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7" name="Line 59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8" name="Line 60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9" name="Line 61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0" name="Line 62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1" name="Line 63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2" name="Line 64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3" name="Line 65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4" name="Line 66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5" name="CustomShape 67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6" name="CustomShape 68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7" name="CustomShape 69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8" name="CustomShape 70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9" name="Line 71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0" name="Line 72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1" name="Line 73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2" name="Line 74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3" name="Line 75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4" name="Line 76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5" name="Line 77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6" name="Line 78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7" name="CustomShape 79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8" name="CustomShape 80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9" name="CustomShape 81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0" name="CustomShape 82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1" name="Line 83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2" name="Line 84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3" name="Line 85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4" name="Line 86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5" name="Line 87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6" name="Line 88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7" name="Line 89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8" name="Line 90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9" name="CustomShape 91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0" name="CustomShape 92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1" name="CustomShape 93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2" name="CustomShape 94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3" name="Line 95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4" name="Line 96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5" name="Line 97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6" name="Line 98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7" name="Line 99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8" name="Line 100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9" name="Line 101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0" name="Line 102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1" name="CustomShape 103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2" name="CustomShape 104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3" name="CustomShape 105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4" name="CustomShape 106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5" name="Line 107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6" name="Line 108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7" name="Line 109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8" name="Line 110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9" name="Line 111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0" name="Line 112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1" name="Line 113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2" name="Line 114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3" name="CustomShape 115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4" name="CustomShape 116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5" name="CustomShape 117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6" name="CustomShape 118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7" name="Line 119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8" name="Line 120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9" name="Line 121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0" name="Line 122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1" name="Line 123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2" name="Line 124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3" name="Line 125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4" name="Line 126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5" name="CustomShape 127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6" name="CustomShape 128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7" name="CustomShape 129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8" name="CustomShape 130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9" name="Line 131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0" name="Line 132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1" name="Line 133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2" name="Line 134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3" name="Line 135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4" name="Line 136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5" name="Line 137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6" name="Line 138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7" name="CustomShape 139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8" name="CustomShape 140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9" name="CustomShape 141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0" name="CustomShape 142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1" name="Line 143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2" name="Line 144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3" name="Line 145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4" name="Line 146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5" name="Line 147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6" name="Line 148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7" name="Line 149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8" name="Line 150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9" name="CustomShape 151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0" name="CustomShape 152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1" name="CustomShape 153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2" name="CustomShape 154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3" name="Line 155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4" name="Line 156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5" name="Line 157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6" name="Line 158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7" name="Line 159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8" name="Line 160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9" name="Line 161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0" name="Line 162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1" name="CustomShape 163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2" name="CustomShape 164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3" name="CustomShape 165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4" name="CustomShape 166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5" name="Line 167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6" name="Line 168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7" name="Line 169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8" name="Line 170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9" name="Line 171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0" name="Line 172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1" name="Line 173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2" name="Line 174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3" name="CustomShape 175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4" name="CustomShape 176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5" name="CustomShape 177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6" name="CustomShape 178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7" name="Line 179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8" name="Line 180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9" name="Line 181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0" name="Line 182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1" name="Line 183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2" name="Line 184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3" name="Line 185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4" name="Line 186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5" name="CustomShape 187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6" name="CustomShape 188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7" name="CustomShape 189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8" name="CustomShape 190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9" name="Line 191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0" name="Line 192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1" name="Line 193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2" name="Line 194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3" name="Line 195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4" name="Line 196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5" name="Line 197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6" name="Line 198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7" name="CustomShape 199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8" name="CustomShape 200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9" name="CustomShape 201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0" name="CustomShape 202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1" name="Line 203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2" name="Line 204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3" name="Line 205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4" name="Line 206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5" name="Line 207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6" name="Line 208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7" name="Line 209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8" name="Line 210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9" name="CustomShape 211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0" name="CustomShape 212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1" name="CustomShape 213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2" name="CustomShape 214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3" name="Line 215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4" name="Line 216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5" name="Line 217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6" name="Line 218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7" name="Line 219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8" name="Line 220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9" name="Line 221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0" name="Line 222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1" name="CustomShape 223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2" name="CustomShape 224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3" name="CustomShape 225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4" name="CustomShape 226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5" name="Line 227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6" name="Line 228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7" name="Line 229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8" name="Line 230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9" name="Line 231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0" name="Line 232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1" name="Line 233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2" name="Line 234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3" name="CustomShape 235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4" name="CustomShape 236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5" name="CustomShape 237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6" name="CustomShape 238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7" name="Line 239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8" name="Line 240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9" name="Line 241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0" name="Line 242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1" name="Line 243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2" name="Line 244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3" name="Line 245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4" name="Line 246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5" name="CustomShape 247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6" name="CustomShape 248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7" name="CustomShape 249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8" name="CustomShape 250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9" name="Line 251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0" name="Line 252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1" name="Line 253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2" name="Line 254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3" name="Line 255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4" name="Line 256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5" name="Line 257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6" name="Line 258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7" name="CustomShape 259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8" name="CustomShape 260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9" name="CustomShape 261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0" name="CustomShape 262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1" name="Line 263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2" name="Line 264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3" name="Line 265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4" name="Line 266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5" name="Line 267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6" name="Line 268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7" name="Line 269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8" name="Line 270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9" name="CustomShape 271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0" name="CustomShape 272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1" name="CustomShape 273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2" name="CustomShape 274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3" name="Line 275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4" name="Line 276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5" name="Line 277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6" name="Line 278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7" name="Line 279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8" name="Line 280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9" name="Line 281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0" name="Line 282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1" name="CustomShape 283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2" name="CustomShape 284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3" name="CustomShape 285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4" name="CustomShape 286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5" name="Line 287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6" name="Line 288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7" name="Line 289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8" name="Line 290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9" name="Line 291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0" name="Line 292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1" name="Line 293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2" name="Line 294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3" name="CustomShape 295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4" name="CustomShape 296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5" name="CustomShape 297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6" name="CustomShape 298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7" name="Line 299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8" name="Line 300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9" name="Line 301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0" name="Line 302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1" name="Line 303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2" name="Line 304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3" name="Line 305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4" name="Line 306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5" name="CustomShape 307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6" name="CustomShape 308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7" name="CustomShape 309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8" name="CustomShape 310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9" name="Line 311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0" name="Line 312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1" name="Line 313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2" name="Line 314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3" name="Line 315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4" name="Line 316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5" name="Line 317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6" name="Line 318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7" name="CustomShape 319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8" name="CustomShape 320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9" name="CustomShape 321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0" name="CustomShape 322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1" name="Line 323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2" name="Line 324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3" name="Line 325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4" name="Line 326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5" name="Line 327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6" name="Line 328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7" name="Line 329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8" name="Line 330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9" name="CustomShape 331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0" name="CustomShape 332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1" name="CustomShape 333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2" name="CustomShape 334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3" name="Line 335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4" name="Line 336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5" name="Line 337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6" name="Line 338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7" name="Line 339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8" name="Line 340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9" name="Line 341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0" name="Line 342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1" name="CustomShape 343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2" name="CustomShape 344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3" name="CustomShape 345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4" name="CustomShape 346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5" name="Line 347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6" name="Line 348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7" name="Line 349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8" name="Line 350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9" name="Line 351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0" name="Line 352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1" name="Line 353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2" name="Line 354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3" name="CustomShape 355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4" name="CustomShape 356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5" name="CustomShape 357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6" name="CustomShape 358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7" name="Line 359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8" name="Line 360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9" name="Line 361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0" name="Line 362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1" name="Line 363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2" name="Line 364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3" name="Line 365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4" name="Line 366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5" name="CustomShape 367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6" name="CustomShape 368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7" name="CustomShape 369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8" name="CustomShape 370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9" name="CustomShape 371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0" name="Line 372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1" name="Line 373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2" name="Line 374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3" name="Line 375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4" name="Line 376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5" name="Line 377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6" name="Line 378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7" name="Line 379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8" name="CustomShape 380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9" name="CustomShape 381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0" name="CustomShape 382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1" name="CustomShape 383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2" name="Line 384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3" name="Line 385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4" name="Line 386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5" name="Line 387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6" name="Line 388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7" name="Line 389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8" name="Line 390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9" name="Line 391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0" name="CustomShape 392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1" name="CustomShape 393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2" name="CustomShape 394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3" name="CustomShape 395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4" name="CustomShape 396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5" name="Line 397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6" name="Line 398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7" name="Line 399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8" name="Line 400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9" name="Line 401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0" name="Line 402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1" name="Line 403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2" name="CustomShape 404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3" name="CustomShape 405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4" name="CustomShape 406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5" name="CustomShape 407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6" name="Line 408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7" name="Line 409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8" name="Line 410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9" name="Line 411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0" name="Line 412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1" name="Line 413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2" name="Line 414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3" name="CustomShape 415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4" name="CustomShape 416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5" name="CustomShape 417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6" name="CustomShape 418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7" name="Line 419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8" name="Line 420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9" name="Line 421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0" name="Line 422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1" name="Line 423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2" name="Line 424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3" name="Line 425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4" name="CustomShape 426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5" name="CustomShape 427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6" name="CustomShape 428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7" name="CustomShape 429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8" name="Line 430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9" name="Line 431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0" name="Line 432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1" name="Line 433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2" name="Line 434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3" name="Line 435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4" name="Line 436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5" name="Line 437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6" name="CustomShape 438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7" name="CustomShape 439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8" name="CustomShape 440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9" name="Line 441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0" name="CustomShape 442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1" name="Line 443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2" name="Line 444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3" name="Line 445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4" name="Line 446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5" name="Line 447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6" name="Line 448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7" name="Line 449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8" name="CustomShape 450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9" name="CustomShape 451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0" name="CustomShape 452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1" name="CustomShape 453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2" name="Line 454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3" name="Line 455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4" name="Line 456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5" name="Line 457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6" name="Line 458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7" name="Line 459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8" name="Line 460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9" name="Line 461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20" name="CustomShape 462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21" name="CustomShape 463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22" name="CustomShape 464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623" name="CustomShape 465"/>
          <p:cNvSpPr/>
          <p:nvPr/>
        </p:nvSpPr>
        <p:spPr>
          <a:xfrm>
            <a:off x="1355400" y="2162520"/>
            <a:ext cx="362736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>
                <a:solidFill>
                  <a:srgbClr val="FFDD00"/>
                </a:solidFill>
                <a:latin typeface="Arial Black"/>
                <a:ea typeface="Open Sans Extrabold"/>
              </a:rPr>
              <a:t>07</a:t>
            </a:r>
            <a:endParaRPr lang="uk-UA" sz="16600" b="0" strike="noStrike" spc="-1">
              <a:latin typeface="Arial"/>
            </a:endParaRPr>
          </a:p>
        </p:txBody>
      </p:sp>
      <p:sp>
        <p:nvSpPr>
          <p:cNvPr id="9624" name="CustomShape 466"/>
          <p:cNvSpPr/>
          <p:nvPr/>
        </p:nvSpPr>
        <p:spPr>
          <a:xfrm>
            <a:off x="5228640" y="257868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5" name="CustomShape 467"/>
          <p:cNvSpPr/>
          <p:nvPr/>
        </p:nvSpPr>
        <p:spPr>
          <a:xfrm>
            <a:off x="6054480" y="2784600"/>
            <a:ext cx="462888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Зброя, вибухівка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7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8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9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0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1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2" name="CustomShape 7"/>
          <p:cNvSpPr/>
          <p:nvPr/>
        </p:nvSpPr>
        <p:spPr>
          <a:xfrm flipH="1">
            <a:off x="166646" y="21429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3" name="CustomShape 8"/>
          <p:cNvSpPr/>
          <p:nvPr/>
        </p:nvSpPr>
        <p:spPr>
          <a:xfrm>
            <a:off x="7365240" y="207000"/>
            <a:ext cx="4203720" cy="324864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634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9635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6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7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8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9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0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1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2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3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4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5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6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7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8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9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0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1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2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3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4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5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6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7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8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9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0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1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2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3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4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5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6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7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8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9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0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1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2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3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4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5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6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7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8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9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0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1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2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3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4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5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6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7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8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9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0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1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2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3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4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5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6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7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8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9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0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1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2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3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4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5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6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7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8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9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0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11" name="CustomShape 86"/>
          <p:cNvSpPr/>
          <p:nvPr/>
        </p:nvSpPr>
        <p:spPr>
          <a:xfrm>
            <a:off x="7370280" y="3429000"/>
            <a:ext cx="4203720" cy="3165120"/>
          </a:xfrm>
          <a:prstGeom prst="rect">
            <a:avLst/>
          </a:prstGeom>
          <a:solidFill>
            <a:srgbClr val="FFDD00"/>
          </a:solidFill>
          <a:ln w="50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2" name="CustomShape 87"/>
          <p:cNvSpPr/>
          <p:nvPr/>
        </p:nvSpPr>
        <p:spPr>
          <a:xfrm>
            <a:off x="1640520" y="743400"/>
            <a:ext cx="18885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Зброя, вибухівка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9713" name="Group 88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9714" name="CustomShape 89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5" name="Line 90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6" name="Line 91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7" name="Line 92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8" name="Line 93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9" name="Line 94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0" name="Line 95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1" name="Line 96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2" name="Line 97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3" name="CustomShape 98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4" name="CustomShape 99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5" name="CustomShape 100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6" name="CustomShape 101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7" name="Line 102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8" name="Line 103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9" name="Line 104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0" name="Line 105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1" name="Line 106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2" name="Line 107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3" name="Line 108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4" name="Line 109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5" name="CustomShape 110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6" name="CustomShape 111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7" name="CustomShape 112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8" name="CustomShape 113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9" name="Line 114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0" name="Line 115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1" name="Line 116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2" name="Line 117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3" name="Line 118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4" name="Line 119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5" name="Line 120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6" name="Line 121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7" name="CustomShape 122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8" name="CustomShape 123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9" name="CustomShape 124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0" name="CustomShape 125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1" name="Line 126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2" name="Line 127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3" name="Line 128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4" name="Line 129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5" name="Line 130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6" name="Line 131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7" name="Line 132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8" name="Line 133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9" name="CustomShape 134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0" name="CustomShape 135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1" name="CustomShape 136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2" name="CustomShape 137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3" name="Line 138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4" name="Line 139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5" name="Line 140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6" name="Line 141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7" name="Line 142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8" name="Line 143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9" name="Line 144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0" name="Line 145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1" name="CustomShape 146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2" name="CustomShape 147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3" name="CustomShape 148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4" name="CustomShape 149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5" name="Line 150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6" name="Line 151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7" name="Line 152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8" name="Line 153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9" name="Line 154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0" name="Line 155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1" name="Line 156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2" name="Line 157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3" name="CustomShape 158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4" name="CustomShape 159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5" name="CustomShape 160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6" name="CustomShape 161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7" name="Line 162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8" name="Line 163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9" name="Line 164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0" name="Line 165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1" name="Line 166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2" name="Line 167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3" name="Line 168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4" name="Line 169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5" name="CustomShape 170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6" name="CustomShape 171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7" name="CustomShape 172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8" name="CustomShape 173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9" name="Line 174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0" name="Line 175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1" name="Line 176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2" name="Line 177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3" name="Line 178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4" name="Line 179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5" name="Line 180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6" name="Line 181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7" name="CustomShape 182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8" name="CustomShape 183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9" name="CustomShape 184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0" name="CustomShape 185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1" name="Line 186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2" name="Line 187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3" name="Line 188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4" name="Line 189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5" name="Line 190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6" name="Line 191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7" name="Line 192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8" name="Line 193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9" name="CustomShape 194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0" name="CustomShape 195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1" name="CustomShape 196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2" name="CustomShape 197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3" name="Line 198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4" name="Line 199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5" name="Line 200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6" name="Line 201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7" name="Line 202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8" name="Line 203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9" name="Line 204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0" name="Line 205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1" name="CustomShape 206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2" name="CustomShape 207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3" name="CustomShape 208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4" name="CustomShape 209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5" name="Line 210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6" name="Line 211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7" name="Line 212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8" name="Line 213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9" name="Line 214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0" name="Line 215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1" name="Line 216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2" name="Line 217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3" name="CustomShape 218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4" name="CustomShape 219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5" name="CustomShape 220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6" name="CustomShape 221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7" name="Line 222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8" name="Line 223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9" name="Line 224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0" name="Line 225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1" name="Line 226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2" name="Line 227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3" name="Line 228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4" name="Line 229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5" name="CustomShape 230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6" name="CustomShape 231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7" name="CustomShape 232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8" name="CustomShape 233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9" name="Line 234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0" name="Line 235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1" name="Line 236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2" name="Line 237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3" name="Line 238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4" name="Line 239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5" name="Line 240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6" name="Line 241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7" name="CustomShape 242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8" name="CustomShape 243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9" name="CustomShape 244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0" name="CustomShape 245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1" name="Line 246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2" name="Line 247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3" name="Line 248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4" name="Line 249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5" name="Line 250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6" name="Line 251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7" name="Line 252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8" name="Line 253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9" name="CustomShape 254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0" name="CustomShape 255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1" name="CustomShape 256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2" name="CustomShape 257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3" name="Line 258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4" name="Line 259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5" name="Line 260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6" name="Line 261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7" name="Line 262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8" name="Line 263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9" name="Line 264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0" name="Line 265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1" name="CustomShape 266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2" name="CustomShape 267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3" name="CustomShape 268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4" name="CustomShape 269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5" name="Line 270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6" name="Line 271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7" name="Line 272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8" name="Line 273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9" name="Line 274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0" name="Line 275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1" name="Line 276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2" name="Line 277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3" name="CustomShape 278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4" name="CustomShape 279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5" name="CustomShape 280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6" name="CustomShape 281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7" name="Line 282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8" name="Line 283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9" name="Line 284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0" name="Line 285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1" name="Line 286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2" name="Line 287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3" name="Line 288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4" name="Line 289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5" name="CustomShape 290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6" name="CustomShape 291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7" name="CustomShape 292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8" name="CustomShape 293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9" name="Line 294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0" name="Line 295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1" name="Line 296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2" name="Line 297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3" name="Line 298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4" name="Line 299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5" name="Line 300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6" name="Line 301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7" name="CustomShape 302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8" name="CustomShape 303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9" name="CustomShape 304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0" name="CustomShape 305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1" name="Line 306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2" name="Line 307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3" name="Line 308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4" name="Line 309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5" name="Line 310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6" name="Line 311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7" name="Line 312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8" name="Line 313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9" name="CustomShape 314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0" name="CustomShape 315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1" name="CustomShape 316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2" name="CustomShape 317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3" name="Line 318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4" name="Line 319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5" name="Line 320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6" name="Line 321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7" name="Line 322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8" name="Line 323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9" name="Line 324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0" name="Line 325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1" name="CustomShape 326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2" name="CustomShape 327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3" name="CustomShape 328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4" name="CustomShape 329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5" name="Line 330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6" name="Line 331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7" name="Line 332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8" name="Line 333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9" name="Line 334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0" name="Line 335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1" name="Line 336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2" name="Line 337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3" name="CustomShape 338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4" name="CustomShape 339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5" name="CustomShape 340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6" name="CustomShape 341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7" name="Line 342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8" name="Line 343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9" name="Line 344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0" name="Line 345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1" name="Line 346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2" name="Line 347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3" name="Line 348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4" name="Line 349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5" name="CustomShape 350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6" name="CustomShape 351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7" name="CustomShape 352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8" name="CustomShape 353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9" name="Line 354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0" name="Line 355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1" name="Line 356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2" name="Line 357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3" name="Line 358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4" name="Line 359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5" name="Line 360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6" name="Line 361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7" name="CustomShape 362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8" name="CustomShape 363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9" name="CustomShape 364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0" name="CustomShape 365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1" name="Line 366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2" name="Line 367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3" name="Line 368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4" name="Line 369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5" name="Line 370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6" name="Line 371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7" name="Line 372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8" name="Line 373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9" name="CustomShape 374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0" name="CustomShape 375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1" name="CustomShape 376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2" name="CustomShape 377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3" name="Line 378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4" name="Line 379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5" name="Line 380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6" name="Line 381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7" name="Line 382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8" name="Line 383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9" name="Line 384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0" name="Line 385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1" name="CustomShape 386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2" name="CustomShape 387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3" name="CustomShape 388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4" name="CustomShape 389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5" name="Line 390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6" name="Line 391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7" name="Line 392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8" name="Line 393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9" name="Line 394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0" name="Line 395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1" name="Line 396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2" name="Line 397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3" name="CustomShape 398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4" name="CustomShape 399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5" name="CustomShape 400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6" name="CustomShape 401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7" name="Line 402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8" name="Line 403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9" name="Line 404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0" name="Line 405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1" name="Line 406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2" name="Line 407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3" name="Line 408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4" name="Line 409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5" name="CustomShape 410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6" name="CustomShape 411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7" name="CustomShape 412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8" name="CustomShape 413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9" name="Line 414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0" name="Line 415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1" name="Line 416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2" name="Line 417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3" name="Line 418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4" name="Line 419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5" name="Line 420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6" name="Line 421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7" name="CustomShape 422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8" name="CustomShape 423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9" name="CustomShape 424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0" name="CustomShape 425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1" name="Line 426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2" name="Line 427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3" name="Line 428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4" name="Line 429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5" name="Line 430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6" name="Line 431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7" name="Line 432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8" name="Line 433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9" name="CustomShape 434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0" name="CustomShape 435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1" name="CustomShape 436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2" name="CustomShape 437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3" name="Line 438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4" name="Line 439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5" name="Line 440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6" name="Line 441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7" name="Line 442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8" name="Line 443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9" name="Line 444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0" name="Line 445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1" name="CustomShape 446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2" name="CustomShape 447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3" name="CustomShape 448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4" name="CustomShape 449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5" name="Line 450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6" name="Line 451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7" name="Line 452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8" name="Line 453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9" name="Line 454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0" name="Line 455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1" name="Line 456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2" name="Line 457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3" name="CustomShape 458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4" name="CustomShape 459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5" name="CustomShape 460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6" name="CustomShape 461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7" name="Line 462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8" name="Line 463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9" name="Line 464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0" name="Line 465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1" name="Line 466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2" name="Line 467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3" name="Line 468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4" name="Line 469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5" name="CustomShape 470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6" name="CustomShape 471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7" name="CustomShape 472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8" name="CustomShape 473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9" name="CustomShape 474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0" name="Line 475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1" name="Line 476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2" name="Line 477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3" name="Line 478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4" name="Line 479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5" name="Line 480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6" name="Line 481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7" name="CustomShape 482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8" name="CustomShape 483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9" name="CustomShape 484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0" name="CustomShape 485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1" name="Line 486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2" name="Line 487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3" name="Line 488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4" name="Line 489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5" name="Line 490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6" name="Line 491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7" name="Line 492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8" name="CustomShape 493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9" name="CustomShape 494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0" name="CustomShape 495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1" name="CustomShape 496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2" name="Line 497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3" name="Line 498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4" name="Line 499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5" name="Line 500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6" name="Line 501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7" name="Line 502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8" name="Line 503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9" name="CustomShape 504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0" name="CustomShape 505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1" name="CustomShape 506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2" name="CustomShape 507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3" name="Line 508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4" name="Line 509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5" name="Line 510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6" name="Line 511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7" name="Line 512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8" name="Line 513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9" name="Line 514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0" name="Line 515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1" name="CustomShape 516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2" name="CustomShape 517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3" name="CustomShape 518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4" name="Line 519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5" name="CustomShape 520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6" name="Line 521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7" name="Line 522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8" name="Line 523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9" name="Line 524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0" name="Line 525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1" name="Line 526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2" name="Line 527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3" name="CustomShape 528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4" name="CustomShape 529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5" name="CustomShape 530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6" name="CustomShape 531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7" name="Line 532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8" name="Line 533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9" name="Line 534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0" name="Line 535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1" name="Line 536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2" name="Line 537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3" name="Line 538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4" name="Line 539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5" name="CustomShape 540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6" name="CustomShape 541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7" name="CustomShape 542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168" name="CustomShape 543"/>
          <p:cNvSpPr/>
          <p:nvPr/>
        </p:nvSpPr>
        <p:spPr>
          <a:xfrm>
            <a:off x="2745720" y="2089440"/>
            <a:ext cx="604440" cy="581400"/>
          </a:xfrm>
          <a:custGeom>
            <a:avLst/>
            <a:gdLst/>
            <a:ahLst/>
            <a:cxnLst/>
            <a:rect l="l" t="t" r="r" b="b"/>
            <a:pathLst>
              <a:path w="1355890" h="1304415">
                <a:moveTo>
                  <a:pt x="777245" y="893202"/>
                </a:moveTo>
                <a:cubicBezTo>
                  <a:pt x="789152" y="936697"/>
                  <a:pt x="815345" y="975428"/>
                  <a:pt x="824871" y="1023686"/>
                </a:cubicBezTo>
                <a:cubicBezTo>
                  <a:pt x="887578" y="1038748"/>
                  <a:pt x="959808" y="1022854"/>
                  <a:pt x="1005846" y="1104591"/>
                </a:cubicBezTo>
                <a:cubicBezTo>
                  <a:pt x="812250" y="1027598"/>
                  <a:pt x="740099" y="1083953"/>
                  <a:pt x="675091" y="1230797"/>
                </a:cubicBezTo>
                <a:cubicBezTo>
                  <a:pt x="655247" y="1163509"/>
                  <a:pt x="683028" y="1081934"/>
                  <a:pt x="779865" y="1036077"/>
                </a:cubicBezTo>
                <a:cubicBezTo>
                  <a:pt x="778992" y="988452"/>
                  <a:pt x="778118" y="940827"/>
                  <a:pt x="777245" y="893202"/>
                </a:cubicBezTo>
                <a:close/>
                <a:moveTo>
                  <a:pt x="1012989" y="699846"/>
                </a:moveTo>
                <a:cubicBezTo>
                  <a:pt x="958220" y="745879"/>
                  <a:pt x="917740" y="796677"/>
                  <a:pt x="870115" y="845092"/>
                </a:cubicBezTo>
                <a:cubicBezTo>
                  <a:pt x="779627" y="770478"/>
                  <a:pt x="668898" y="778813"/>
                  <a:pt x="615321" y="907005"/>
                </a:cubicBezTo>
                <a:cubicBezTo>
                  <a:pt x="568887" y="868509"/>
                  <a:pt x="554203" y="831088"/>
                  <a:pt x="493878" y="776047"/>
                </a:cubicBezTo>
                <a:cubicBezTo>
                  <a:pt x="520866" y="833193"/>
                  <a:pt x="538328" y="895103"/>
                  <a:pt x="572459" y="954630"/>
                </a:cubicBezTo>
                <a:cubicBezTo>
                  <a:pt x="413411" y="946513"/>
                  <a:pt x="338228" y="1071484"/>
                  <a:pt x="382005" y="1203521"/>
                </a:cubicBezTo>
                <a:lnTo>
                  <a:pt x="404414" y="1252074"/>
                </a:lnTo>
                <a:lnTo>
                  <a:pt x="1141441" y="1252074"/>
                </a:lnTo>
                <a:lnTo>
                  <a:pt x="1156944" y="1212585"/>
                </a:lnTo>
                <a:cubicBezTo>
                  <a:pt x="1173129" y="1167379"/>
                  <a:pt x="1180272" y="1121503"/>
                  <a:pt x="1139196" y="1068930"/>
                </a:cubicBezTo>
                <a:cubicBezTo>
                  <a:pt x="1159436" y="1017609"/>
                  <a:pt x="1141973" y="1060595"/>
                  <a:pt x="1160627" y="1014161"/>
                </a:cubicBezTo>
                <a:cubicBezTo>
                  <a:pt x="1107843" y="1027258"/>
                  <a:pt x="1143563" y="1022098"/>
                  <a:pt x="1105859" y="1026067"/>
                </a:cubicBezTo>
                <a:cubicBezTo>
                  <a:pt x="1113399" y="970504"/>
                  <a:pt x="1069346" y="906209"/>
                  <a:pt x="986796" y="861761"/>
                </a:cubicBezTo>
                <a:cubicBezTo>
                  <a:pt x="992353" y="793501"/>
                  <a:pt x="1009416" y="736755"/>
                  <a:pt x="1012989" y="699846"/>
                </a:cubicBezTo>
                <a:close/>
                <a:moveTo>
                  <a:pt x="356451" y="675821"/>
                </a:moveTo>
                <a:lnTo>
                  <a:pt x="356451" y="859185"/>
                </a:lnTo>
                <a:lnTo>
                  <a:pt x="413601" y="859185"/>
                </a:lnTo>
                <a:lnTo>
                  <a:pt x="413601" y="675821"/>
                </a:lnTo>
                <a:close/>
                <a:moveTo>
                  <a:pt x="224796" y="675821"/>
                </a:moveTo>
                <a:lnTo>
                  <a:pt x="224796" y="859185"/>
                </a:lnTo>
                <a:lnTo>
                  <a:pt x="281946" y="859185"/>
                </a:lnTo>
                <a:lnTo>
                  <a:pt x="281946" y="675821"/>
                </a:lnTo>
                <a:close/>
                <a:moveTo>
                  <a:pt x="479630" y="413519"/>
                </a:moveTo>
                <a:lnTo>
                  <a:pt x="479630" y="596883"/>
                </a:lnTo>
                <a:lnTo>
                  <a:pt x="536780" y="596883"/>
                </a:lnTo>
                <a:lnTo>
                  <a:pt x="536780" y="413519"/>
                </a:lnTo>
                <a:close/>
                <a:moveTo>
                  <a:pt x="354631" y="413519"/>
                </a:moveTo>
                <a:lnTo>
                  <a:pt x="354631" y="596883"/>
                </a:lnTo>
                <a:lnTo>
                  <a:pt x="411781" y="596883"/>
                </a:lnTo>
                <a:lnTo>
                  <a:pt x="411781" y="413519"/>
                </a:lnTo>
                <a:close/>
                <a:moveTo>
                  <a:pt x="224796" y="413519"/>
                </a:moveTo>
                <a:lnTo>
                  <a:pt x="224796" y="596883"/>
                </a:lnTo>
                <a:lnTo>
                  <a:pt x="281946" y="596883"/>
                </a:lnTo>
                <a:lnTo>
                  <a:pt x="281946" y="413519"/>
                </a:lnTo>
                <a:close/>
                <a:moveTo>
                  <a:pt x="479898" y="147992"/>
                </a:moveTo>
                <a:lnTo>
                  <a:pt x="479898" y="331356"/>
                </a:lnTo>
                <a:lnTo>
                  <a:pt x="537048" y="331356"/>
                </a:lnTo>
                <a:lnTo>
                  <a:pt x="537048" y="147992"/>
                </a:lnTo>
                <a:close/>
                <a:moveTo>
                  <a:pt x="352347" y="147992"/>
                </a:moveTo>
                <a:lnTo>
                  <a:pt x="352347" y="331356"/>
                </a:lnTo>
                <a:lnTo>
                  <a:pt x="409497" y="331356"/>
                </a:lnTo>
                <a:lnTo>
                  <a:pt x="409497" y="147992"/>
                </a:lnTo>
                <a:close/>
                <a:moveTo>
                  <a:pt x="224796" y="147992"/>
                </a:moveTo>
                <a:lnTo>
                  <a:pt x="224796" y="331356"/>
                </a:lnTo>
                <a:lnTo>
                  <a:pt x="281946" y="331356"/>
                </a:lnTo>
                <a:lnTo>
                  <a:pt x="281946" y="147992"/>
                </a:lnTo>
                <a:close/>
                <a:moveTo>
                  <a:pt x="98976" y="0"/>
                </a:moveTo>
                <a:lnTo>
                  <a:pt x="669071" y="0"/>
                </a:lnTo>
                <a:cubicBezTo>
                  <a:pt x="669411" y="212641"/>
                  <a:pt x="667369" y="425283"/>
                  <a:pt x="667709" y="637924"/>
                </a:cubicBezTo>
                <a:lnTo>
                  <a:pt x="1196346" y="640305"/>
                </a:lnTo>
                <a:cubicBezTo>
                  <a:pt x="1196176" y="744992"/>
                  <a:pt x="1197792" y="849680"/>
                  <a:pt x="1199409" y="954367"/>
                </a:cubicBezTo>
                <a:lnTo>
                  <a:pt x="1202312" y="1252074"/>
                </a:lnTo>
                <a:lnTo>
                  <a:pt x="1355890" y="1252074"/>
                </a:lnTo>
                <a:lnTo>
                  <a:pt x="1355890" y="1304415"/>
                </a:lnTo>
                <a:lnTo>
                  <a:pt x="0" y="1304415"/>
                </a:lnTo>
                <a:lnTo>
                  <a:pt x="0" y="1252074"/>
                </a:lnTo>
                <a:lnTo>
                  <a:pt x="98976" y="1252074"/>
                </a:lnTo>
                <a:close/>
              </a:path>
            </a:pathLst>
          </a:custGeom>
          <a:solidFill>
            <a:srgbClr val="0C18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169" name="Group 544"/>
          <p:cNvGrpSpPr/>
          <p:nvPr/>
        </p:nvGrpSpPr>
        <p:grpSpPr>
          <a:xfrm>
            <a:off x="4149000" y="2202840"/>
            <a:ext cx="1010880" cy="571680"/>
            <a:chOff x="4149000" y="2202840"/>
            <a:chExt cx="1010880" cy="571680"/>
          </a:xfrm>
        </p:grpSpPr>
        <p:sp>
          <p:nvSpPr>
            <p:cNvPr id="10170" name="CustomShape 545"/>
            <p:cNvSpPr/>
            <p:nvPr/>
          </p:nvSpPr>
          <p:spPr>
            <a:xfrm>
              <a:off x="4993920" y="2304360"/>
              <a:ext cx="126360" cy="417960"/>
            </a:xfrm>
            <a:custGeom>
              <a:avLst/>
              <a:gdLst/>
              <a:ahLst/>
              <a:cxnLst/>
              <a:rect l="l" t="t" r="r" b="b"/>
              <a:pathLst>
                <a:path w="726609" h="2394857">
                  <a:moveTo>
                    <a:pt x="117672" y="0"/>
                  </a:moveTo>
                  <a:cubicBezTo>
                    <a:pt x="156377" y="4838"/>
                    <a:pt x="196155" y="4251"/>
                    <a:pt x="233786" y="14514"/>
                  </a:cubicBezTo>
                  <a:cubicBezTo>
                    <a:pt x="250615" y="19104"/>
                    <a:pt x="262183" y="34888"/>
                    <a:pt x="277329" y="43543"/>
                  </a:cubicBezTo>
                  <a:cubicBezTo>
                    <a:pt x="296115" y="54278"/>
                    <a:pt x="316034" y="62895"/>
                    <a:pt x="335386" y="72571"/>
                  </a:cubicBezTo>
                  <a:cubicBezTo>
                    <a:pt x="432368" y="169553"/>
                    <a:pt x="331643" y="52726"/>
                    <a:pt x="393443" y="188686"/>
                  </a:cubicBezTo>
                  <a:cubicBezTo>
                    <a:pt x="407880" y="220447"/>
                    <a:pt x="440467" y="242674"/>
                    <a:pt x="451500" y="275771"/>
                  </a:cubicBezTo>
                  <a:lnTo>
                    <a:pt x="466015" y="319314"/>
                  </a:lnTo>
                  <a:cubicBezTo>
                    <a:pt x="454663" y="500941"/>
                    <a:pt x="434502" y="689660"/>
                    <a:pt x="466015" y="870857"/>
                  </a:cubicBezTo>
                  <a:cubicBezTo>
                    <a:pt x="468636" y="885930"/>
                    <a:pt x="495043" y="880533"/>
                    <a:pt x="509557" y="885371"/>
                  </a:cubicBezTo>
                  <a:cubicBezTo>
                    <a:pt x="519910" y="916429"/>
                    <a:pt x="526620" y="949287"/>
                    <a:pt x="553100" y="972457"/>
                  </a:cubicBezTo>
                  <a:cubicBezTo>
                    <a:pt x="579356" y="995431"/>
                    <a:pt x="640186" y="1030514"/>
                    <a:pt x="640186" y="1030514"/>
                  </a:cubicBezTo>
                  <a:cubicBezTo>
                    <a:pt x="645024" y="1045028"/>
                    <a:pt x="647858" y="1060373"/>
                    <a:pt x="654700" y="1074057"/>
                  </a:cubicBezTo>
                  <a:cubicBezTo>
                    <a:pt x="722333" y="1209322"/>
                    <a:pt x="768674" y="1038468"/>
                    <a:pt x="669215" y="1407886"/>
                  </a:cubicBezTo>
                  <a:cubicBezTo>
                    <a:pt x="658542" y="1447527"/>
                    <a:pt x="582129" y="1494971"/>
                    <a:pt x="582129" y="1494971"/>
                  </a:cubicBezTo>
                  <a:cubicBezTo>
                    <a:pt x="570746" y="1517738"/>
                    <a:pt x="544587" y="1576056"/>
                    <a:pt x="524072" y="1596571"/>
                  </a:cubicBezTo>
                  <a:cubicBezTo>
                    <a:pt x="511737" y="1608906"/>
                    <a:pt x="495043" y="1615924"/>
                    <a:pt x="480529" y="1625600"/>
                  </a:cubicBezTo>
                  <a:cubicBezTo>
                    <a:pt x="470853" y="1644952"/>
                    <a:pt x="465581" y="1667229"/>
                    <a:pt x="451500" y="1683657"/>
                  </a:cubicBezTo>
                  <a:cubicBezTo>
                    <a:pt x="425358" y="1714156"/>
                    <a:pt x="380493" y="1730735"/>
                    <a:pt x="349900" y="1756229"/>
                  </a:cubicBezTo>
                  <a:cubicBezTo>
                    <a:pt x="277419" y="1816629"/>
                    <a:pt x="339335" y="1788777"/>
                    <a:pt x="262815" y="1814286"/>
                  </a:cubicBezTo>
                  <a:lnTo>
                    <a:pt x="175729" y="1901371"/>
                  </a:lnTo>
                  <a:lnTo>
                    <a:pt x="132186" y="1944914"/>
                  </a:lnTo>
                  <a:cubicBezTo>
                    <a:pt x="84738" y="2087262"/>
                    <a:pt x="161663" y="1886184"/>
                    <a:pt x="74129" y="2017486"/>
                  </a:cubicBezTo>
                  <a:cubicBezTo>
                    <a:pt x="63064" y="2034084"/>
                    <a:pt x="65095" y="2056363"/>
                    <a:pt x="59615" y="2075543"/>
                  </a:cubicBezTo>
                  <a:cubicBezTo>
                    <a:pt x="55412" y="2090254"/>
                    <a:pt x="49126" y="2104326"/>
                    <a:pt x="45100" y="2119086"/>
                  </a:cubicBezTo>
                  <a:cubicBezTo>
                    <a:pt x="34603" y="2157576"/>
                    <a:pt x="28689" y="2197352"/>
                    <a:pt x="16072" y="2235200"/>
                  </a:cubicBezTo>
                  <a:cubicBezTo>
                    <a:pt x="11234" y="2249714"/>
                    <a:pt x="2942" y="2263506"/>
                    <a:pt x="1557" y="2278743"/>
                  </a:cubicBezTo>
                  <a:cubicBezTo>
                    <a:pt x="-1947" y="2317289"/>
                    <a:pt x="1557" y="2356152"/>
                    <a:pt x="1557" y="2394857"/>
                  </a:cubicBezTo>
                </a:path>
              </a:pathLst>
            </a:custGeom>
            <a:noFill/>
            <a:ln w="648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1" name="CustomShape 546"/>
            <p:cNvSpPr/>
            <p:nvPr/>
          </p:nvSpPr>
          <p:spPr>
            <a:xfrm rot="20887200">
              <a:off x="4174200" y="2359800"/>
              <a:ext cx="847080" cy="131400"/>
            </a:xfrm>
            <a:custGeom>
              <a:avLst/>
              <a:gdLst/>
              <a:ahLst/>
              <a:cxnLst/>
              <a:rect l="l" t="t" r="r" b="b"/>
              <a:pathLst>
                <a:path w="4850449" h="756091">
                  <a:moveTo>
                    <a:pt x="0" y="65515"/>
                  </a:moveTo>
                  <a:lnTo>
                    <a:pt x="4759154" y="0"/>
                  </a:lnTo>
                  <a:cubicBezTo>
                    <a:pt x="4851764" y="184652"/>
                    <a:pt x="4915732" y="394429"/>
                    <a:pt x="4737170" y="646631"/>
                  </a:cubicBezTo>
                  <a:lnTo>
                    <a:pt x="38853" y="756091"/>
                  </a:lnTo>
                  <a:cubicBezTo>
                    <a:pt x="223706" y="572697"/>
                    <a:pt x="138901" y="153486"/>
                    <a:pt x="0" y="65515"/>
                  </a:cubicBezTo>
                  <a:close/>
                </a:path>
              </a:pathLst>
            </a:custGeom>
            <a:solidFill>
              <a:srgbClr val="0C183B"/>
            </a:solidFill>
            <a:ln w="3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2" name="CustomShape 547"/>
            <p:cNvSpPr/>
            <p:nvPr/>
          </p:nvSpPr>
          <p:spPr>
            <a:xfrm rot="20887200">
              <a:off x="4189320" y="2289600"/>
              <a:ext cx="854640" cy="118800"/>
            </a:xfrm>
            <a:custGeom>
              <a:avLst/>
              <a:gdLst/>
              <a:ahLst/>
              <a:cxnLst/>
              <a:rect l="l" t="t" r="r" b="b"/>
              <a:pathLst>
                <a:path w="4893097" h="683889">
                  <a:moveTo>
                    <a:pt x="2752" y="17638"/>
                  </a:moveTo>
                  <a:lnTo>
                    <a:pt x="4767409" y="0"/>
                  </a:lnTo>
                  <a:cubicBezTo>
                    <a:pt x="4860019" y="184652"/>
                    <a:pt x="4979321" y="390495"/>
                    <a:pt x="4800759" y="642697"/>
                  </a:cubicBezTo>
                  <a:lnTo>
                    <a:pt x="0" y="683889"/>
                  </a:lnTo>
                  <a:cubicBezTo>
                    <a:pt x="245690" y="544438"/>
                    <a:pt x="113395" y="91878"/>
                    <a:pt x="2752" y="17638"/>
                  </a:cubicBezTo>
                  <a:close/>
                </a:path>
              </a:pathLst>
            </a:custGeom>
            <a:solidFill>
              <a:srgbClr val="0C183B"/>
            </a:solidFill>
            <a:ln w="3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3" name="CustomShape 548"/>
            <p:cNvSpPr/>
            <p:nvPr/>
          </p:nvSpPr>
          <p:spPr>
            <a:xfrm rot="20816400">
              <a:off x="4179240" y="2377800"/>
              <a:ext cx="43560" cy="110880"/>
            </a:xfrm>
            <a:prstGeom prst="ellipse">
              <a:avLst/>
            </a:prstGeom>
            <a:solidFill>
              <a:srgbClr val="0C183B"/>
            </a:solidFill>
            <a:ln w="3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4" name="CustomShape 549"/>
            <p:cNvSpPr/>
            <p:nvPr/>
          </p:nvSpPr>
          <p:spPr>
            <a:xfrm rot="20887200">
              <a:off x="4223520" y="2394000"/>
              <a:ext cx="847080" cy="131400"/>
            </a:xfrm>
            <a:custGeom>
              <a:avLst/>
              <a:gdLst/>
              <a:ahLst/>
              <a:cxnLst/>
              <a:rect l="l" t="t" r="r" b="b"/>
              <a:pathLst>
                <a:path w="4850449" h="756091">
                  <a:moveTo>
                    <a:pt x="0" y="65515"/>
                  </a:moveTo>
                  <a:lnTo>
                    <a:pt x="4759154" y="0"/>
                  </a:lnTo>
                  <a:cubicBezTo>
                    <a:pt x="4851764" y="184652"/>
                    <a:pt x="4915732" y="394429"/>
                    <a:pt x="4737170" y="646631"/>
                  </a:cubicBezTo>
                  <a:lnTo>
                    <a:pt x="38853" y="756091"/>
                  </a:lnTo>
                  <a:cubicBezTo>
                    <a:pt x="223706" y="572697"/>
                    <a:pt x="138901" y="153486"/>
                    <a:pt x="0" y="65515"/>
                  </a:cubicBezTo>
                  <a:close/>
                </a:path>
              </a:pathLst>
            </a:custGeom>
            <a:solidFill>
              <a:srgbClr val="0C183B"/>
            </a:solidFill>
            <a:ln w="3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5" name="CustomShape 550"/>
            <p:cNvSpPr/>
            <p:nvPr/>
          </p:nvSpPr>
          <p:spPr>
            <a:xfrm rot="20816400">
              <a:off x="4212720" y="2494800"/>
              <a:ext cx="43560" cy="116640"/>
            </a:xfrm>
            <a:prstGeom prst="ellipse">
              <a:avLst/>
            </a:prstGeom>
            <a:solidFill>
              <a:srgbClr val="0C183B"/>
            </a:solidFill>
            <a:ln w="3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6" name="CustomShape 551"/>
            <p:cNvSpPr/>
            <p:nvPr/>
          </p:nvSpPr>
          <p:spPr>
            <a:xfrm rot="20816400">
              <a:off x="4161240" y="2459880"/>
              <a:ext cx="43560" cy="115920"/>
            </a:xfrm>
            <a:prstGeom prst="ellipse">
              <a:avLst/>
            </a:prstGeom>
            <a:solidFill>
              <a:srgbClr val="0C183B"/>
            </a:solidFill>
            <a:ln w="3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7" name="CustomShape 552"/>
            <p:cNvSpPr/>
            <p:nvPr/>
          </p:nvSpPr>
          <p:spPr>
            <a:xfrm rot="20446200">
              <a:off x="4311720" y="2335320"/>
              <a:ext cx="82440" cy="257760"/>
            </a:xfrm>
            <a:custGeom>
              <a:avLst/>
              <a:gdLst/>
              <a:ahLst/>
              <a:cxnLst/>
              <a:rect l="l" t="t" r="r" b="b"/>
              <a:pathLst>
                <a:path w="475815" h="1512615">
                  <a:moveTo>
                    <a:pt x="0" y="0"/>
                  </a:moveTo>
                  <a:lnTo>
                    <a:pt x="412266" y="49634"/>
                  </a:lnTo>
                  <a:cubicBezTo>
                    <a:pt x="478495" y="281136"/>
                    <a:pt x="505125" y="471648"/>
                    <a:pt x="432060" y="755441"/>
                  </a:cubicBezTo>
                  <a:cubicBezTo>
                    <a:pt x="452519" y="1012293"/>
                    <a:pt x="503235" y="1259525"/>
                    <a:pt x="397227" y="1512615"/>
                  </a:cubicBezTo>
                  <a:lnTo>
                    <a:pt x="7410" y="1437461"/>
                  </a:lnTo>
                  <a:cubicBezTo>
                    <a:pt x="43520" y="1346495"/>
                    <a:pt x="180640" y="967416"/>
                    <a:pt x="56842" y="732164"/>
                  </a:cubicBezTo>
                  <a:cubicBezTo>
                    <a:pt x="55607" y="492587"/>
                    <a:pt x="149473" y="148492"/>
                    <a:pt x="0" y="0"/>
                  </a:cubicBezTo>
                  <a:close/>
                </a:path>
              </a:pathLst>
            </a:custGeom>
            <a:solidFill>
              <a:srgbClr val="0C183B"/>
            </a:solidFill>
            <a:ln w="3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8" name="CustomShape 553"/>
            <p:cNvSpPr/>
            <p:nvPr/>
          </p:nvSpPr>
          <p:spPr>
            <a:xfrm rot="20446200">
              <a:off x="4858200" y="2219400"/>
              <a:ext cx="106560" cy="236520"/>
            </a:xfrm>
            <a:custGeom>
              <a:avLst/>
              <a:gdLst/>
              <a:ahLst/>
              <a:cxnLst/>
              <a:rect l="l" t="t" r="r" b="b"/>
              <a:pathLst>
                <a:path w="613793" h="1357290">
                  <a:moveTo>
                    <a:pt x="195888" y="0"/>
                  </a:moveTo>
                  <a:lnTo>
                    <a:pt x="514036" y="29978"/>
                  </a:lnTo>
                  <a:cubicBezTo>
                    <a:pt x="602992" y="215605"/>
                    <a:pt x="651234" y="440834"/>
                    <a:pt x="578169" y="724627"/>
                  </a:cubicBezTo>
                  <a:cubicBezTo>
                    <a:pt x="598628" y="981479"/>
                    <a:pt x="545882" y="1158997"/>
                    <a:pt x="398461" y="1357290"/>
                  </a:cubicBezTo>
                  <a:lnTo>
                    <a:pt x="0" y="1326197"/>
                  </a:lnTo>
                  <a:cubicBezTo>
                    <a:pt x="133020" y="1343012"/>
                    <a:pt x="372902" y="939249"/>
                    <a:pt x="249104" y="703997"/>
                  </a:cubicBezTo>
                  <a:cubicBezTo>
                    <a:pt x="247869" y="464420"/>
                    <a:pt x="345361" y="148492"/>
                    <a:pt x="195888" y="0"/>
                  </a:cubicBezTo>
                  <a:close/>
                </a:path>
              </a:pathLst>
            </a:custGeom>
            <a:solidFill>
              <a:srgbClr val="0C183B"/>
            </a:solidFill>
            <a:ln w="3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9" name="CustomShape 554"/>
            <p:cNvSpPr/>
            <p:nvPr/>
          </p:nvSpPr>
          <p:spPr>
            <a:xfrm>
              <a:off x="5012280" y="2248560"/>
              <a:ext cx="126360" cy="417960"/>
            </a:xfrm>
            <a:custGeom>
              <a:avLst/>
              <a:gdLst/>
              <a:ahLst/>
              <a:cxnLst/>
              <a:rect l="l" t="t" r="r" b="b"/>
              <a:pathLst>
                <a:path w="726609" h="2394857">
                  <a:moveTo>
                    <a:pt x="117672" y="0"/>
                  </a:moveTo>
                  <a:cubicBezTo>
                    <a:pt x="156377" y="4838"/>
                    <a:pt x="196155" y="4251"/>
                    <a:pt x="233786" y="14514"/>
                  </a:cubicBezTo>
                  <a:cubicBezTo>
                    <a:pt x="250615" y="19104"/>
                    <a:pt x="262183" y="34888"/>
                    <a:pt x="277329" y="43543"/>
                  </a:cubicBezTo>
                  <a:cubicBezTo>
                    <a:pt x="296115" y="54278"/>
                    <a:pt x="316034" y="62895"/>
                    <a:pt x="335386" y="72571"/>
                  </a:cubicBezTo>
                  <a:cubicBezTo>
                    <a:pt x="432368" y="169553"/>
                    <a:pt x="331643" y="52726"/>
                    <a:pt x="393443" y="188686"/>
                  </a:cubicBezTo>
                  <a:cubicBezTo>
                    <a:pt x="407880" y="220447"/>
                    <a:pt x="440467" y="242674"/>
                    <a:pt x="451500" y="275771"/>
                  </a:cubicBezTo>
                  <a:lnTo>
                    <a:pt x="466015" y="319314"/>
                  </a:lnTo>
                  <a:cubicBezTo>
                    <a:pt x="454663" y="500941"/>
                    <a:pt x="434502" y="689660"/>
                    <a:pt x="466015" y="870857"/>
                  </a:cubicBezTo>
                  <a:cubicBezTo>
                    <a:pt x="468636" y="885930"/>
                    <a:pt x="495043" y="880533"/>
                    <a:pt x="509557" y="885371"/>
                  </a:cubicBezTo>
                  <a:cubicBezTo>
                    <a:pt x="519910" y="916429"/>
                    <a:pt x="526620" y="949287"/>
                    <a:pt x="553100" y="972457"/>
                  </a:cubicBezTo>
                  <a:cubicBezTo>
                    <a:pt x="579356" y="995431"/>
                    <a:pt x="640186" y="1030514"/>
                    <a:pt x="640186" y="1030514"/>
                  </a:cubicBezTo>
                  <a:cubicBezTo>
                    <a:pt x="645024" y="1045028"/>
                    <a:pt x="647858" y="1060373"/>
                    <a:pt x="654700" y="1074057"/>
                  </a:cubicBezTo>
                  <a:cubicBezTo>
                    <a:pt x="722333" y="1209322"/>
                    <a:pt x="768674" y="1038468"/>
                    <a:pt x="669215" y="1407886"/>
                  </a:cubicBezTo>
                  <a:cubicBezTo>
                    <a:pt x="658542" y="1447527"/>
                    <a:pt x="582129" y="1494971"/>
                    <a:pt x="582129" y="1494971"/>
                  </a:cubicBezTo>
                  <a:cubicBezTo>
                    <a:pt x="570746" y="1517738"/>
                    <a:pt x="544587" y="1576056"/>
                    <a:pt x="524072" y="1596571"/>
                  </a:cubicBezTo>
                  <a:cubicBezTo>
                    <a:pt x="511737" y="1608906"/>
                    <a:pt x="495043" y="1615924"/>
                    <a:pt x="480529" y="1625600"/>
                  </a:cubicBezTo>
                  <a:cubicBezTo>
                    <a:pt x="470853" y="1644952"/>
                    <a:pt x="465581" y="1667229"/>
                    <a:pt x="451500" y="1683657"/>
                  </a:cubicBezTo>
                  <a:cubicBezTo>
                    <a:pt x="425358" y="1714156"/>
                    <a:pt x="380493" y="1730735"/>
                    <a:pt x="349900" y="1756229"/>
                  </a:cubicBezTo>
                  <a:cubicBezTo>
                    <a:pt x="277419" y="1816629"/>
                    <a:pt x="339335" y="1788777"/>
                    <a:pt x="262815" y="1814286"/>
                  </a:cubicBezTo>
                  <a:lnTo>
                    <a:pt x="175729" y="1901371"/>
                  </a:lnTo>
                  <a:lnTo>
                    <a:pt x="132186" y="1944914"/>
                  </a:lnTo>
                  <a:cubicBezTo>
                    <a:pt x="84738" y="2087262"/>
                    <a:pt x="161663" y="1886184"/>
                    <a:pt x="74129" y="2017486"/>
                  </a:cubicBezTo>
                  <a:cubicBezTo>
                    <a:pt x="63064" y="2034084"/>
                    <a:pt x="65095" y="2056363"/>
                    <a:pt x="59615" y="2075543"/>
                  </a:cubicBezTo>
                  <a:cubicBezTo>
                    <a:pt x="55412" y="2090254"/>
                    <a:pt x="49126" y="2104326"/>
                    <a:pt x="45100" y="2119086"/>
                  </a:cubicBezTo>
                  <a:cubicBezTo>
                    <a:pt x="34603" y="2157576"/>
                    <a:pt x="28689" y="2197352"/>
                    <a:pt x="16072" y="2235200"/>
                  </a:cubicBezTo>
                  <a:cubicBezTo>
                    <a:pt x="11234" y="2249714"/>
                    <a:pt x="2942" y="2263506"/>
                    <a:pt x="1557" y="2278743"/>
                  </a:cubicBezTo>
                  <a:cubicBezTo>
                    <a:pt x="-1947" y="2317289"/>
                    <a:pt x="1557" y="2356152"/>
                    <a:pt x="1557" y="2394857"/>
                  </a:cubicBezTo>
                </a:path>
              </a:pathLst>
            </a:custGeom>
            <a:noFill/>
            <a:ln w="648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80" name="CustomShape 555"/>
            <p:cNvSpPr/>
            <p:nvPr/>
          </p:nvSpPr>
          <p:spPr>
            <a:xfrm>
              <a:off x="5033520" y="2356560"/>
              <a:ext cx="126360" cy="417960"/>
            </a:xfrm>
            <a:custGeom>
              <a:avLst/>
              <a:gdLst/>
              <a:ahLst/>
              <a:cxnLst/>
              <a:rect l="l" t="t" r="r" b="b"/>
              <a:pathLst>
                <a:path w="726609" h="2394857">
                  <a:moveTo>
                    <a:pt x="117672" y="0"/>
                  </a:moveTo>
                  <a:cubicBezTo>
                    <a:pt x="156377" y="4838"/>
                    <a:pt x="196155" y="4251"/>
                    <a:pt x="233786" y="14514"/>
                  </a:cubicBezTo>
                  <a:cubicBezTo>
                    <a:pt x="250615" y="19104"/>
                    <a:pt x="262183" y="34888"/>
                    <a:pt x="277329" y="43543"/>
                  </a:cubicBezTo>
                  <a:cubicBezTo>
                    <a:pt x="296115" y="54278"/>
                    <a:pt x="316034" y="62895"/>
                    <a:pt x="335386" y="72571"/>
                  </a:cubicBezTo>
                  <a:cubicBezTo>
                    <a:pt x="432368" y="169553"/>
                    <a:pt x="331643" y="52726"/>
                    <a:pt x="393443" y="188686"/>
                  </a:cubicBezTo>
                  <a:cubicBezTo>
                    <a:pt x="407880" y="220447"/>
                    <a:pt x="440467" y="242674"/>
                    <a:pt x="451500" y="275771"/>
                  </a:cubicBezTo>
                  <a:lnTo>
                    <a:pt x="466015" y="319314"/>
                  </a:lnTo>
                  <a:cubicBezTo>
                    <a:pt x="454663" y="500941"/>
                    <a:pt x="434502" y="689660"/>
                    <a:pt x="466015" y="870857"/>
                  </a:cubicBezTo>
                  <a:cubicBezTo>
                    <a:pt x="468636" y="885930"/>
                    <a:pt x="495043" y="880533"/>
                    <a:pt x="509557" y="885371"/>
                  </a:cubicBezTo>
                  <a:cubicBezTo>
                    <a:pt x="519910" y="916429"/>
                    <a:pt x="526620" y="949287"/>
                    <a:pt x="553100" y="972457"/>
                  </a:cubicBezTo>
                  <a:cubicBezTo>
                    <a:pt x="579356" y="995431"/>
                    <a:pt x="640186" y="1030514"/>
                    <a:pt x="640186" y="1030514"/>
                  </a:cubicBezTo>
                  <a:cubicBezTo>
                    <a:pt x="645024" y="1045028"/>
                    <a:pt x="647858" y="1060373"/>
                    <a:pt x="654700" y="1074057"/>
                  </a:cubicBezTo>
                  <a:cubicBezTo>
                    <a:pt x="722333" y="1209322"/>
                    <a:pt x="768674" y="1038468"/>
                    <a:pt x="669215" y="1407886"/>
                  </a:cubicBezTo>
                  <a:cubicBezTo>
                    <a:pt x="658542" y="1447527"/>
                    <a:pt x="582129" y="1494971"/>
                    <a:pt x="582129" y="1494971"/>
                  </a:cubicBezTo>
                  <a:cubicBezTo>
                    <a:pt x="570746" y="1517738"/>
                    <a:pt x="544587" y="1576056"/>
                    <a:pt x="524072" y="1596571"/>
                  </a:cubicBezTo>
                  <a:cubicBezTo>
                    <a:pt x="511737" y="1608906"/>
                    <a:pt x="495043" y="1615924"/>
                    <a:pt x="480529" y="1625600"/>
                  </a:cubicBezTo>
                  <a:cubicBezTo>
                    <a:pt x="470853" y="1644952"/>
                    <a:pt x="465581" y="1667229"/>
                    <a:pt x="451500" y="1683657"/>
                  </a:cubicBezTo>
                  <a:cubicBezTo>
                    <a:pt x="425358" y="1714156"/>
                    <a:pt x="380493" y="1730735"/>
                    <a:pt x="349900" y="1756229"/>
                  </a:cubicBezTo>
                  <a:cubicBezTo>
                    <a:pt x="277419" y="1816629"/>
                    <a:pt x="339335" y="1788777"/>
                    <a:pt x="262815" y="1814286"/>
                  </a:cubicBezTo>
                  <a:lnTo>
                    <a:pt x="175729" y="1901371"/>
                  </a:lnTo>
                  <a:lnTo>
                    <a:pt x="132186" y="1944914"/>
                  </a:lnTo>
                  <a:cubicBezTo>
                    <a:pt x="84738" y="2087262"/>
                    <a:pt x="161663" y="1886184"/>
                    <a:pt x="74129" y="2017486"/>
                  </a:cubicBezTo>
                  <a:cubicBezTo>
                    <a:pt x="63064" y="2034084"/>
                    <a:pt x="65095" y="2056363"/>
                    <a:pt x="59615" y="2075543"/>
                  </a:cubicBezTo>
                  <a:cubicBezTo>
                    <a:pt x="55412" y="2090254"/>
                    <a:pt x="49126" y="2104326"/>
                    <a:pt x="45100" y="2119086"/>
                  </a:cubicBezTo>
                  <a:cubicBezTo>
                    <a:pt x="34603" y="2157576"/>
                    <a:pt x="28689" y="2197352"/>
                    <a:pt x="16072" y="2235200"/>
                  </a:cubicBezTo>
                  <a:cubicBezTo>
                    <a:pt x="11234" y="2249714"/>
                    <a:pt x="2942" y="2263506"/>
                    <a:pt x="1557" y="2278743"/>
                  </a:cubicBezTo>
                  <a:cubicBezTo>
                    <a:pt x="-1947" y="2317289"/>
                    <a:pt x="1557" y="2356152"/>
                    <a:pt x="1557" y="2394857"/>
                  </a:cubicBezTo>
                </a:path>
              </a:pathLst>
            </a:custGeom>
            <a:noFill/>
            <a:ln w="648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181" name="Group 556"/>
          <p:cNvGrpSpPr/>
          <p:nvPr/>
        </p:nvGrpSpPr>
        <p:grpSpPr>
          <a:xfrm>
            <a:off x="5690520" y="2174400"/>
            <a:ext cx="1269360" cy="532440"/>
            <a:chOff x="5690520" y="2174400"/>
            <a:chExt cx="1269360" cy="532440"/>
          </a:xfrm>
        </p:grpSpPr>
        <p:sp>
          <p:nvSpPr>
            <p:cNvPr id="10182" name="CustomShape 557"/>
            <p:cNvSpPr/>
            <p:nvPr/>
          </p:nvSpPr>
          <p:spPr>
            <a:xfrm>
              <a:off x="5690520" y="2284920"/>
              <a:ext cx="1269360" cy="421920"/>
            </a:xfrm>
            <a:custGeom>
              <a:avLst/>
              <a:gdLst/>
              <a:ahLst/>
              <a:cxnLst/>
              <a:rect l="l" t="t" r="r" b="b"/>
              <a:pathLst>
                <a:path w="5003176" h="1665665">
                  <a:moveTo>
                    <a:pt x="385763" y="1278008"/>
                  </a:moveTo>
                  <a:cubicBezTo>
                    <a:pt x="364332" y="1321771"/>
                    <a:pt x="354806" y="1344104"/>
                    <a:pt x="357188" y="1409298"/>
                  </a:cubicBezTo>
                  <a:lnTo>
                    <a:pt x="2382" y="1406917"/>
                  </a:lnTo>
                  <a:lnTo>
                    <a:pt x="0" y="1280390"/>
                  </a:lnTo>
                  <a:close/>
                  <a:moveTo>
                    <a:pt x="1706706" y="1274624"/>
                  </a:moveTo>
                  <a:lnTo>
                    <a:pt x="3550890" y="1274624"/>
                  </a:lnTo>
                  <a:lnTo>
                    <a:pt x="3550890" y="1408582"/>
                  </a:lnTo>
                  <a:lnTo>
                    <a:pt x="1740043" y="1406200"/>
                  </a:lnTo>
                  <a:cubicBezTo>
                    <a:pt x="1743218" y="1355198"/>
                    <a:pt x="1732105" y="1311339"/>
                    <a:pt x="1706706" y="1274624"/>
                  </a:cubicBezTo>
                  <a:close/>
                  <a:moveTo>
                    <a:pt x="1148893" y="1274624"/>
                  </a:moveTo>
                  <a:cubicBezTo>
                    <a:pt x="1106825" y="1333803"/>
                    <a:pt x="1126669" y="1364407"/>
                    <a:pt x="1122700" y="1409298"/>
                  </a:cubicBezTo>
                  <a:lnTo>
                    <a:pt x="977752" y="1409298"/>
                  </a:lnTo>
                  <a:cubicBezTo>
                    <a:pt x="980134" y="1358056"/>
                    <a:pt x="977752" y="1321103"/>
                    <a:pt x="942033" y="1277005"/>
                  </a:cubicBezTo>
                  <a:close/>
                  <a:moveTo>
                    <a:pt x="1431180" y="1153877"/>
                  </a:moveTo>
                  <a:cubicBezTo>
                    <a:pt x="1563743" y="1153877"/>
                    <a:pt x="1671207" y="1268445"/>
                    <a:pt x="1671207" y="1409771"/>
                  </a:cubicBezTo>
                  <a:cubicBezTo>
                    <a:pt x="1671207" y="1551097"/>
                    <a:pt x="1563743" y="1665665"/>
                    <a:pt x="1431180" y="1665665"/>
                  </a:cubicBezTo>
                  <a:cubicBezTo>
                    <a:pt x="1298617" y="1665665"/>
                    <a:pt x="1191153" y="1551097"/>
                    <a:pt x="1191153" y="1409771"/>
                  </a:cubicBezTo>
                  <a:cubicBezTo>
                    <a:pt x="1191153" y="1268445"/>
                    <a:pt x="1298617" y="1153877"/>
                    <a:pt x="1431180" y="1153877"/>
                  </a:cubicBezTo>
                  <a:close/>
                  <a:moveTo>
                    <a:pt x="4410615" y="1145675"/>
                  </a:moveTo>
                  <a:cubicBezTo>
                    <a:pt x="4543178" y="1145675"/>
                    <a:pt x="4650642" y="1260243"/>
                    <a:pt x="4650642" y="1401569"/>
                  </a:cubicBezTo>
                  <a:cubicBezTo>
                    <a:pt x="4650642" y="1542895"/>
                    <a:pt x="4543178" y="1657463"/>
                    <a:pt x="4410615" y="1657463"/>
                  </a:cubicBezTo>
                  <a:cubicBezTo>
                    <a:pt x="4278052" y="1657463"/>
                    <a:pt x="4170588" y="1542895"/>
                    <a:pt x="4170588" y="1401569"/>
                  </a:cubicBezTo>
                  <a:cubicBezTo>
                    <a:pt x="4170588" y="1260243"/>
                    <a:pt x="4278052" y="1145675"/>
                    <a:pt x="4410615" y="1145675"/>
                  </a:cubicBezTo>
                  <a:close/>
                  <a:moveTo>
                    <a:pt x="676805" y="1145675"/>
                  </a:moveTo>
                  <a:cubicBezTo>
                    <a:pt x="809368" y="1145675"/>
                    <a:pt x="916832" y="1260243"/>
                    <a:pt x="916832" y="1401569"/>
                  </a:cubicBezTo>
                  <a:cubicBezTo>
                    <a:pt x="916832" y="1542895"/>
                    <a:pt x="809368" y="1657463"/>
                    <a:pt x="676805" y="1657463"/>
                  </a:cubicBezTo>
                  <a:cubicBezTo>
                    <a:pt x="544242" y="1657463"/>
                    <a:pt x="436778" y="1542895"/>
                    <a:pt x="436778" y="1401569"/>
                  </a:cubicBezTo>
                  <a:cubicBezTo>
                    <a:pt x="436778" y="1260243"/>
                    <a:pt x="544242" y="1145675"/>
                    <a:pt x="676805" y="1145675"/>
                  </a:cubicBezTo>
                  <a:close/>
                  <a:moveTo>
                    <a:pt x="3633787" y="300452"/>
                  </a:moveTo>
                  <a:cubicBezTo>
                    <a:pt x="3633787" y="413091"/>
                    <a:pt x="3626643" y="523349"/>
                    <a:pt x="3633787" y="638369"/>
                  </a:cubicBezTo>
                  <a:lnTo>
                    <a:pt x="4280438" y="628844"/>
                  </a:lnTo>
                  <a:lnTo>
                    <a:pt x="4151850" y="305215"/>
                  </a:lnTo>
                  <a:close/>
                  <a:moveTo>
                    <a:pt x="3588543" y="233365"/>
                  </a:moveTo>
                  <a:lnTo>
                    <a:pt x="4169739" y="233365"/>
                  </a:lnTo>
                  <a:cubicBezTo>
                    <a:pt x="4214132" y="218695"/>
                    <a:pt x="4270430" y="442151"/>
                    <a:pt x="4362448" y="622743"/>
                  </a:cubicBezTo>
                  <a:cubicBezTo>
                    <a:pt x="4470398" y="668780"/>
                    <a:pt x="4735510" y="648142"/>
                    <a:pt x="4876798" y="713230"/>
                  </a:cubicBezTo>
                  <a:cubicBezTo>
                    <a:pt x="4902198" y="841818"/>
                    <a:pt x="4910929" y="1148999"/>
                    <a:pt x="4914898" y="1277587"/>
                  </a:cubicBezTo>
                  <a:cubicBezTo>
                    <a:pt x="4987923" y="1276794"/>
                    <a:pt x="4945827" y="1273018"/>
                    <a:pt x="4995861" y="1275205"/>
                  </a:cubicBezTo>
                  <a:cubicBezTo>
                    <a:pt x="4993509" y="1315492"/>
                    <a:pt x="4998413" y="1335353"/>
                    <a:pt x="5003176" y="1414534"/>
                  </a:cubicBezTo>
                  <a:cubicBezTo>
                    <a:pt x="4893581" y="1414922"/>
                    <a:pt x="4831612" y="1408166"/>
                    <a:pt x="4722017" y="1408554"/>
                  </a:cubicBezTo>
                  <a:cubicBezTo>
                    <a:pt x="4688652" y="973774"/>
                    <a:pt x="4108845" y="1000760"/>
                    <a:pt x="4088605" y="1403792"/>
                  </a:cubicBezTo>
                  <a:cubicBezTo>
                    <a:pt x="3894533" y="1404392"/>
                    <a:pt x="3800871" y="1409580"/>
                    <a:pt x="3557586" y="1412153"/>
                  </a:cubicBezTo>
                  <a:cubicBezTo>
                    <a:pt x="3586954" y="995411"/>
                    <a:pt x="3504406" y="254819"/>
                    <a:pt x="3588543" y="233365"/>
                  </a:cubicBezTo>
                  <a:close/>
                  <a:moveTo>
                    <a:pt x="1182923" y="8"/>
                  </a:moveTo>
                  <a:cubicBezTo>
                    <a:pt x="1233338" y="-104"/>
                    <a:pt x="1286669" y="839"/>
                    <a:pt x="1343025" y="3617"/>
                  </a:cubicBezTo>
                  <a:cubicBezTo>
                    <a:pt x="1343025" y="73466"/>
                    <a:pt x="1338262" y="52829"/>
                    <a:pt x="1343025" y="113154"/>
                  </a:cubicBezTo>
                  <a:lnTo>
                    <a:pt x="2181223" y="108392"/>
                  </a:lnTo>
                  <a:cubicBezTo>
                    <a:pt x="2198852" y="63539"/>
                    <a:pt x="2187573" y="91723"/>
                    <a:pt x="2190748" y="3617"/>
                  </a:cubicBezTo>
                  <a:lnTo>
                    <a:pt x="2728911" y="8379"/>
                  </a:lnTo>
                  <a:cubicBezTo>
                    <a:pt x="2728911" y="62354"/>
                    <a:pt x="2738436" y="82992"/>
                    <a:pt x="2738436" y="122679"/>
                  </a:cubicBezTo>
                  <a:lnTo>
                    <a:pt x="3371661" y="101285"/>
                  </a:lnTo>
                  <a:cubicBezTo>
                    <a:pt x="3557399" y="526463"/>
                    <a:pt x="3485961" y="899253"/>
                    <a:pt x="3371661" y="1233944"/>
                  </a:cubicBezTo>
                  <a:lnTo>
                    <a:pt x="1681162" y="1232342"/>
                  </a:lnTo>
                  <a:cubicBezTo>
                    <a:pt x="1516062" y="1045017"/>
                    <a:pt x="1284287" y="1081529"/>
                    <a:pt x="1185862" y="1227579"/>
                  </a:cubicBezTo>
                  <a:lnTo>
                    <a:pt x="919162" y="1232342"/>
                  </a:lnTo>
                  <a:cubicBezTo>
                    <a:pt x="755649" y="997391"/>
                    <a:pt x="501649" y="1124392"/>
                    <a:pt x="414337" y="1227579"/>
                  </a:cubicBezTo>
                  <a:lnTo>
                    <a:pt x="160924" y="1238706"/>
                  </a:lnTo>
                  <a:cubicBezTo>
                    <a:pt x="-26401" y="702404"/>
                    <a:pt x="38687" y="447087"/>
                    <a:pt x="156162" y="115572"/>
                  </a:cubicBezTo>
                  <a:cubicBezTo>
                    <a:pt x="346035" y="112130"/>
                    <a:pt x="694365" y="131019"/>
                    <a:pt x="800100" y="113154"/>
                  </a:cubicBezTo>
                  <a:cubicBezTo>
                    <a:pt x="805823" y="52426"/>
                    <a:pt x="807244" y="58385"/>
                    <a:pt x="804863" y="8379"/>
                  </a:cubicBezTo>
                  <a:cubicBezTo>
                    <a:pt x="906661" y="10165"/>
                    <a:pt x="1031676" y="343"/>
                    <a:pt x="1182923" y="8"/>
                  </a:cubicBezTo>
                  <a:close/>
                </a:path>
              </a:pathLst>
            </a:custGeom>
            <a:solidFill>
              <a:srgbClr val="0C183B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83" name="CustomShape 558"/>
            <p:cNvSpPr/>
            <p:nvPr/>
          </p:nvSpPr>
          <p:spPr>
            <a:xfrm>
              <a:off x="5911920" y="2174400"/>
              <a:ext cx="461880" cy="302400"/>
            </a:xfrm>
            <a:prstGeom prst="irregularSeal1">
              <a:avLst/>
            </a:prstGeom>
            <a:solidFill>
              <a:srgbClr val="0C183B"/>
            </a:solidFill>
            <a:ln w="3816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184" name="CustomShape 559"/>
          <p:cNvSpPr/>
          <p:nvPr/>
        </p:nvSpPr>
        <p:spPr>
          <a:xfrm>
            <a:off x="1043280" y="1967760"/>
            <a:ext cx="489960" cy="696960"/>
          </a:xfrm>
          <a:custGeom>
            <a:avLst/>
            <a:gdLst/>
            <a:ahLst/>
            <a:cxnLst/>
            <a:rect l="l" t="t" r="r" b="b"/>
            <a:pathLst>
              <a:path w="3539459" h="4693505">
                <a:moveTo>
                  <a:pt x="803029" y="1110648"/>
                </a:moveTo>
                <a:cubicBezTo>
                  <a:pt x="829917" y="1110202"/>
                  <a:pt x="857103" y="1115559"/>
                  <a:pt x="880121" y="1122703"/>
                </a:cubicBezTo>
                <a:cubicBezTo>
                  <a:pt x="1261121" y="1332253"/>
                  <a:pt x="1623071" y="1265578"/>
                  <a:pt x="1937396" y="1151278"/>
                </a:cubicBezTo>
                <a:cubicBezTo>
                  <a:pt x="2258071" y="1119528"/>
                  <a:pt x="2159646" y="1392578"/>
                  <a:pt x="2042171" y="1456078"/>
                </a:cubicBezTo>
                <a:cubicBezTo>
                  <a:pt x="1600846" y="1611653"/>
                  <a:pt x="1083321" y="1557678"/>
                  <a:pt x="689621" y="1379878"/>
                </a:cubicBezTo>
                <a:cubicBezTo>
                  <a:pt x="644377" y="1165566"/>
                  <a:pt x="722363" y="1111988"/>
                  <a:pt x="803029" y="1110648"/>
                </a:cubicBezTo>
                <a:close/>
                <a:moveTo>
                  <a:pt x="825353" y="960778"/>
                </a:moveTo>
                <a:cubicBezTo>
                  <a:pt x="941241" y="963160"/>
                  <a:pt x="1026173" y="1032216"/>
                  <a:pt x="1061097" y="1122703"/>
                </a:cubicBezTo>
                <a:cubicBezTo>
                  <a:pt x="599135" y="854416"/>
                  <a:pt x="561033" y="1325903"/>
                  <a:pt x="670571" y="1398928"/>
                </a:cubicBezTo>
                <a:cubicBezTo>
                  <a:pt x="846783" y="1614828"/>
                  <a:pt x="1502420" y="1644991"/>
                  <a:pt x="1718320" y="1560853"/>
                </a:cubicBezTo>
                <a:cubicBezTo>
                  <a:pt x="1772295" y="1657690"/>
                  <a:pt x="1778645" y="1622766"/>
                  <a:pt x="1727845" y="1713253"/>
                </a:cubicBezTo>
                <a:cubicBezTo>
                  <a:pt x="1353195" y="1784691"/>
                  <a:pt x="1288107" y="1695791"/>
                  <a:pt x="1042045" y="1646578"/>
                </a:cubicBezTo>
                <a:cubicBezTo>
                  <a:pt x="1062683" y="1797391"/>
                  <a:pt x="927747" y="1808503"/>
                  <a:pt x="975371" y="2294278"/>
                </a:cubicBezTo>
                <a:cubicBezTo>
                  <a:pt x="1308746" y="2745128"/>
                  <a:pt x="1616721" y="3907178"/>
                  <a:pt x="1346846" y="4456453"/>
                </a:cubicBezTo>
                <a:cubicBezTo>
                  <a:pt x="1143647" y="4920003"/>
                  <a:pt x="786459" y="4586628"/>
                  <a:pt x="832495" y="4437403"/>
                </a:cubicBezTo>
                <a:cubicBezTo>
                  <a:pt x="926159" y="4145303"/>
                  <a:pt x="1034107" y="3480370"/>
                  <a:pt x="937271" y="3684928"/>
                </a:cubicBezTo>
                <a:cubicBezTo>
                  <a:pt x="778521" y="4014669"/>
                  <a:pt x="676923" y="4296784"/>
                  <a:pt x="346723" y="4607475"/>
                </a:cubicBezTo>
                <a:cubicBezTo>
                  <a:pt x="318147" y="4617460"/>
                  <a:pt x="-167629" y="4560769"/>
                  <a:pt x="60971" y="4218329"/>
                </a:cubicBezTo>
                <a:cubicBezTo>
                  <a:pt x="489595" y="3703519"/>
                  <a:pt x="537223" y="3102985"/>
                  <a:pt x="480071" y="2759625"/>
                </a:cubicBezTo>
                <a:cubicBezTo>
                  <a:pt x="126059" y="2528080"/>
                  <a:pt x="278459" y="1978137"/>
                  <a:pt x="270523" y="1713254"/>
                </a:cubicBezTo>
                <a:cubicBezTo>
                  <a:pt x="167335" y="1648396"/>
                  <a:pt x="180035" y="1754529"/>
                  <a:pt x="184797" y="1656104"/>
                </a:cubicBezTo>
                <a:cubicBezTo>
                  <a:pt x="194323" y="1507109"/>
                  <a:pt x="146697" y="1443379"/>
                  <a:pt x="118123" y="1208429"/>
                </a:cubicBezTo>
                <a:lnTo>
                  <a:pt x="403871" y="1198903"/>
                </a:lnTo>
                <a:cubicBezTo>
                  <a:pt x="562621" y="1022691"/>
                  <a:pt x="709465" y="958397"/>
                  <a:pt x="825353" y="960778"/>
                </a:cubicBezTo>
                <a:close/>
                <a:moveTo>
                  <a:pt x="3413770" y="894040"/>
                </a:moveTo>
                <a:cubicBezTo>
                  <a:pt x="3431232" y="895627"/>
                  <a:pt x="3428058" y="1063954"/>
                  <a:pt x="3480445" y="1036977"/>
                </a:cubicBezTo>
                <a:cubicBezTo>
                  <a:pt x="3494732" y="1086200"/>
                  <a:pt x="3593157" y="1167152"/>
                  <a:pt x="3499495" y="1189377"/>
                </a:cubicBezTo>
                <a:cubicBezTo>
                  <a:pt x="3405833" y="1211602"/>
                  <a:pt x="2935933" y="1159214"/>
                  <a:pt x="2889895" y="1198902"/>
                </a:cubicBezTo>
                <a:lnTo>
                  <a:pt x="2880370" y="1265578"/>
                </a:lnTo>
                <a:cubicBezTo>
                  <a:pt x="2700983" y="1252888"/>
                  <a:pt x="2397770" y="1246528"/>
                  <a:pt x="2270770" y="1303678"/>
                </a:cubicBezTo>
                <a:cubicBezTo>
                  <a:pt x="2172345" y="1237003"/>
                  <a:pt x="2229495" y="1083016"/>
                  <a:pt x="2004070" y="1075078"/>
                </a:cubicBezTo>
                <a:cubicBezTo>
                  <a:pt x="1654820" y="1240178"/>
                  <a:pt x="1400820" y="1195728"/>
                  <a:pt x="1099195" y="1170328"/>
                </a:cubicBezTo>
                <a:cubicBezTo>
                  <a:pt x="1019819" y="1092541"/>
                  <a:pt x="1329383" y="1122703"/>
                  <a:pt x="1356370" y="1056028"/>
                </a:cubicBezTo>
                <a:cubicBezTo>
                  <a:pt x="1383358" y="989353"/>
                  <a:pt x="1362720" y="914751"/>
                  <a:pt x="1403995" y="903628"/>
                </a:cubicBezTo>
                <a:lnTo>
                  <a:pt x="1565920" y="1036915"/>
                </a:lnTo>
                <a:cubicBezTo>
                  <a:pt x="2210445" y="1014711"/>
                  <a:pt x="2731145" y="1049657"/>
                  <a:pt x="3375670" y="1027453"/>
                </a:cubicBezTo>
                <a:close/>
                <a:moveTo>
                  <a:pt x="977047" y="0"/>
                </a:moveTo>
                <a:cubicBezTo>
                  <a:pt x="1219031" y="0"/>
                  <a:pt x="1415196" y="198285"/>
                  <a:pt x="1415196" y="442881"/>
                </a:cubicBezTo>
                <a:cubicBezTo>
                  <a:pt x="1415196" y="687477"/>
                  <a:pt x="1219031" y="885762"/>
                  <a:pt x="977047" y="885762"/>
                </a:cubicBezTo>
                <a:cubicBezTo>
                  <a:pt x="735063" y="885762"/>
                  <a:pt x="538895" y="687477"/>
                  <a:pt x="538895" y="442881"/>
                </a:cubicBezTo>
                <a:cubicBezTo>
                  <a:pt x="538895" y="198285"/>
                  <a:pt x="735063" y="0"/>
                  <a:pt x="977047" y="0"/>
                </a:cubicBezTo>
                <a:close/>
              </a:path>
            </a:pathLst>
          </a:custGeom>
          <a:solidFill>
            <a:srgbClr val="0C18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85" name="CustomShape 560"/>
          <p:cNvSpPr/>
          <p:nvPr/>
        </p:nvSpPr>
        <p:spPr>
          <a:xfrm>
            <a:off x="199080" y="3152880"/>
            <a:ext cx="2109960" cy="388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ПОДІЙ, ПОВ’ЯЗАНИХ </a:t>
            </a:r>
            <a:r>
              <a:rPr dirty="0"/>
              <a:t/>
            </a:r>
            <a:br>
              <a:rPr dirty="0"/>
            </a:b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ЗІ  ЗБРОЄЮ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10186" name="CustomShape 561"/>
          <p:cNvSpPr/>
          <p:nvPr/>
        </p:nvSpPr>
        <p:spPr>
          <a:xfrm>
            <a:off x="874800" y="2592000"/>
            <a:ext cx="7588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16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0187" name="CustomShape 562"/>
          <p:cNvSpPr/>
          <p:nvPr/>
        </p:nvSpPr>
        <p:spPr>
          <a:xfrm>
            <a:off x="1974240" y="3152880"/>
            <a:ext cx="2109960" cy="388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ПОДІЙ, ПОВ’ЯЗАНИХ З  ВИБУХІВКОЮ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10188" name="CustomShape 563"/>
          <p:cNvSpPr/>
          <p:nvPr/>
        </p:nvSpPr>
        <p:spPr>
          <a:xfrm>
            <a:off x="4064400" y="3152880"/>
            <a:ext cx="133884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ВИЛУЧЕНО ВИБУХІВКИ (КГ)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0189" name="CustomShape 564"/>
          <p:cNvSpPr/>
          <p:nvPr/>
        </p:nvSpPr>
        <p:spPr>
          <a:xfrm>
            <a:off x="5239800" y="3152880"/>
            <a:ext cx="2309400" cy="536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ПОДІЙ, ПОВ’ЯЗАНИХ </a:t>
            </a:r>
            <a:r>
              <a:rPr dirty="0"/>
              <a:t/>
            </a:r>
            <a:br>
              <a:rPr dirty="0"/>
            </a:b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З  ВИБУХОНЕБЕЗПЕЧНИМИ  ПРЕДМЕТАМИ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10190" name="CustomShape 565"/>
          <p:cNvSpPr/>
          <p:nvPr/>
        </p:nvSpPr>
        <p:spPr>
          <a:xfrm>
            <a:off x="2649960" y="2592000"/>
            <a:ext cx="7588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5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0191" name="CustomShape 566"/>
          <p:cNvSpPr/>
          <p:nvPr/>
        </p:nvSpPr>
        <p:spPr>
          <a:xfrm>
            <a:off x="4155840" y="2592000"/>
            <a:ext cx="10918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 </a:t>
            </a:r>
            <a:r>
              <a:rPr lang="uk-UA" sz="20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кг</a:t>
            </a:r>
            <a:endParaRPr lang="uk-UA" sz="2000" b="0" strike="noStrike" spc="-1">
              <a:latin typeface="Arial"/>
            </a:endParaRPr>
          </a:p>
        </p:txBody>
      </p:sp>
      <p:sp>
        <p:nvSpPr>
          <p:cNvPr id="10192" name="CustomShape 567"/>
          <p:cNvSpPr/>
          <p:nvPr/>
        </p:nvSpPr>
        <p:spPr>
          <a:xfrm>
            <a:off x="6028200" y="2592000"/>
            <a:ext cx="7588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5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0193" name="CustomShape 568"/>
          <p:cNvSpPr/>
          <p:nvPr/>
        </p:nvSpPr>
        <p:spPr>
          <a:xfrm>
            <a:off x="7416000" y="591840"/>
            <a:ext cx="4089240" cy="2499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 algn="just">
              <a:lnSpc>
                <a:spcPct val="100000"/>
              </a:lnSpc>
              <a:spcBef>
                <a:spcPts val="139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Відпрацювання залізничного вокзалу, автовокзалу для перекриття каналів надходження ВЗ та вибухових  речовин.</a:t>
            </a:r>
            <a:endParaRPr lang="uk-UA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39"/>
              </a:spcBef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-   Перевірка власників зброї за місцем проживання.</a:t>
            </a:r>
            <a:endParaRPr lang="uk-UA" sz="1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39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Притягнення власників зброї до адміністративної, кримінальної відповідальності за порушення порядку, правил зберігання, обліку та перереєстрації зброї.</a:t>
            </a:r>
            <a:endParaRPr lang="uk-UA" sz="1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39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Вирішення питання щодо анулювання дозволів на право зберігання зброї за порушення власниками законодавства.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10194" name="CustomShape 569"/>
          <p:cNvSpPr/>
          <p:nvPr/>
        </p:nvSpPr>
        <p:spPr>
          <a:xfrm>
            <a:off x="7412400" y="219960"/>
            <a:ext cx="35229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Поліцейські заходи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10195" name="CustomShape 570"/>
          <p:cNvSpPr/>
          <p:nvPr/>
        </p:nvSpPr>
        <p:spPr>
          <a:xfrm>
            <a:off x="7486560" y="3863880"/>
            <a:ext cx="4079160" cy="243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 Light"/>
                <a:ea typeface="DejaVu Sans"/>
              </a:rPr>
              <a:t>- Посилити контроль за дотриманням правил зберігання мисливської вогнепальної нарізної зброї та поводження з нею.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 Light"/>
                <a:ea typeface="DejaVu Sans"/>
              </a:rPr>
              <a:t>- Збільшити кількість перевірок залізничних вокзалів, автовокзалів для перекриття каналів надходження ВЗ та вибухових  речовин.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 Light"/>
                <a:ea typeface="DejaVu Sans"/>
              </a:rPr>
              <a:t>- Додатково інформувати громадян про звільнення від кримінальної відповідальності при добровільній здачі зброї.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10196" name="CustomShape 571"/>
          <p:cNvSpPr/>
          <p:nvPr/>
        </p:nvSpPr>
        <p:spPr>
          <a:xfrm>
            <a:off x="7485840" y="3438720"/>
            <a:ext cx="37818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Що треба зробити?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10197" name="CustomShape 572"/>
          <p:cNvSpPr/>
          <p:nvPr/>
        </p:nvSpPr>
        <p:spPr>
          <a:xfrm>
            <a:off x="352440" y="5385600"/>
            <a:ext cx="191232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КІЛЬКІСТЬ  ЗАРЕЄСТРОВАНОЇ ЗБРОЇ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0198" name="CustomShape 573"/>
          <p:cNvSpPr/>
          <p:nvPr/>
        </p:nvSpPr>
        <p:spPr>
          <a:xfrm>
            <a:off x="2316240" y="5385600"/>
            <a:ext cx="167220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ВИЛУЧЕНО  НЕЗАКОННОЇ ЗБРОЇ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0199" name="CustomShape 574"/>
          <p:cNvSpPr/>
          <p:nvPr/>
        </p:nvSpPr>
        <p:spPr>
          <a:xfrm>
            <a:off x="4066920" y="5346000"/>
            <a:ext cx="1605960" cy="5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ОДИНИЦЬ БОЄПРИПАСІВ ВИЛУЧЕНО 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0200" name="CustomShape 575"/>
          <p:cNvSpPr/>
          <p:nvPr/>
        </p:nvSpPr>
        <p:spPr>
          <a:xfrm>
            <a:off x="5671440" y="5385600"/>
            <a:ext cx="174672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ДОБРОВІЛЬНО ЗДАНО  ЗБРОЇ, ВИБУХІВКИ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0201" name="CustomShape 576"/>
          <p:cNvSpPr/>
          <p:nvPr/>
        </p:nvSpPr>
        <p:spPr>
          <a:xfrm>
            <a:off x="621720" y="4851000"/>
            <a:ext cx="13708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1022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0202" name="CustomShape 577"/>
          <p:cNvSpPr/>
          <p:nvPr/>
        </p:nvSpPr>
        <p:spPr>
          <a:xfrm>
            <a:off x="2892960" y="4851000"/>
            <a:ext cx="7588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0203" name="CustomShape 578"/>
          <p:cNvSpPr/>
          <p:nvPr/>
        </p:nvSpPr>
        <p:spPr>
          <a:xfrm>
            <a:off x="4261320" y="4851000"/>
            <a:ext cx="10497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0204" name="CustomShape 579"/>
          <p:cNvSpPr/>
          <p:nvPr/>
        </p:nvSpPr>
        <p:spPr>
          <a:xfrm>
            <a:off x="6082560" y="4851000"/>
            <a:ext cx="7588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3</a:t>
            </a:r>
            <a:endParaRPr lang="uk-UA" sz="2800" b="0" strike="noStrike" spc="-1" dirty="0">
              <a:latin typeface="Arial"/>
            </a:endParaRPr>
          </a:p>
        </p:txBody>
      </p:sp>
      <p:pic>
        <p:nvPicPr>
          <p:cNvPr id="10205" name="Рисунок 1108"/>
          <p:cNvPicPr/>
          <p:nvPr/>
        </p:nvPicPr>
        <p:blipFill>
          <a:blip r:embed="rId2"/>
          <a:stretch/>
        </p:blipFill>
        <p:spPr>
          <a:xfrm>
            <a:off x="491040" y="4715640"/>
            <a:ext cx="1663560" cy="272160"/>
          </a:xfrm>
          <a:prstGeom prst="rect">
            <a:avLst/>
          </a:prstGeom>
          <a:ln>
            <a:noFill/>
          </a:ln>
        </p:spPr>
      </p:pic>
      <p:pic>
        <p:nvPicPr>
          <p:cNvPr id="10206" name="Рисунок 1109" descr="Диплом"/>
          <p:cNvPicPr/>
          <p:nvPr/>
        </p:nvPicPr>
        <p:blipFill>
          <a:blip r:embed="rId3"/>
          <a:stretch/>
        </p:blipFill>
        <p:spPr>
          <a:xfrm>
            <a:off x="1055520" y="4198320"/>
            <a:ext cx="468000" cy="473400"/>
          </a:xfrm>
          <a:prstGeom prst="rect">
            <a:avLst/>
          </a:prstGeom>
          <a:ln>
            <a:noFill/>
          </a:ln>
        </p:spPr>
      </p:pic>
      <p:pic>
        <p:nvPicPr>
          <p:cNvPr id="10207" name="Рисунок 1110"/>
          <p:cNvPicPr/>
          <p:nvPr/>
        </p:nvPicPr>
        <p:blipFill>
          <a:blip r:embed="rId4" cstate="print"/>
          <a:stretch/>
        </p:blipFill>
        <p:spPr>
          <a:xfrm>
            <a:off x="2490480" y="4594320"/>
            <a:ext cx="1274400" cy="343080"/>
          </a:xfrm>
          <a:prstGeom prst="rect">
            <a:avLst/>
          </a:prstGeom>
          <a:ln>
            <a:noFill/>
          </a:ln>
        </p:spPr>
      </p:pic>
      <p:pic>
        <p:nvPicPr>
          <p:cNvPr id="10208" name="Рисунок 1111"/>
          <p:cNvPicPr/>
          <p:nvPr/>
        </p:nvPicPr>
        <p:blipFill>
          <a:blip r:embed="rId5"/>
          <a:stretch/>
        </p:blipFill>
        <p:spPr>
          <a:xfrm>
            <a:off x="4406400" y="4374720"/>
            <a:ext cx="731160" cy="529560"/>
          </a:xfrm>
          <a:prstGeom prst="rect">
            <a:avLst/>
          </a:prstGeom>
          <a:ln>
            <a:noFill/>
          </a:ln>
        </p:spPr>
      </p:pic>
      <p:pic>
        <p:nvPicPr>
          <p:cNvPr id="10209" name="Рисунок 1112"/>
          <p:cNvPicPr/>
          <p:nvPr/>
        </p:nvPicPr>
        <p:blipFill>
          <a:blip r:embed="rId6"/>
          <a:stretch/>
        </p:blipFill>
        <p:spPr>
          <a:xfrm>
            <a:off x="6025680" y="4460400"/>
            <a:ext cx="805320" cy="51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9"/>
          <p:cNvSpPr/>
          <p:nvPr/>
        </p:nvSpPr>
        <p:spPr>
          <a:xfrm>
            <a:off x="344880" y="207000"/>
            <a:ext cx="1123848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50000">
                <a:srgbClr val="0C183B"/>
              </a:gs>
              <a:gs pos="100000">
                <a:srgbClr val="0C183B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29" name="Group 10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630" name="CustomShape 11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" name="Line 12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" name="Line 13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" name="Line 14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" name="Line 15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" name="Line 16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" name="Line 17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" name="Line 18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" name="Line 19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" name="CustomShape 20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" name="CustomShape 21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" name="CustomShape 22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" name="CustomShape 23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" name="Line 24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" name="Line 25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" name="Line 26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" name="Line 27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" name="Line 28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" name="Line 29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" name="Line 30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0" name="Line 31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1" name="CustomShape 32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2" name="CustomShape 33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3" name="CustomShape 34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" name="CustomShape 35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" name="Line 36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" name="Line 37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" name="Line 38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Line 39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" name="Line 40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" name="Line 41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" name="Line 42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" name="Line 43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" name="CustomShape 44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" name="CustomShape 45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CustomShape 46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" name="CustomShape 47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" name="Line 48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" name="Line 49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" name="Line 50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" name="Line 51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" name="Line 52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" name="Line 53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" name="Line 54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" name="Line 55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" name="CustomShape 56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" name="CustomShape 57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CustomShape 58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CustomShape 59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Line 60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Line 61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Line 62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Line 63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Line 64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Line 65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" name="Line 66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" name="Line 67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CustomShape 68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" name="CustomShape 69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" name="CustomShape 70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" name="CustomShape 71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" name="Line 72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" name="Line 73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" name="Line 74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" name="Line 75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" name="Line 76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" name="Line 77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" name="Line 78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" name="Line 79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" name="CustomShape 80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" name="CustomShape 81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CustomShape 82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CustomShape 83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Line 84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Line 85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Line 86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Line 87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Line 88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Line 89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" name="Line 90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" name="Line 91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" name="CustomShape 92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" name="CustomShape 93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" name="CustomShape 94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" name="CustomShape 95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" name="Line 96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" name="Line 97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" name="Line 98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" name="Line 99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" name="Line 100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" name="Line 101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" name="Line 102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" name="Line 103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" name="CustomShape 104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" name="CustomShape 105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" name="CustomShape 106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" name="CustomShape 107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" name="Line 108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" name="Line 109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Line 110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" name="Line 111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Line 112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" name="Line 113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Line 114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" name="Line 115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" name="CustomShape 116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" name="CustomShape 117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" name="CustomShape 118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" name="CustomShape 119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" name="Line 120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" name="Line 121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" name="Line 122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" name="Line 123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" name="Line 124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" name="Line 125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" name="Line 126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" name="Line 127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" name="CustomShape 128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" name="CustomShape 129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" name="CustomShape 130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" name="CustomShape 131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" name="Line 132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Line 133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" name="Line 134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Line 135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5" name="Line 136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" name="Line 137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" name="Line 138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" name="Line 139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" name="CustomShape 140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" name="CustomShape 141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" name="CustomShape 142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" name="CustomShape 143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" name="Line 144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" name="Line 145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" name="Line 146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" name="Line 147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" name="Line 148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" name="Line 149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" name="Line 150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" name="Line 151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" name="CustomShape 152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" name="CustomShape 153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" name="CustomShape 154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" name="CustomShape 155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" name="Line 156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" name="Line 157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" name="Line 158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" name="Line 159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" name="Line 160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" name="Line 161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" name="Line 162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" name="Line 163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" name="CustomShape 164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" name="CustomShape 165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" name="CustomShape 166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" name="CustomShape 167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" name="Line 168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" name="Line 169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" name="Line 170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" name="Line 171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" name="Line 172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" name="Line 173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" name="Line 174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" name="Line 175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" name="CustomShape 176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" name="CustomShape 177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" name="CustomShape 178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" name="CustomShape 179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" name="Line 180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" name="Line 181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" name="Line 182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" name="Line 183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" name="Line 184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" name="Line 185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" name="Line 186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" name="Line 187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" name="CustomShape 188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" name="CustomShape 189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" name="CustomShape 190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CustomShape 191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Line 192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Line 193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Line 194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Line 195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Line 196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" name="Line 197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" name="Line 198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" name="Line 199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" name="CustomShape 200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" name="CustomShape 201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CustomShape 202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CustomShape 203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" name="Line 204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Line 205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" name="Line 206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" name="Line 207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" name="Line 208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" name="Line 209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" name="Line 210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" name="Line 211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" name="CustomShape 212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" name="CustomShape 213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" name="CustomShape 214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" name="CustomShape 215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" name="Line 216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" name="Line 217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Line 218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Line 219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Line 220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Line 221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Line 222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Line 223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CustomShape 224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CustomShape 225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" name="CustomShape 226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" name="CustomShape 227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" name="Line 228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" name="Line 229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" name="Line 230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" name="Line 231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" name="Line 232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" name="Line 233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" name="Line 234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" name="Line 235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" name="CustomShape 236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" name="CustomShape 237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" name="CustomShape 238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" name="CustomShape 239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9" name="Line 240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" name="Line 241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Line 242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Line 243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Line 244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Line 245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Line 246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Line 247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CustomShape 248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CustomShape 249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" name="CustomShape 250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" name="CustomShape 251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" name="Line 252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" name="Line 253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" name="Line 254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" name="Line 255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" name="Line 256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" name="Line 257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" name="Line 258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" name="Line 259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" name="CustomShape 260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" name="CustomShape 261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" name="CustomShape 262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" name="CustomShape 263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" name="Line 264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" name="Line 265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" name="Line 266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" name="Line 267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" name="Line 268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" name="Line 269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" name="Line 270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" name="Line 271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" name="CustomShape 272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" name="CustomShape 273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" name="CustomShape 274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" name="CustomShape 275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" name="Line 276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" name="Line 277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" name="Line 278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" name="Line 279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" name="Line 280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" name="Line 281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" name="Line 282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" name="Line 283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" name="CustomShape 284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" name="CustomShape 285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" name="CustomShape 286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" name="CustomShape 287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" name="Line 288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" name="Line 289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" name="Line 290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" name="Line 291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" name="Line 292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" name="Line 293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3" name="Line 294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" name="Line 295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5" name="CustomShape 296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6" name="CustomShape 297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" name="CustomShape 298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" name="CustomShape 299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" name="Line 300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" name="Line 301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" name="Line 302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" name="Line 303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" name="Line 304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" name="Line 305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" name="Line 306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" name="Line 307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" name="CustomShape 308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" name="CustomShape 309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" name="CustomShape 310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311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" name="Line 312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" name="Line 313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" name="Line 314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" name="Line 315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" name="Line 316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" name="Line 317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" name="Line 318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" name="Line 319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" name="CustomShape 320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" name="CustomShape 321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" name="CustomShape 322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" name="CustomShape 323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" name="Line 324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" name="Line 325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" name="Line 326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" name="Line 327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" name="Line 328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" name="Line 329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9" name="Line 330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0" name="Line 331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" name="CustomShape 332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" name="CustomShape 333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" name="CustomShape 334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" name="CustomShape 335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" name="Line 336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" name="Line 337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" name="Line 338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" name="Line 339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" name="Line 340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" name="Line 341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" name="Line 342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2" name="Line 343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" name="CustomShape 344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" name="CustomShape 345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" name="CustomShape 346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" name="CustomShape 347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" name="Line 348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" name="Line 349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" name="Line 350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" name="Line 351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" name="Line 352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" name="Line 353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" name="Line 354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" name="Line 355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" name="CustomShape 356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" name="CustomShape 357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" name="CustomShape 358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" name="CustomShape 359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" name="Line 360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" name="Line 361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" name="Line 362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" name="Line 363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" name="Line 364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" name="Line 365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" name="Line 366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" name="Line 367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" name="CustomShape 368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" name="CustomShape 369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" name="CustomShape 370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" name="CustomShape 371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" name="CustomShape 372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" name="Line 373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" name="Line 374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" name="Line 375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" name="Line 376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" name="Line 377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Line 378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Line 379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Line 380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CustomShape 381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CustomShape 382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CustomShape 383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" name="CustomShape 384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" name="Line 385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5" name="Line 386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6" name="Line 387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7" name="Line 388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8" name="Line 389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9" name="Line 390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0" name="Line 391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" name="Line 392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" name="CustomShape 393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" name="CustomShape 394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" name="CustomShape 395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" name="CustomShape 396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" name="CustomShape 397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" name="Line 398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8" name="Line 399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9" name="Line 400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0" name="Line 401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1" name="Line 402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" name="Line 403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" name="Line 404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" name="CustomShape 405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" name="CustomShape 406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" name="CustomShape 407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" name="CustomShape 408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" name="Line 409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" name="Line 410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" name="Line 411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" name="Line 412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" name="Line 413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" name="Line 414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" name="Line 415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" name="CustomShape 416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" name="CustomShape 417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" name="CustomShape 418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" name="CustomShape 419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" name="Line 420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Line 421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Line 422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Line 423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Line 424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" name="Line 425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" name="Line 426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" name="CustomShape 427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" name="CustomShape 428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" name="CustomShape 429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" name="CustomShape 430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" name="Line 431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" name="Line 432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" name="Line 433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" name="Line 434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" name="Line 435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" name="Line 436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" name="Line 437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Line 438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" name="CustomShape 439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" name="CustomShape 440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" name="CustomShape 441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" name="Line 442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" name="CustomShape 443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" name="Line 444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" name="Line 445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" name="Line 446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" name="Line 447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7" name="Line 448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8" name="Line 449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" name="Line 450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" name="CustomShape 451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" name="CustomShape 452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" name="CustomShape 453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" name="CustomShape 454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" name="Line 455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" name="Line 456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6" name="Line 457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" name="Line 458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" name="Line 459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" name="Line 460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" name="Line 461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" name="Line 462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" name="CustomShape 463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" name="CustomShape 464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" name="CustomShape 465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85" name="CustomShape 466"/>
          <p:cNvSpPr/>
          <p:nvPr/>
        </p:nvSpPr>
        <p:spPr>
          <a:xfrm>
            <a:off x="1355400" y="1929600"/>
            <a:ext cx="362736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>
                <a:solidFill>
                  <a:srgbClr val="FFDD00"/>
                </a:solidFill>
                <a:latin typeface="Arial Black"/>
                <a:ea typeface="Open Sans Extrabold"/>
              </a:rPr>
              <a:t>01</a:t>
            </a:r>
            <a:endParaRPr lang="uk-UA" sz="16600" b="0" strike="noStrike" spc="-1">
              <a:latin typeface="Arial"/>
            </a:endParaRPr>
          </a:p>
        </p:txBody>
      </p:sp>
      <p:sp>
        <p:nvSpPr>
          <p:cNvPr id="1086" name="CustomShape 467"/>
          <p:cNvSpPr/>
          <p:nvPr/>
        </p:nvSpPr>
        <p:spPr>
          <a:xfrm>
            <a:off x="5228640" y="224784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7" name="CustomShape 468"/>
          <p:cNvSpPr/>
          <p:nvPr/>
        </p:nvSpPr>
        <p:spPr>
          <a:xfrm>
            <a:off x="5934600" y="2608920"/>
            <a:ext cx="543708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Повідомлення громадян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0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1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2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3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4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5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6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7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218" name="Group 9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10219" name="CustomShape 10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0" name="Line 11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1" name="Line 12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2" name="Line 13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3" name="Line 14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4" name="Line 15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5" name="Line 16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6" name="Line 17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7" name="Line 18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8" name="CustomShape 19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29" name="CustomShape 20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0" name="CustomShape 21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1" name="CustomShape 22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2" name="Line 23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3" name="Line 24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4" name="Line 25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5" name="Line 26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6" name="Line 27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7" name="Line 28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8" name="Line 29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9" name="Line 30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0" name="CustomShape 31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1" name="CustomShape 32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2" name="CustomShape 33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3" name="CustomShape 34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4" name="Line 35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5" name="Line 36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6" name="Line 37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7" name="Line 38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8" name="Line 39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9" name="Line 40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0" name="Line 41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1" name="Line 42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2" name="CustomShape 43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3" name="CustomShape 44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4" name="CustomShape 45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5" name="CustomShape 46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6" name="Line 47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7" name="Line 48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8" name="Line 49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59" name="Line 50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0" name="Line 51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1" name="Line 52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2" name="Line 53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3" name="Line 54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4" name="CustomShape 55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5" name="CustomShape 56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6" name="CustomShape 57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7" name="CustomShape 58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8" name="Line 59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69" name="Line 60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0" name="Line 61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1" name="Line 62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2" name="Line 63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3" name="Line 64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4" name="Line 65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5" name="Line 66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6" name="CustomShape 67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7" name="CustomShape 68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8" name="CustomShape 69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9" name="CustomShape 70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0" name="Line 71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1" name="Line 72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2" name="Line 73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3" name="Line 74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4" name="Line 75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5" name="Line 76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6" name="Line 77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7" name="Line 78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8" name="CustomShape 79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9" name="CustomShape 80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0" name="CustomShape 81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1" name="CustomShape 82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2" name="Line 83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3" name="Line 84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4" name="Line 85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5" name="Line 86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6" name="Line 87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7" name="Line 88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8" name="Line 89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9" name="Line 90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0" name="CustomShape 91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1" name="CustomShape 92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2" name="CustomShape 93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3" name="CustomShape 94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4" name="Line 95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5" name="Line 96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6" name="Line 97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7" name="Line 98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8" name="Line 99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9" name="Line 100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0" name="Line 101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1" name="Line 102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2" name="CustomShape 103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3" name="CustomShape 104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4" name="CustomShape 105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5" name="CustomShape 106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6" name="Line 107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7" name="Line 108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8" name="Line 109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9" name="Line 110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0" name="Line 111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1" name="Line 112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2" name="Line 113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3" name="Line 114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4" name="CustomShape 115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5" name="CustomShape 116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6" name="CustomShape 117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7" name="CustomShape 118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8" name="Line 119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9" name="Line 120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0" name="Line 121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1" name="Line 122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2" name="Line 123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3" name="Line 124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4" name="Line 125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5" name="Line 126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6" name="CustomShape 127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7" name="CustomShape 128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8" name="CustomShape 129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9" name="CustomShape 130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0" name="Line 131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1" name="Line 132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2" name="Line 133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3" name="Line 134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4" name="Line 135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5" name="Line 136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6" name="Line 137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7" name="Line 138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8" name="CustomShape 139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49" name="CustomShape 140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0" name="CustomShape 141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1" name="CustomShape 142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2" name="Line 143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3" name="Line 144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4" name="Line 145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5" name="Line 146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6" name="Line 147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7" name="Line 148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8" name="Line 149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59" name="Line 150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0" name="CustomShape 151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1" name="CustomShape 152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2" name="CustomShape 153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3" name="CustomShape 154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4" name="Line 155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5" name="Line 156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6" name="Line 157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7" name="Line 158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8" name="Line 159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9" name="Line 160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0" name="Line 161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1" name="Line 162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2" name="CustomShape 163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3" name="CustomShape 164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4" name="CustomShape 165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5" name="CustomShape 166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6" name="Line 167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7" name="Line 168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8" name="Line 169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79" name="Line 170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0" name="Line 171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1" name="Line 172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2" name="Line 173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3" name="Line 174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4" name="CustomShape 175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5" name="CustomShape 176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6" name="CustomShape 177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7" name="CustomShape 178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8" name="Line 179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89" name="Line 180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0" name="Line 181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1" name="Line 182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2" name="Line 183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3" name="Line 184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4" name="Line 185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5" name="Line 186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6" name="CustomShape 187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7" name="CustomShape 188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8" name="CustomShape 189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99" name="CustomShape 190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0" name="Line 191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1" name="Line 192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2" name="Line 193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3" name="Line 194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4" name="Line 195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5" name="Line 196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6" name="Line 197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7" name="Line 198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8" name="CustomShape 199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9" name="CustomShape 200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0" name="CustomShape 201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1" name="CustomShape 202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2" name="Line 203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3" name="Line 204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4" name="Line 205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5" name="Line 206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6" name="Line 207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7" name="Line 208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8" name="Line 209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9" name="Line 210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0" name="CustomShape 211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1" name="CustomShape 212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2" name="CustomShape 213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3" name="CustomShape 214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4" name="Line 215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5" name="Line 216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6" name="Line 217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7" name="Line 218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8" name="Line 219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9" name="Line 220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0" name="Line 221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1" name="Line 222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2" name="CustomShape 223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3" name="CustomShape 224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4" name="CustomShape 225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5" name="CustomShape 226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6" name="Line 227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7" name="Line 228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8" name="Line 229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9" name="Line 230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0" name="Line 231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1" name="Line 232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2" name="Line 233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3" name="Line 234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4" name="CustomShape 235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5" name="CustomShape 236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6" name="CustomShape 237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7" name="CustomShape 238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8" name="Line 239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49" name="Line 240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0" name="Line 241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1" name="Line 242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2" name="Line 243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3" name="Line 244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4" name="Line 245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5" name="Line 246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6" name="CustomShape 247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7" name="CustomShape 248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8" name="CustomShape 249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59" name="CustomShape 250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0" name="Line 251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1" name="Line 252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2" name="Line 253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3" name="Line 254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4" name="Line 255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5" name="Line 256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6" name="Line 257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7" name="Line 258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8" name="CustomShape 259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9" name="CustomShape 260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0" name="CustomShape 261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1" name="CustomShape 262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2" name="Line 263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3" name="Line 264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4" name="Line 265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5" name="Line 266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6" name="Line 267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7" name="Line 268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8" name="Line 269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9" name="Line 270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0" name="CustomShape 271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1" name="CustomShape 272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2" name="CustomShape 273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3" name="CustomShape 274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4" name="Line 275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5" name="Line 276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6" name="Line 277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7" name="Line 278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8" name="Line 279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89" name="Line 280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0" name="Line 281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1" name="Line 282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2" name="CustomShape 283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3" name="CustomShape 284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4" name="CustomShape 285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5" name="CustomShape 286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6" name="Line 287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7" name="Line 288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8" name="Line 289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99" name="Line 290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0" name="Line 291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1" name="Line 292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2" name="Line 293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3" name="Line 294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4" name="CustomShape 295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5" name="CustomShape 296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6" name="CustomShape 297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7" name="CustomShape 298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8" name="Line 299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9" name="Line 300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0" name="Line 301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1" name="Line 302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2" name="Line 303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3" name="Line 304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4" name="Line 305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5" name="Line 306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6" name="CustomShape 307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7" name="CustomShape 308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8" name="CustomShape 309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9" name="CustomShape 310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0" name="Line 311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1" name="Line 312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2" name="Line 313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3" name="Line 314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4" name="Line 315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5" name="Line 316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6" name="Line 317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7" name="Line 318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8" name="CustomShape 319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29" name="CustomShape 320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0" name="CustomShape 321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1" name="CustomShape 322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2" name="Line 323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3" name="Line 324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4" name="Line 325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5" name="Line 326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6" name="Line 327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7" name="Line 328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8" name="Line 329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39" name="Line 330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0" name="CustomShape 331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1" name="CustomShape 332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2" name="CustomShape 333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3" name="CustomShape 334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4" name="Line 335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5" name="Line 336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6" name="Line 337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7" name="Line 338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8" name="Line 339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9" name="Line 340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0" name="Line 341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1" name="Line 342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2" name="CustomShape 343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3" name="CustomShape 344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4" name="CustomShape 345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5" name="CustomShape 346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6" name="Line 347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7" name="Line 348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8" name="Line 349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59" name="Line 350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0" name="Line 351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1" name="Line 352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2" name="Line 353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3" name="Line 354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4" name="CustomShape 355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5" name="CustomShape 356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6" name="CustomShape 357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7" name="CustomShape 358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8" name="Line 359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69" name="Line 360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0" name="Line 361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1" name="Line 362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2" name="Line 363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3" name="Line 364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4" name="Line 365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5" name="Line 366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6" name="CustomShape 367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7" name="CustomShape 368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8" name="CustomShape 369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9" name="CustomShape 370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0" name="CustomShape 371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1" name="Line 372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2" name="Line 373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3" name="Line 374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4" name="Line 375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5" name="Line 376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6" name="Line 377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7" name="Line 378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8" name="Line 379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9" name="CustomShape 380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0" name="CustomShape 381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1" name="CustomShape 382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2" name="CustomShape 383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3" name="Line 384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4" name="Line 385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5" name="Line 386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6" name="Line 387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7" name="Line 388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8" name="Line 389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9" name="Line 390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0" name="Line 391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1" name="CustomShape 392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2" name="CustomShape 393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3" name="CustomShape 394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4" name="CustomShape 395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5" name="CustomShape 396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6" name="Line 397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7" name="Line 398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8" name="Line 399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09" name="Line 400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0" name="Line 401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1" name="Line 402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2" name="Line 403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3" name="CustomShape 404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4" name="CustomShape 405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5" name="CustomShape 406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6" name="CustomShape 407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7" name="Line 408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8" name="Line 409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19" name="Line 410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0" name="Line 411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1" name="Line 412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2" name="Line 413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3" name="Line 414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4" name="CustomShape 415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5" name="CustomShape 416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6" name="CustomShape 417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7" name="CustomShape 418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8" name="Line 419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9" name="Line 420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0" name="Line 421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1" name="Line 422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2" name="Line 423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3" name="Line 424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4" name="Line 425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5" name="CustomShape 426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6" name="CustomShape 427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7" name="CustomShape 428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8" name="CustomShape 429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9" name="Line 430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0" name="Line 431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1" name="Line 432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2" name="Line 433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3" name="Line 434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4" name="Line 435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5" name="Line 436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6" name="Line 437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7" name="CustomShape 438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8" name="CustomShape 439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49" name="CustomShape 440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0" name="Line 441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1" name="CustomShape 442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2" name="Line 443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3" name="Line 444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4" name="Line 445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5" name="Line 446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6" name="Line 447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7" name="Line 448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8" name="Line 449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59" name="CustomShape 450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0" name="CustomShape 451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1" name="CustomShape 452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2" name="CustomShape 453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3" name="Line 454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4" name="Line 455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5" name="Line 456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6" name="Line 457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7" name="Line 458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8" name="Line 459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69" name="Line 460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70" name="Line 461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71" name="CustomShape 462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72" name="CustomShape 463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73" name="CustomShape 464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74" name="CustomShape 465"/>
          <p:cNvSpPr/>
          <p:nvPr/>
        </p:nvSpPr>
        <p:spPr>
          <a:xfrm>
            <a:off x="344880" y="207000"/>
            <a:ext cx="1123848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50000">
                <a:srgbClr val="0C183B"/>
              </a:gs>
              <a:gs pos="100000">
                <a:srgbClr val="0C183B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75" name="CustomShape 466"/>
          <p:cNvSpPr/>
          <p:nvPr/>
        </p:nvSpPr>
        <p:spPr>
          <a:xfrm>
            <a:off x="1355400" y="2162520"/>
            <a:ext cx="362736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>
                <a:solidFill>
                  <a:srgbClr val="FFDD00"/>
                </a:solidFill>
                <a:latin typeface="Arial Black"/>
                <a:ea typeface="Open Sans Extrabold"/>
              </a:rPr>
              <a:t>08</a:t>
            </a:r>
            <a:endParaRPr lang="uk-UA" sz="16600" b="0" strike="noStrike" spc="-1">
              <a:latin typeface="Arial"/>
            </a:endParaRPr>
          </a:p>
        </p:txBody>
      </p:sp>
      <p:sp>
        <p:nvSpPr>
          <p:cNvPr id="10676" name="CustomShape 467"/>
          <p:cNvSpPr/>
          <p:nvPr/>
        </p:nvSpPr>
        <p:spPr>
          <a:xfrm>
            <a:off x="5228640" y="257868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77" name="CustomShape 468"/>
          <p:cNvSpPr/>
          <p:nvPr/>
        </p:nvSpPr>
        <p:spPr>
          <a:xfrm>
            <a:off x="6054480" y="2784600"/>
            <a:ext cx="462888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Довіра громадян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8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79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80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81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82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83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84" name="CustomShape 7"/>
          <p:cNvSpPr/>
          <p:nvPr/>
        </p:nvSpPr>
        <p:spPr>
          <a:xfrm flipH="1">
            <a:off x="0" y="21429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85" name="CustomShape 8"/>
          <p:cNvSpPr/>
          <p:nvPr/>
        </p:nvSpPr>
        <p:spPr>
          <a:xfrm>
            <a:off x="7964640" y="207000"/>
            <a:ext cx="3604320" cy="63874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686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10687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88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89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0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1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2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3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4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5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6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7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8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9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0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1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2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3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4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5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6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7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8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9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0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1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2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3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4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5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6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7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8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9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0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1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2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3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4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5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6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7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8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29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0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1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2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3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4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5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6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7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8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39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0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1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2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3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4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5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6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7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8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49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0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1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2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3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4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5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6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7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8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59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60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61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62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763" name="CustomShape 86"/>
          <p:cNvSpPr/>
          <p:nvPr/>
        </p:nvSpPr>
        <p:spPr>
          <a:xfrm>
            <a:off x="1640520" y="727560"/>
            <a:ext cx="18885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Довіра громадян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10764" name="Group 87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10765" name="CustomShape 88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66" name="Line 89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67" name="Line 90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68" name="Line 91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69" name="Line 92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0" name="Line 93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1" name="Line 94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2" name="Line 95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3" name="Line 96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4" name="CustomShape 97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5" name="CustomShape 98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6" name="CustomShape 99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7" name="CustomShape 100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8" name="Line 101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79" name="Line 102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0" name="Line 103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1" name="Line 104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2" name="Line 105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3" name="Line 106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4" name="Line 107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5" name="Line 108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6" name="CustomShape 109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7" name="CustomShape 110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8" name="CustomShape 111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9" name="CustomShape 112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0" name="Line 113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1" name="Line 114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2" name="Line 115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3" name="Line 116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4" name="Line 117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5" name="Line 118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6" name="Line 119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7" name="Line 120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8" name="CustomShape 121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99" name="CustomShape 122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0" name="CustomShape 123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1" name="CustomShape 124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2" name="Line 125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3" name="Line 126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4" name="Line 127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5" name="Line 128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6" name="Line 129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7" name="Line 130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8" name="Line 131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9" name="Line 132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0" name="CustomShape 133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1" name="CustomShape 134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2" name="CustomShape 135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3" name="CustomShape 136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4" name="Line 137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5" name="Line 138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6" name="Line 139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7" name="Line 140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8" name="Line 141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9" name="Line 142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0" name="Line 143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1" name="Line 144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2" name="CustomShape 145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3" name="CustomShape 146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4" name="CustomShape 147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5" name="CustomShape 148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6" name="Line 149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7" name="Line 150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8" name="Line 151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9" name="Line 152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0" name="Line 153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1" name="Line 154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2" name="Line 155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3" name="Line 156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4" name="CustomShape 157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5" name="CustomShape 158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6" name="CustomShape 159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7" name="CustomShape 160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8" name="Line 161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9" name="Line 162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0" name="Line 163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1" name="Line 164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2" name="Line 165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3" name="Line 166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4" name="Line 167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5" name="Line 168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6" name="CustomShape 169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7" name="CustomShape 170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8" name="CustomShape 171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9" name="CustomShape 172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0" name="Line 173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1" name="Line 174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2" name="Line 175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3" name="Line 176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4" name="Line 177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5" name="Line 178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6" name="Line 179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7" name="Line 180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8" name="CustomShape 181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9" name="CustomShape 182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0" name="CustomShape 183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1" name="CustomShape 184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2" name="Line 185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3" name="Line 186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4" name="Line 187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5" name="Line 188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6" name="Line 189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7" name="Line 190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8" name="Line 191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9" name="Line 192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0" name="CustomShape 193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1" name="CustomShape 194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2" name="CustomShape 195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3" name="CustomShape 196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4" name="Line 197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5" name="Line 198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6" name="Line 199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7" name="Line 200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8" name="Line 201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9" name="Line 202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0" name="Line 203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1" name="Line 204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2" name="CustomShape 205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3" name="CustomShape 206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4" name="CustomShape 207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5" name="CustomShape 208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6" name="Line 209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7" name="Line 210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8" name="Line 211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9" name="Line 212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0" name="Line 213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1" name="Line 214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2" name="Line 215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3" name="Line 216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4" name="CustomShape 217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5" name="CustomShape 218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6" name="CustomShape 219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7" name="CustomShape 220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8" name="Line 221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9" name="Line 222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0" name="Line 223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1" name="Line 224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2" name="Line 225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3" name="Line 226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4" name="Line 227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5" name="Line 228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6" name="CustomShape 229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7" name="CustomShape 230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8" name="CustomShape 231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9" name="CustomShape 232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0" name="Line 233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1" name="Line 234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2" name="Line 235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3" name="Line 236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4" name="Line 237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5" name="Line 238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6" name="Line 239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7" name="Line 240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8" name="CustomShape 241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9" name="CustomShape 242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0" name="CustomShape 243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1" name="CustomShape 244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2" name="Line 245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3" name="Line 246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4" name="Line 247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5" name="Line 248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6" name="Line 249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7" name="Line 250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8" name="Line 251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29" name="Line 252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0" name="CustomShape 253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1" name="CustomShape 254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2" name="CustomShape 255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3" name="CustomShape 256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4" name="Line 257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5" name="Line 258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6" name="Line 259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7" name="Line 260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8" name="Line 261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9" name="Line 262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0" name="Line 263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1" name="Line 264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2" name="CustomShape 265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3" name="CustomShape 266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4" name="CustomShape 267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5" name="CustomShape 268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6" name="Line 269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7" name="Line 270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8" name="Line 271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9" name="Line 272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0" name="Line 273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1" name="Line 274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2" name="Line 275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3" name="Line 276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4" name="CustomShape 277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5" name="CustomShape 278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6" name="CustomShape 279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7" name="CustomShape 280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8" name="Line 281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9" name="Line 282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0" name="Line 283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1" name="Line 284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2" name="Line 285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3" name="Line 286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4" name="Line 287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5" name="Line 288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6" name="CustomShape 289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7" name="CustomShape 290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8" name="CustomShape 291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9" name="CustomShape 292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0" name="Line 293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1" name="Line 294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2" name="Line 295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3" name="Line 296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4" name="Line 297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5" name="Line 298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6" name="Line 299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7" name="Line 300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8" name="CustomShape 301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9" name="CustomShape 302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0" name="CustomShape 303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1" name="CustomShape 304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2" name="Line 305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3" name="Line 306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4" name="Line 307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5" name="Line 308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6" name="Line 309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7" name="Line 310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8" name="Line 311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9" name="Line 312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0" name="CustomShape 313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1" name="CustomShape 314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2" name="CustomShape 315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3" name="CustomShape 316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4" name="Line 317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5" name="Line 318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6" name="Line 319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7" name="Line 320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8" name="Line 321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9" name="Line 322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0" name="Line 323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1" name="Line 324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2" name="CustomShape 325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3" name="CustomShape 326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4" name="CustomShape 327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5" name="CustomShape 328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6" name="Line 329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7" name="Line 330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8" name="Line 331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9" name="Line 332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0" name="Line 333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1" name="Line 334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2" name="Line 335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3" name="Line 336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4" name="CustomShape 337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5" name="CustomShape 338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6" name="CustomShape 339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7" name="CustomShape 340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8" name="Line 341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9" name="Line 342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0" name="Line 343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1" name="Line 344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2" name="Line 345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3" name="Line 346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4" name="Line 347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5" name="Line 348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6" name="CustomShape 349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7" name="CustomShape 350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8" name="CustomShape 351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9" name="CustomShape 352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0" name="Line 353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1" name="Line 354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2" name="Line 355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3" name="Line 356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4" name="Line 357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5" name="Line 358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6" name="Line 359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7" name="Line 360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8" name="CustomShape 361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9" name="CustomShape 362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0" name="CustomShape 363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1" name="CustomShape 364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2" name="Line 365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3" name="Line 366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4" name="Line 367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5" name="Line 368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6" name="Line 369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7" name="Line 370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8" name="Line 371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9" name="Line 372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0" name="CustomShape 373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1" name="CustomShape 374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2" name="CustomShape 375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3" name="CustomShape 376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4" name="Line 377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5" name="Line 378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6" name="Line 379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7" name="Line 380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8" name="Line 381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9" name="Line 382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0" name="Line 383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1" name="Line 384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2" name="CustomShape 385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3" name="CustomShape 386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4" name="CustomShape 387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5" name="CustomShape 388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6" name="Line 389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7" name="Line 390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8" name="Line 391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9" name="Line 392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0" name="Line 393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1" name="Line 394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2" name="Line 395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3" name="Line 396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4" name="CustomShape 397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5" name="CustomShape 398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6" name="CustomShape 399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7" name="CustomShape 400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8" name="Line 401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9" name="Line 402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0" name="Line 403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1" name="Line 404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2" name="Line 405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3" name="Line 406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4" name="Line 407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5" name="Line 408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6" name="CustomShape 409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7" name="CustomShape 410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8" name="CustomShape 411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9" name="CustomShape 412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0" name="Line 413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1" name="Line 414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2" name="Line 415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3" name="Line 416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4" name="Line 417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5" name="Line 418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6" name="Line 419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7" name="Line 420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8" name="CustomShape 421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9" name="CustomShape 422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0" name="CustomShape 423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1" name="CustomShape 424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2" name="Line 425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3" name="Line 426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4" name="Line 427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5" name="Line 428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6" name="Line 429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7" name="Line 430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8" name="Line 431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9" name="Line 432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0" name="CustomShape 433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1" name="CustomShape 434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2" name="CustomShape 435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3" name="CustomShape 436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4" name="Line 437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5" name="Line 438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6" name="Line 439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7" name="Line 440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8" name="Line 441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9" name="Line 442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0" name="Line 443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1" name="Line 444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2" name="CustomShape 445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3" name="CustomShape 446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4" name="CustomShape 447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5" name="CustomShape 448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6" name="Line 449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7" name="Line 450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8" name="Line 451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9" name="Line 452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0" name="Line 453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1" name="Line 454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2" name="Line 455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3" name="Line 456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4" name="CustomShape 457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5" name="CustomShape 458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6" name="CustomShape 459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7" name="CustomShape 460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8" name="Line 461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9" name="Line 462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0" name="Line 463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1" name="Line 464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2" name="Line 465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3" name="Line 466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4" name="Line 467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5" name="Line 468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6" name="CustomShape 469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7" name="CustomShape 470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8" name="CustomShape 471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9" name="CustomShape 472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0" name="CustomShape 473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1" name="Line 474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2" name="Line 475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3" name="Line 476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4" name="Line 477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5" name="Line 478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6" name="Line 479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7" name="Line 480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8" name="CustomShape 481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9" name="CustomShape 482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0" name="CustomShape 483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1" name="CustomShape 484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2" name="Line 485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3" name="Line 486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4" name="Line 487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5" name="Line 488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6" name="Line 489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7" name="Line 490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8" name="Line 491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9" name="CustomShape 492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0" name="CustomShape 493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1" name="CustomShape 494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2" name="CustomShape 495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3" name="Line 496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4" name="Line 497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5" name="Line 498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6" name="Line 499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7" name="Line 500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8" name="Line 501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9" name="Line 502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0" name="CustomShape 503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1" name="CustomShape 504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2" name="CustomShape 505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3" name="CustomShape 506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4" name="Line 507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5" name="Line 508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6" name="Line 509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7" name="Line 510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8" name="Line 511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9" name="Line 512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0" name="Line 513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1" name="Line 514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2" name="CustomShape 515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3" name="CustomShape 516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4" name="CustomShape 517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5" name="Line 518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6" name="CustomShape 519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7" name="Line 520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8" name="Line 521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9" name="Line 522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0" name="Line 523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1" name="Line 524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2" name="Line 525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3" name="Line 526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4" name="CustomShape 527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5" name="CustomShape 528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6" name="CustomShape 529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7" name="CustomShape 530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8" name="Line 531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9" name="Line 532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0" name="Line 533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1" name="Line 534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2" name="Line 535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3" name="Line 536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4" name="Line 537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5" name="Line 538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6" name="CustomShape 539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7" name="CustomShape 540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8" name="CustomShape 541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219" name="CustomShape 542"/>
          <p:cNvSpPr/>
          <p:nvPr/>
        </p:nvSpPr>
        <p:spPr>
          <a:xfrm>
            <a:off x="1229040" y="3553200"/>
            <a:ext cx="261540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КІЛЬКІСТЬ КОНТАКТІВ ПОЛІЦІЇ</a:t>
            </a:r>
            <a:endParaRPr lang="uk-UA" sz="14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 НАСЕЛЕННЯМ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11220" name="CustomShape 543"/>
          <p:cNvSpPr/>
          <p:nvPr/>
        </p:nvSpPr>
        <p:spPr>
          <a:xfrm>
            <a:off x="4896360" y="3054600"/>
            <a:ext cx="2615400" cy="7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УЧАСТЬ У МІСЦЕВИХ </a:t>
            </a:r>
            <a:endParaRPr lang="uk-UA" sz="14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РОБОЧИХ ГРУПАХ</a:t>
            </a:r>
            <a:endParaRPr lang="uk-UA" sz="14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 ПУБЛІЧНОЇ (ГРОМАДСЬКОЇ)  БЕЗПЕКИ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11227" name="CustomShape 550"/>
          <p:cNvSpPr/>
          <p:nvPr/>
        </p:nvSpPr>
        <p:spPr>
          <a:xfrm>
            <a:off x="1658160" y="2872800"/>
            <a:ext cx="164052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4592</a:t>
            </a:r>
            <a:endParaRPr lang="uk-UA" sz="4000" b="0" strike="noStrike" spc="-1" dirty="0">
              <a:latin typeface="Arial"/>
            </a:endParaRPr>
          </a:p>
        </p:txBody>
      </p:sp>
      <p:sp>
        <p:nvSpPr>
          <p:cNvPr id="11228" name="CustomShape 551"/>
          <p:cNvSpPr/>
          <p:nvPr/>
        </p:nvSpPr>
        <p:spPr>
          <a:xfrm>
            <a:off x="5436000" y="2335680"/>
            <a:ext cx="16405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1</a:t>
            </a:r>
            <a:endParaRPr lang="uk-UA" sz="4000" b="0" strike="noStrike" spc="-1">
              <a:latin typeface="Arial"/>
            </a:endParaRPr>
          </a:p>
        </p:txBody>
      </p:sp>
      <p:pic>
        <p:nvPicPr>
          <p:cNvPr id="11230" name="Рисунок 586"/>
          <p:cNvPicPr/>
          <p:nvPr/>
        </p:nvPicPr>
        <p:blipFill>
          <a:blip r:embed="rId2"/>
          <a:stretch/>
        </p:blipFill>
        <p:spPr>
          <a:xfrm>
            <a:off x="2151360" y="1776600"/>
            <a:ext cx="784440" cy="1066680"/>
          </a:xfrm>
          <a:prstGeom prst="rect">
            <a:avLst/>
          </a:prstGeom>
          <a:ln>
            <a:noFill/>
          </a:ln>
        </p:spPr>
      </p:pic>
      <p:sp>
        <p:nvSpPr>
          <p:cNvPr id="11231" name="CustomShape 552"/>
          <p:cNvSpPr/>
          <p:nvPr/>
        </p:nvSpPr>
        <p:spPr>
          <a:xfrm>
            <a:off x="5630040" y="1736280"/>
            <a:ext cx="1176840" cy="583560"/>
          </a:xfrm>
          <a:custGeom>
            <a:avLst/>
            <a:gdLst/>
            <a:ahLst/>
            <a:cxnLst/>
            <a:rect l="l" t="t" r="r" b="b"/>
            <a:pathLst>
              <a:path w="597335" h="292894">
                <a:moveTo>
                  <a:pt x="0" y="38100"/>
                </a:moveTo>
                <a:cubicBezTo>
                  <a:pt x="99893" y="31751"/>
                  <a:pt x="206929" y="8731"/>
                  <a:pt x="302060" y="0"/>
                </a:cubicBezTo>
                <a:lnTo>
                  <a:pt x="597335" y="30956"/>
                </a:lnTo>
                <a:cubicBezTo>
                  <a:pt x="555267" y="78217"/>
                  <a:pt x="563203" y="144527"/>
                  <a:pt x="571141" y="194170"/>
                </a:cubicBezTo>
                <a:cubicBezTo>
                  <a:pt x="514785" y="235015"/>
                  <a:pt x="451286" y="275862"/>
                  <a:pt x="294917" y="292894"/>
                </a:cubicBezTo>
                <a:cubicBezTo>
                  <a:pt x="197405" y="272686"/>
                  <a:pt x="83224" y="238190"/>
                  <a:pt x="30956" y="189407"/>
                </a:cubicBezTo>
                <a:cubicBezTo>
                  <a:pt x="61118" y="115158"/>
                  <a:pt x="48419" y="55199"/>
                  <a:pt x="0" y="38100"/>
                </a:cubicBezTo>
                <a:close/>
              </a:path>
            </a:pathLst>
          </a:custGeom>
          <a:noFill/>
          <a:ln w="19080">
            <a:solidFill>
              <a:srgbClr val="0C183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232" name="Group 553"/>
          <p:cNvGrpSpPr/>
          <p:nvPr/>
        </p:nvGrpSpPr>
        <p:grpSpPr>
          <a:xfrm>
            <a:off x="5779800" y="1338840"/>
            <a:ext cx="876240" cy="866880"/>
            <a:chOff x="5779800" y="1338840"/>
            <a:chExt cx="876240" cy="866880"/>
          </a:xfrm>
        </p:grpSpPr>
        <p:sp>
          <p:nvSpPr>
            <p:cNvPr id="11233" name="CustomShape 554"/>
            <p:cNvSpPr/>
            <p:nvPr/>
          </p:nvSpPr>
          <p:spPr>
            <a:xfrm>
              <a:off x="6395040" y="1388880"/>
              <a:ext cx="150840" cy="152640"/>
            </a:xfrm>
            <a:custGeom>
              <a:avLst/>
              <a:gdLst/>
              <a:ahLst/>
              <a:cxnLst/>
              <a:rect l="l" t="t" r="r" b="b"/>
              <a:pathLst>
                <a:path w="70171" h="70171">
                  <a:moveTo>
                    <a:pt x="69002" y="36255"/>
                  </a:moveTo>
                  <a:cubicBezTo>
                    <a:pt x="69002" y="54341"/>
                    <a:pt x="54341" y="69002"/>
                    <a:pt x="36255" y="69002"/>
                  </a:cubicBezTo>
                  <a:cubicBezTo>
                    <a:pt x="18170" y="69002"/>
                    <a:pt x="3509" y="54341"/>
                    <a:pt x="3509" y="36255"/>
                  </a:cubicBezTo>
                  <a:cubicBezTo>
                    <a:pt x="3509" y="18170"/>
                    <a:pt x="18170" y="3509"/>
                    <a:pt x="36255" y="3509"/>
                  </a:cubicBezTo>
                  <a:cubicBezTo>
                    <a:pt x="54341" y="3509"/>
                    <a:pt x="69002" y="18170"/>
                    <a:pt x="69002" y="36255"/>
                  </a:cubicBezTo>
                  <a:close/>
                </a:path>
              </a:pathLst>
            </a:custGeom>
            <a:solidFill>
              <a:srgbClr val="0C183B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34" name="CustomShape 555"/>
            <p:cNvSpPr/>
            <p:nvPr/>
          </p:nvSpPr>
          <p:spPr>
            <a:xfrm>
              <a:off x="5889960" y="1388880"/>
              <a:ext cx="150840" cy="152640"/>
            </a:xfrm>
            <a:custGeom>
              <a:avLst/>
              <a:gdLst/>
              <a:ahLst/>
              <a:cxnLst/>
              <a:rect l="l" t="t" r="r" b="b"/>
              <a:pathLst>
                <a:path w="70171" h="70171">
                  <a:moveTo>
                    <a:pt x="69002" y="36255"/>
                  </a:moveTo>
                  <a:cubicBezTo>
                    <a:pt x="69002" y="54341"/>
                    <a:pt x="54341" y="69002"/>
                    <a:pt x="36255" y="69002"/>
                  </a:cubicBezTo>
                  <a:cubicBezTo>
                    <a:pt x="18170" y="69002"/>
                    <a:pt x="3509" y="54341"/>
                    <a:pt x="3509" y="36255"/>
                  </a:cubicBezTo>
                  <a:cubicBezTo>
                    <a:pt x="3509" y="18170"/>
                    <a:pt x="18170" y="3509"/>
                    <a:pt x="36255" y="3509"/>
                  </a:cubicBezTo>
                  <a:cubicBezTo>
                    <a:pt x="54341" y="3509"/>
                    <a:pt x="69002" y="18170"/>
                    <a:pt x="69002" y="36255"/>
                  </a:cubicBezTo>
                  <a:close/>
                </a:path>
              </a:pathLst>
            </a:custGeom>
            <a:solidFill>
              <a:srgbClr val="0C183B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35" name="CustomShape 556"/>
            <p:cNvSpPr/>
            <p:nvPr/>
          </p:nvSpPr>
          <p:spPr>
            <a:xfrm>
              <a:off x="5779800" y="1552320"/>
              <a:ext cx="302400" cy="642960"/>
            </a:xfrm>
            <a:custGeom>
              <a:avLst/>
              <a:gdLst/>
              <a:ahLst/>
              <a:cxnLst/>
              <a:rect l="l" t="t" r="r" b="b"/>
              <a:pathLst>
                <a:path w="140343" h="294719">
                  <a:moveTo>
                    <a:pt x="112047" y="111573"/>
                  </a:moveTo>
                  <a:lnTo>
                    <a:pt x="133099" y="33916"/>
                  </a:lnTo>
                  <a:cubicBezTo>
                    <a:pt x="134034" y="29706"/>
                    <a:pt x="136373" y="25963"/>
                    <a:pt x="138713" y="22689"/>
                  </a:cubicBezTo>
                  <a:cubicBezTo>
                    <a:pt x="131228" y="16139"/>
                    <a:pt x="121871" y="10994"/>
                    <a:pt x="112047" y="7719"/>
                  </a:cubicBezTo>
                  <a:cubicBezTo>
                    <a:pt x="104095" y="4912"/>
                    <a:pt x="95674" y="3509"/>
                    <a:pt x="86786" y="3509"/>
                  </a:cubicBezTo>
                  <a:cubicBezTo>
                    <a:pt x="77897" y="3509"/>
                    <a:pt x="69477" y="4912"/>
                    <a:pt x="61524" y="7719"/>
                  </a:cubicBezTo>
                  <a:cubicBezTo>
                    <a:pt x="48893" y="11929"/>
                    <a:pt x="38133" y="18946"/>
                    <a:pt x="29245" y="28302"/>
                  </a:cubicBezTo>
                  <a:cubicBezTo>
                    <a:pt x="27374" y="30642"/>
                    <a:pt x="25970" y="32981"/>
                    <a:pt x="25035" y="35787"/>
                  </a:cubicBezTo>
                  <a:lnTo>
                    <a:pt x="3983" y="113912"/>
                  </a:lnTo>
                  <a:cubicBezTo>
                    <a:pt x="2112" y="121397"/>
                    <a:pt x="5854" y="129817"/>
                    <a:pt x="13807" y="131688"/>
                  </a:cubicBezTo>
                  <a:cubicBezTo>
                    <a:pt x="15211" y="132156"/>
                    <a:pt x="16146" y="132156"/>
                    <a:pt x="17550" y="132156"/>
                  </a:cubicBezTo>
                  <a:cubicBezTo>
                    <a:pt x="23631" y="132156"/>
                    <a:pt x="29245" y="127946"/>
                    <a:pt x="31116" y="121864"/>
                  </a:cubicBezTo>
                  <a:lnTo>
                    <a:pt x="49829" y="53564"/>
                  </a:lnTo>
                  <a:lnTo>
                    <a:pt x="49829" y="291679"/>
                  </a:lnTo>
                  <a:lnTo>
                    <a:pt x="77897" y="291679"/>
                  </a:lnTo>
                  <a:lnTo>
                    <a:pt x="77897" y="157886"/>
                  </a:lnTo>
                  <a:lnTo>
                    <a:pt x="96610" y="157886"/>
                  </a:lnTo>
                  <a:lnTo>
                    <a:pt x="96610" y="291211"/>
                  </a:lnTo>
                  <a:lnTo>
                    <a:pt x="124678" y="291211"/>
                  </a:lnTo>
                  <a:lnTo>
                    <a:pt x="124678" y="139641"/>
                  </a:lnTo>
                  <a:cubicBezTo>
                    <a:pt x="114854" y="134963"/>
                    <a:pt x="109240" y="123268"/>
                    <a:pt x="112047" y="111573"/>
                  </a:cubicBezTo>
                  <a:close/>
                </a:path>
              </a:pathLst>
            </a:custGeom>
            <a:solidFill>
              <a:srgbClr val="0C183B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36" name="CustomShape 557"/>
            <p:cNvSpPr/>
            <p:nvPr/>
          </p:nvSpPr>
          <p:spPr>
            <a:xfrm>
              <a:off x="6353640" y="1553400"/>
              <a:ext cx="302400" cy="642960"/>
            </a:xfrm>
            <a:custGeom>
              <a:avLst/>
              <a:gdLst/>
              <a:ahLst/>
              <a:cxnLst/>
              <a:rect l="l" t="t" r="r" b="b"/>
              <a:pathLst>
                <a:path w="140343" h="294719">
                  <a:moveTo>
                    <a:pt x="138706" y="113444"/>
                  </a:moveTo>
                  <a:lnTo>
                    <a:pt x="117186" y="35787"/>
                  </a:lnTo>
                  <a:cubicBezTo>
                    <a:pt x="116251" y="32981"/>
                    <a:pt x="114847" y="30174"/>
                    <a:pt x="112976" y="28302"/>
                  </a:cubicBezTo>
                  <a:cubicBezTo>
                    <a:pt x="104088" y="18946"/>
                    <a:pt x="92860" y="11929"/>
                    <a:pt x="80697" y="7719"/>
                  </a:cubicBezTo>
                  <a:cubicBezTo>
                    <a:pt x="72745" y="4912"/>
                    <a:pt x="64324" y="3509"/>
                    <a:pt x="55436" y="3509"/>
                  </a:cubicBezTo>
                  <a:cubicBezTo>
                    <a:pt x="46547" y="3509"/>
                    <a:pt x="38127" y="4912"/>
                    <a:pt x="30174" y="7719"/>
                  </a:cubicBezTo>
                  <a:cubicBezTo>
                    <a:pt x="20350" y="10994"/>
                    <a:pt x="11461" y="16139"/>
                    <a:pt x="3509" y="22689"/>
                  </a:cubicBezTo>
                  <a:cubicBezTo>
                    <a:pt x="6315" y="25963"/>
                    <a:pt x="8187" y="29706"/>
                    <a:pt x="9122" y="33448"/>
                  </a:cubicBezTo>
                  <a:lnTo>
                    <a:pt x="30174" y="111105"/>
                  </a:lnTo>
                  <a:cubicBezTo>
                    <a:pt x="33448" y="122800"/>
                    <a:pt x="27367" y="134495"/>
                    <a:pt x="17543" y="139173"/>
                  </a:cubicBezTo>
                  <a:lnTo>
                    <a:pt x="17543" y="291211"/>
                  </a:lnTo>
                  <a:lnTo>
                    <a:pt x="45612" y="291211"/>
                  </a:lnTo>
                  <a:lnTo>
                    <a:pt x="45612" y="157418"/>
                  </a:lnTo>
                  <a:lnTo>
                    <a:pt x="64324" y="157418"/>
                  </a:lnTo>
                  <a:lnTo>
                    <a:pt x="64324" y="290744"/>
                  </a:lnTo>
                  <a:lnTo>
                    <a:pt x="92393" y="290744"/>
                  </a:lnTo>
                  <a:lnTo>
                    <a:pt x="92393" y="53096"/>
                  </a:lnTo>
                  <a:lnTo>
                    <a:pt x="111105" y="121397"/>
                  </a:lnTo>
                  <a:cubicBezTo>
                    <a:pt x="112976" y="127478"/>
                    <a:pt x="118590" y="131688"/>
                    <a:pt x="124671" y="131688"/>
                  </a:cubicBezTo>
                  <a:cubicBezTo>
                    <a:pt x="126075" y="131688"/>
                    <a:pt x="127011" y="131688"/>
                    <a:pt x="128414" y="131221"/>
                  </a:cubicBezTo>
                  <a:cubicBezTo>
                    <a:pt x="136367" y="129349"/>
                    <a:pt x="140577" y="120929"/>
                    <a:pt x="138706" y="113444"/>
                  </a:cubicBezTo>
                  <a:close/>
                </a:path>
              </a:pathLst>
            </a:custGeom>
            <a:solidFill>
              <a:srgbClr val="0C183B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37" name="CustomShape 558"/>
            <p:cNvSpPr/>
            <p:nvPr/>
          </p:nvSpPr>
          <p:spPr>
            <a:xfrm>
              <a:off x="6096600" y="1777680"/>
              <a:ext cx="213840" cy="428040"/>
            </a:xfrm>
            <a:custGeom>
              <a:avLst/>
              <a:gdLst/>
              <a:ahLst/>
              <a:cxnLst/>
              <a:rect l="l" t="t" r="r" b="b"/>
              <a:pathLst>
                <a:path w="99305" h="160302">
                  <a:moveTo>
                    <a:pt x="23129" y="158068"/>
                  </a:moveTo>
                  <a:cubicBezTo>
                    <a:pt x="18804" y="155453"/>
                    <a:pt x="16498" y="152356"/>
                    <a:pt x="14977" y="147122"/>
                  </a:cubicBezTo>
                  <a:cubicBezTo>
                    <a:pt x="14406" y="145160"/>
                    <a:pt x="14142" y="129484"/>
                    <a:pt x="14002" y="89312"/>
                  </a:cubicBezTo>
                  <a:cubicBezTo>
                    <a:pt x="13856" y="46993"/>
                    <a:pt x="13629" y="34256"/>
                    <a:pt x="13027" y="34457"/>
                  </a:cubicBezTo>
                  <a:cubicBezTo>
                    <a:pt x="12595" y="34601"/>
                    <a:pt x="11991" y="35689"/>
                    <a:pt x="11683" y="36876"/>
                  </a:cubicBezTo>
                  <a:cubicBezTo>
                    <a:pt x="11020" y="39436"/>
                    <a:pt x="8462" y="42190"/>
                    <a:pt x="6747" y="42190"/>
                  </a:cubicBezTo>
                  <a:cubicBezTo>
                    <a:pt x="6075" y="42190"/>
                    <a:pt x="4286" y="41591"/>
                    <a:pt x="2772" y="40860"/>
                  </a:cubicBezTo>
                  <a:cubicBezTo>
                    <a:pt x="42" y="39540"/>
                    <a:pt x="19" y="39500"/>
                    <a:pt x="19" y="35967"/>
                  </a:cubicBezTo>
                  <a:cubicBezTo>
                    <a:pt x="19" y="34008"/>
                    <a:pt x="276" y="32246"/>
                    <a:pt x="590" y="32052"/>
                  </a:cubicBezTo>
                  <a:cubicBezTo>
                    <a:pt x="904" y="31858"/>
                    <a:pt x="1393" y="30435"/>
                    <a:pt x="1676" y="28891"/>
                  </a:cubicBezTo>
                  <a:cubicBezTo>
                    <a:pt x="2338" y="25282"/>
                    <a:pt x="2273" y="25530"/>
                    <a:pt x="2757" y="24767"/>
                  </a:cubicBezTo>
                  <a:cubicBezTo>
                    <a:pt x="2987" y="24405"/>
                    <a:pt x="3386" y="22408"/>
                    <a:pt x="3645" y="20329"/>
                  </a:cubicBezTo>
                  <a:cubicBezTo>
                    <a:pt x="3903" y="18249"/>
                    <a:pt x="4339" y="16548"/>
                    <a:pt x="4612" y="16548"/>
                  </a:cubicBezTo>
                  <a:cubicBezTo>
                    <a:pt x="4885" y="16548"/>
                    <a:pt x="5314" y="14995"/>
                    <a:pt x="5565" y="13096"/>
                  </a:cubicBezTo>
                  <a:cubicBezTo>
                    <a:pt x="6198" y="8301"/>
                    <a:pt x="7854" y="3317"/>
                    <a:pt x="9332" y="1754"/>
                  </a:cubicBezTo>
                  <a:cubicBezTo>
                    <a:pt x="10463" y="559"/>
                    <a:pt x="11326" y="452"/>
                    <a:pt x="18845" y="581"/>
                  </a:cubicBezTo>
                  <a:cubicBezTo>
                    <a:pt x="23393" y="658"/>
                    <a:pt x="27457" y="1007"/>
                    <a:pt x="27877" y="1356"/>
                  </a:cubicBezTo>
                  <a:cubicBezTo>
                    <a:pt x="28522" y="1891"/>
                    <a:pt x="31366" y="2132"/>
                    <a:pt x="43742" y="2700"/>
                  </a:cubicBezTo>
                  <a:cubicBezTo>
                    <a:pt x="45771" y="2793"/>
                    <a:pt x="48539" y="4074"/>
                    <a:pt x="48933" y="5102"/>
                  </a:cubicBezTo>
                  <a:cubicBezTo>
                    <a:pt x="49209" y="5821"/>
                    <a:pt x="50911" y="6028"/>
                    <a:pt x="56542" y="6028"/>
                  </a:cubicBezTo>
                  <a:cubicBezTo>
                    <a:pt x="63081" y="6028"/>
                    <a:pt x="63934" y="5889"/>
                    <a:pt x="65205" y="4618"/>
                  </a:cubicBezTo>
                  <a:cubicBezTo>
                    <a:pt x="66665" y="3158"/>
                    <a:pt x="66707" y="3151"/>
                    <a:pt x="80232" y="2145"/>
                  </a:cubicBezTo>
                  <a:cubicBezTo>
                    <a:pt x="83667" y="1889"/>
                    <a:pt x="86922" y="1497"/>
                    <a:pt x="87464" y="1274"/>
                  </a:cubicBezTo>
                  <a:cubicBezTo>
                    <a:pt x="88007" y="1050"/>
                    <a:pt x="90897" y="676"/>
                    <a:pt x="93886" y="443"/>
                  </a:cubicBezTo>
                  <a:lnTo>
                    <a:pt x="99322" y="19"/>
                  </a:lnTo>
                  <a:lnTo>
                    <a:pt x="99146" y="73867"/>
                  </a:lnTo>
                  <a:lnTo>
                    <a:pt x="98970" y="147717"/>
                  </a:lnTo>
                  <a:lnTo>
                    <a:pt x="97529" y="150401"/>
                  </a:lnTo>
                  <a:cubicBezTo>
                    <a:pt x="93713" y="157507"/>
                    <a:pt x="87547" y="160956"/>
                    <a:pt x="79668" y="160392"/>
                  </a:cubicBezTo>
                  <a:cubicBezTo>
                    <a:pt x="75942" y="160125"/>
                    <a:pt x="74605" y="159691"/>
                    <a:pt x="72004" y="157901"/>
                  </a:cubicBezTo>
                  <a:cubicBezTo>
                    <a:pt x="67651" y="154906"/>
                    <a:pt x="66702" y="153845"/>
                    <a:pt x="65758" y="150916"/>
                  </a:cubicBezTo>
                  <a:cubicBezTo>
                    <a:pt x="65307" y="149518"/>
                    <a:pt x="64683" y="148050"/>
                    <a:pt x="64370" y="147654"/>
                  </a:cubicBezTo>
                  <a:cubicBezTo>
                    <a:pt x="64058" y="147258"/>
                    <a:pt x="63727" y="121517"/>
                    <a:pt x="63634" y="90453"/>
                  </a:cubicBezTo>
                  <a:lnTo>
                    <a:pt x="63466" y="33971"/>
                  </a:lnTo>
                  <a:lnTo>
                    <a:pt x="56562" y="33971"/>
                  </a:lnTo>
                  <a:lnTo>
                    <a:pt x="49659" y="33971"/>
                  </a:lnTo>
                  <a:lnTo>
                    <a:pt x="49491" y="90672"/>
                  </a:lnTo>
                  <a:lnTo>
                    <a:pt x="49323" y="147372"/>
                  </a:lnTo>
                  <a:lnTo>
                    <a:pt x="47190" y="151401"/>
                  </a:lnTo>
                  <a:cubicBezTo>
                    <a:pt x="45390" y="154799"/>
                    <a:pt x="44396" y="155829"/>
                    <a:pt x="40828" y="157983"/>
                  </a:cubicBezTo>
                  <a:cubicBezTo>
                    <a:pt x="36964" y="160317"/>
                    <a:pt x="36194" y="160538"/>
                    <a:pt x="31907" y="160538"/>
                  </a:cubicBezTo>
                  <a:cubicBezTo>
                    <a:pt x="27646" y="160538"/>
                    <a:pt x="26838" y="160311"/>
                    <a:pt x="23129" y="158068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38" name="CustomShape 559"/>
            <p:cNvSpPr/>
            <p:nvPr/>
          </p:nvSpPr>
          <p:spPr>
            <a:xfrm>
              <a:off x="6037560" y="1540800"/>
              <a:ext cx="360720" cy="308880"/>
            </a:xfrm>
            <a:custGeom>
              <a:avLst/>
              <a:gdLst/>
              <a:ahLst/>
              <a:cxnLst/>
              <a:rect l="l" t="t" r="r" b="b"/>
              <a:pathLst>
                <a:path w="167369" h="135754">
                  <a:moveTo>
                    <a:pt x="149731" y="135022"/>
                  </a:moveTo>
                  <a:cubicBezTo>
                    <a:pt x="148541" y="134435"/>
                    <a:pt x="146991" y="133185"/>
                    <a:pt x="146287" y="132242"/>
                  </a:cubicBezTo>
                  <a:cubicBezTo>
                    <a:pt x="145582" y="131301"/>
                    <a:pt x="144702" y="130167"/>
                    <a:pt x="144331" y="129725"/>
                  </a:cubicBezTo>
                  <a:cubicBezTo>
                    <a:pt x="143960" y="129282"/>
                    <a:pt x="143472" y="127507"/>
                    <a:pt x="143247" y="125780"/>
                  </a:cubicBezTo>
                  <a:cubicBezTo>
                    <a:pt x="143022" y="124053"/>
                    <a:pt x="142628" y="122344"/>
                    <a:pt x="142372" y="121982"/>
                  </a:cubicBezTo>
                  <a:cubicBezTo>
                    <a:pt x="142115" y="121621"/>
                    <a:pt x="141528" y="118218"/>
                    <a:pt x="141066" y="114421"/>
                  </a:cubicBezTo>
                  <a:cubicBezTo>
                    <a:pt x="140605" y="110624"/>
                    <a:pt x="140041" y="107222"/>
                    <a:pt x="139815" y="106860"/>
                  </a:cubicBezTo>
                  <a:cubicBezTo>
                    <a:pt x="139589" y="106499"/>
                    <a:pt x="139026" y="103984"/>
                    <a:pt x="138566" y="101272"/>
                  </a:cubicBezTo>
                  <a:cubicBezTo>
                    <a:pt x="138105" y="98560"/>
                    <a:pt x="137552" y="95305"/>
                    <a:pt x="137337" y="94039"/>
                  </a:cubicBezTo>
                  <a:cubicBezTo>
                    <a:pt x="137122" y="92773"/>
                    <a:pt x="136725" y="91442"/>
                    <a:pt x="136454" y="91080"/>
                  </a:cubicBezTo>
                  <a:cubicBezTo>
                    <a:pt x="136183" y="90719"/>
                    <a:pt x="135575" y="87094"/>
                    <a:pt x="135101" y="83026"/>
                  </a:cubicBezTo>
                  <a:cubicBezTo>
                    <a:pt x="134628" y="78958"/>
                    <a:pt x="134038" y="75630"/>
                    <a:pt x="133791" y="75630"/>
                  </a:cubicBezTo>
                  <a:cubicBezTo>
                    <a:pt x="133543" y="75630"/>
                    <a:pt x="133177" y="74036"/>
                    <a:pt x="132975" y="72088"/>
                  </a:cubicBezTo>
                  <a:cubicBezTo>
                    <a:pt x="132752" y="69925"/>
                    <a:pt x="131949" y="67499"/>
                    <a:pt x="130911" y="65855"/>
                  </a:cubicBezTo>
                  <a:cubicBezTo>
                    <a:pt x="129977" y="64375"/>
                    <a:pt x="129212" y="62893"/>
                    <a:pt x="129212" y="62563"/>
                  </a:cubicBezTo>
                  <a:cubicBezTo>
                    <a:pt x="129212" y="62050"/>
                    <a:pt x="127721" y="61165"/>
                    <a:pt x="126857" y="61165"/>
                  </a:cubicBezTo>
                  <a:cubicBezTo>
                    <a:pt x="126706" y="61165"/>
                    <a:pt x="126582" y="69862"/>
                    <a:pt x="126582" y="80492"/>
                  </a:cubicBezTo>
                  <a:lnTo>
                    <a:pt x="126582" y="99819"/>
                  </a:lnTo>
                  <a:lnTo>
                    <a:pt x="123788" y="100227"/>
                  </a:lnTo>
                  <a:cubicBezTo>
                    <a:pt x="117243" y="101182"/>
                    <a:pt x="109938" y="101834"/>
                    <a:pt x="102091" y="102161"/>
                  </a:cubicBezTo>
                  <a:cubicBezTo>
                    <a:pt x="95065" y="102455"/>
                    <a:pt x="93708" y="102357"/>
                    <a:pt x="93708" y="101563"/>
                  </a:cubicBezTo>
                  <a:cubicBezTo>
                    <a:pt x="93708" y="101041"/>
                    <a:pt x="93116" y="100022"/>
                    <a:pt x="92393" y="99299"/>
                  </a:cubicBezTo>
                  <a:cubicBezTo>
                    <a:pt x="91244" y="98151"/>
                    <a:pt x="90202" y="97984"/>
                    <a:pt x="84147" y="97984"/>
                  </a:cubicBezTo>
                  <a:cubicBezTo>
                    <a:pt x="76863" y="97984"/>
                    <a:pt x="75504" y="98475"/>
                    <a:pt x="74413" y="101502"/>
                  </a:cubicBezTo>
                  <a:cubicBezTo>
                    <a:pt x="74025" y="102577"/>
                    <a:pt x="73456" y="102675"/>
                    <a:pt x="69540" y="102340"/>
                  </a:cubicBezTo>
                  <a:cubicBezTo>
                    <a:pt x="67102" y="102132"/>
                    <a:pt x="61184" y="101774"/>
                    <a:pt x="56389" y="101543"/>
                  </a:cubicBezTo>
                  <a:cubicBezTo>
                    <a:pt x="51594" y="101313"/>
                    <a:pt x="47508" y="100862"/>
                    <a:pt x="47310" y="100541"/>
                  </a:cubicBezTo>
                  <a:cubicBezTo>
                    <a:pt x="47111" y="100219"/>
                    <a:pt x="45635" y="99957"/>
                    <a:pt x="44029" y="99957"/>
                  </a:cubicBezTo>
                  <a:lnTo>
                    <a:pt x="41109" y="99957"/>
                  </a:lnTo>
                  <a:lnTo>
                    <a:pt x="41088" y="80725"/>
                  </a:lnTo>
                  <a:cubicBezTo>
                    <a:pt x="41071" y="64628"/>
                    <a:pt x="40906" y="61280"/>
                    <a:pt x="40076" y="60182"/>
                  </a:cubicBezTo>
                  <a:cubicBezTo>
                    <a:pt x="39222" y="59052"/>
                    <a:pt x="38994" y="59007"/>
                    <a:pt x="38431" y="59853"/>
                  </a:cubicBezTo>
                  <a:cubicBezTo>
                    <a:pt x="36638" y="62547"/>
                    <a:pt x="35095" y="66398"/>
                    <a:pt x="34744" y="69055"/>
                  </a:cubicBezTo>
                  <a:cubicBezTo>
                    <a:pt x="34529" y="70682"/>
                    <a:pt x="34130" y="72309"/>
                    <a:pt x="33859" y="72671"/>
                  </a:cubicBezTo>
                  <a:cubicBezTo>
                    <a:pt x="33588" y="73032"/>
                    <a:pt x="33168" y="75251"/>
                    <a:pt x="32927" y="77602"/>
                  </a:cubicBezTo>
                  <a:cubicBezTo>
                    <a:pt x="32686" y="79953"/>
                    <a:pt x="32226" y="82468"/>
                    <a:pt x="31905" y="83191"/>
                  </a:cubicBezTo>
                  <a:cubicBezTo>
                    <a:pt x="31296" y="84563"/>
                    <a:pt x="29814" y="93938"/>
                    <a:pt x="29800" y="96505"/>
                  </a:cubicBezTo>
                  <a:cubicBezTo>
                    <a:pt x="29796" y="97318"/>
                    <a:pt x="29558" y="97984"/>
                    <a:pt x="29271" y="97984"/>
                  </a:cubicBezTo>
                  <a:cubicBezTo>
                    <a:pt x="28984" y="97984"/>
                    <a:pt x="28590" y="99242"/>
                    <a:pt x="28396" y="100779"/>
                  </a:cubicBezTo>
                  <a:cubicBezTo>
                    <a:pt x="27647" y="106692"/>
                    <a:pt x="26533" y="112833"/>
                    <a:pt x="25981" y="114093"/>
                  </a:cubicBezTo>
                  <a:cubicBezTo>
                    <a:pt x="25663" y="114816"/>
                    <a:pt x="25113" y="117743"/>
                    <a:pt x="24758" y="120599"/>
                  </a:cubicBezTo>
                  <a:cubicBezTo>
                    <a:pt x="24402" y="123454"/>
                    <a:pt x="23834" y="125969"/>
                    <a:pt x="23494" y="126187"/>
                  </a:cubicBezTo>
                  <a:cubicBezTo>
                    <a:pt x="23154" y="126406"/>
                    <a:pt x="22669" y="127251"/>
                    <a:pt x="22415" y="128064"/>
                  </a:cubicBezTo>
                  <a:cubicBezTo>
                    <a:pt x="22161" y="128878"/>
                    <a:pt x="21733" y="129544"/>
                    <a:pt x="21464" y="129544"/>
                  </a:cubicBezTo>
                  <a:cubicBezTo>
                    <a:pt x="21195" y="129544"/>
                    <a:pt x="20386" y="130061"/>
                    <a:pt x="19667" y="130694"/>
                  </a:cubicBezTo>
                  <a:cubicBezTo>
                    <a:pt x="15166" y="134653"/>
                    <a:pt x="8986" y="134525"/>
                    <a:pt x="3853" y="130368"/>
                  </a:cubicBezTo>
                  <a:cubicBezTo>
                    <a:pt x="935" y="128004"/>
                    <a:pt x="-228" y="124801"/>
                    <a:pt x="62" y="119921"/>
                  </a:cubicBezTo>
                  <a:cubicBezTo>
                    <a:pt x="394" y="114308"/>
                    <a:pt x="1003" y="110349"/>
                    <a:pt x="1664" y="109490"/>
                  </a:cubicBezTo>
                  <a:cubicBezTo>
                    <a:pt x="1943" y="109128"/>
                    <a:pt x="2385" y="106909"/>
                    <a:pt x="2646" y="104559"/>
                  </a:cubicBezTo>
                  <a:cubicBezTo>
                    <a:pt x="2907" y="102209"/>
                    <a:pt x="3345" y="99990"/>
                    <a:pt x="3618" y="99628"/>
                  </a:cubicBezTo>
                  <a:cubicBezTo>
                    <a:pt x="3892" y="99266"/>
                    <a:pt x="4503" y="95642"/>
                    <a:pt x="4976" y="91574"/>
                  </a:cubicBezTo>
                  <a:cubicBezTo>
                    <a:pt x="5449" y="87505"/>
                    <a:pt x="6051" y="84177"/>
                    <a:pt x="6312" y="84177"/>
                  </a:cubicBezTo>
                  <a:cubicBezTo>
                    <a:pt x="6776" y="84177"/>
                    <a:pt x="7491" y="80062"/>
                    <a:pt x="7767" y="75794"/>
                  </a:cubicBezTo>
                  <a:cubicBezTo>
                    <a:pt x="7844" y="74619"/>
                    <a:pt x="8128" y="73657"/>
                    <a:pt x="8399" y="73657"/>
                  </a:cubicBezTo>
                  <a:cubicBezTo>
                    <a:pt x="8670" y="73657"/>
                    <a:pt x="8892" y="72617"/>
                    <a:pt x="8892" y="71347"/>
                  </a:cubicBezTo>
                  <a:cubicBezTo>
                    <a:pt x="8892" y="70076"/>
                    <a:pt x="9161" y="68523"/>
                    <a:pt x="9491" y="67895"/>
                  </a:cubicBezTo>
                  <a:cubicBezTo>
                    <a:pt x="9820" y="67267"/>
                    <a:pt x="10417" y="64401"/>
                    <a:pt x="10818" y="61525"/>
                  </a:cubicBezTo>
                  <a:cubicBezTo>
                    <a:pt x="11218" y="58650"/>
                    <a:pt x="11797" y="56135"/>
                    <a:pt x="12103" y="55936"/>
                  </a:cubicBezTo>
                  <a:cubicBezTo>
                    <a:pt x="12409" y="55738"/>
                    <a:pt x="12888" y="54836"/>
                    <a:pt x="13166" y="53932"/>
                  </a:cubicBezTo>
                  <a:cubicBezTo>
                    <a:pt x="13444" y="53029"/>
                    <a:pt x="13854" y="52141"/>
                    <a:pt x="14076" y="51960"/>
                  </a:cubicBezTo>
                  <a:cubicBezTo>
                    <a:pt x="14913" y="51280"/>
                    <a:pt x="17439" y="46150"/>
                    <a:pt x="17439" y="45131"/>
                  </a:cubicBezTo>
                  <a:cubicBezTo>
                    <a:pt x="17439" y="44548"/>
                    <a:pt x="17712" y="44070"/>
                    <a:pt x="18045" y="44070"/>
                  </a:cubicBezTo>
                  <a:cubicBezTo>
                    <a:pt x="18378" y="44070"/>
                    <a:pt x="18845" y="43182"/>
                    <a:pt x="19083" y="42098"/>
                  </a:cubicBezTo>
                  <a:cubicBezTo>
                    <a:pt x="19321" y="41013"/>
                    <a:pt x="19765" y="40125"/>
                    <a:pt x="20069" y="40125"/>
                  </a:cubicBezTo>
                  <a:cubicBezTo>
                    <a:pt x="20374" y="40125"/>
                    <a:pt x="20817" y="39238"/>
                    <a:pt x="21056" y="38153"/>
                  </a:cubicBezTo>
                  <a:cubicBezTo>
                    <a:pt x="21294" y="37068"/>
                    <a:pt x="21761" y="36180"/>
                    <a:pt x="22094" y="36180"/>
                  </a:cubicBezTo>
                  <a:cubicBezTo>
                    <a:pt x="22427" y="36180"/>
                    <a:pt x="22699" y="35736"/>
                    <a:pt x="22699" y="35194"/>
                  </a:cubicBezTo>
                  <a:cubicBezTo>
                    <a:pt x="22699" y="34652"/>
                    <a:pt x="22957" y="34208"/>
                    <a:pt x="23271" y="34208"/>
                  </a:cubicBezTo>
                  <a:cubicBezTo>
                    <a:pt x="23586" y="34208"/>
                    <a:pt x="24216" y="32877"/>
                    <a:pt x="24672" y="31249"/>
                  </a:cubicBezTo>
                  <a:cubicBezTo>
                    <a:pt x="25127" y="29622"/>
                    <a:pt x="25702" y="28291"/>
                    <a:pt x="25949" y="28291"/>
                  </a:cubicBezTo>
                  <a:cubicBezTo>
                    <a:pt x="26422" y="28291"/>
                    <a:pt x="29274" y="22129"/>
                    <a:pt x="29274" y="21107"/>
                  </a:cubicBezTo>
                  <a:cubicBezTo>
                    <a:pt x="29274" y="20779"/>
                    <a:pt x="29532" y="20412"/>
                    <a:pt x="29847" y="20291"/>
                  </a:cubicBezTo>
                  <a:cubicBezTo>
                    <a:pt x="30464" y="20055"/>
                    <a:pt x="33877" y="12892"/>
                    <a:pt x="33877" y="11834"/>
                  </a:cubicBezTo>
                  <a:cubicBezTo>
                    <a:pt x="33877" y="11483"/>
                    <a:pt x="34173" y="11196"/>
                    <a:pt x="34534" y="11196"/>
                  </a:cubicBezTo>
                  <a:cubicBezTo>
                    <a:pt x="34896" y="11196"/>
                    <a:pt x="35192" y="10629"/>
                    <a:pt x="35192" y="9935"/>
                  </a:cubicBezTo>
                  <a:cubicBezTo>
                    <a:pt x="35192" y="9243"/>
                    <a:pt x="35442" y="8577"/>
                    <a:pt x="35747" y="8456"/>
                  </a:cubicBezTo>
                  <a:cubicBezTo>
                    <a:pt x="36053" y="8336"/>
                    <a:pt x="36718" y="7362"/>
                    <a:pt x="37226" y="6292"/>
                  </a:cubicBezTo>
                  <a:cubicBezTo>
                    <a:pt x="37735" y="5223"/>
                    <a:pt x="38742" y="4187"/>
                    <a:pt x="39465" y="3991"/>
                  </a:cubicBezTo>
                  <a:cubicBezTo>
                    <a:pt x="40189" y="3795"/>
                    <a:pt x="41558" y="3107"/>
                    <a:pt x="42508" y="2461"/>
                  </a:cubicBezTo>
                  <a:cubicBezTo>
                    <a:pt x="45258" y="593"/>
                    <a:pt x="48213" y="19"/>
                    <a:pt x="55076" y="19"/>
                  </a:cubicBezTo>
                  <a:cubicBezTo>
                    <a:pt x="60815" y="19"/>
                    <a:pt x="61491" y="143"/>
                    <a:pt x="61491" y="1202"/>
                  </a:cubicBezTo>
                  <a:cubicBezTo>
                    <a:pt x="61491" y="1853"/>
                    <a:pt x="61741" y="2666"/>
                    <a:pt x="62046" y="3010"/>
                  </a:cubicBezTo>
                  <a:cubicBezTo>
                    <a:pt x="62785" y="3843"/>
                    <a:pt x="64647" y="10174"/>
                    <a:pt x="65178" y="13661"/>
                  </a:cubicBezTo>
                  <a:cubicBezTo>
                    <a:pt x="65413" y="15198"/>
                    <a:pt x="65824" y="16456"/>
                    <a:pt x="66094" y="16456"/>
                  </a:cubicBezTo>
                  <a:cubicBezTo>
                    <a:pt x="66363" y="16456"/>
                    <a:pt x="66777" y="17670"/>
                    <a:pt x="67015" y="19155"/>
                  </a:cubicBezTo>
                  <a:cubicBezTo>
                    <a:pt x="67565" y="22595"/>
                    <a:pt x="69142" y="25660"/>
                    <a:pt x="70362" y="25660"/>
                  </a:cubicBezTo>
                  <a:cubicBezTo>
                    <a:pt x="71215" y="25660"/>
                    <a:pt x="73788" y="23655"/>
                    <a:pt x="80493" y="17763"/>
                  </a:cubicBezTo>
                  <a:cubicBezTo>
                    <a:pt x="82667" y="15853"/>
                    <a:pt x="84503" y="15214"/>
                    <a:pt x="84503" y="16366"/>
                  </a:cubicBezTo>
                  <a:cubicBezTo>
                    <a:pt x="84503" y="16679"/>
                    <a:pt x="85745" y="17788"/>
                    <a:pt x="87263" y="18832"/>
                  </a:cubicBezTo>
                  <a:cubicBezTo>
                    <a:pt x="88781" y="19875"/>
                    <a:pt x="91196" y="21839"/>
                    <a:pt x="92630" y="23195"/>
                  </a:cubicBezTo>
                  <a:cubicBezTo>
                    <a:pt x="94064" y="24551"/>
                    <a:pt x="95733" y="25660"/>
                    <a:pt x="96339" y="25660"/>
                  </a:cubicBezTo>
                  <a:cubicBezTo>
                    <a:pt x="97526" y="25660"/>
                    <a:pt x="98968" y="23118"/>
                    <a:pt x="98968" y="21027"/>
                  </a:cubicBezTo>
                  <a:cubicBezTo>
                    <a:pt x="98968" y="20321"/>
                    <a:pt x="99216" y="19743"/>
                    <a:pt x="99520" y="19743"/>
                  </a:cubicBezTo>
                  <a:cubicBezTo>
                    <a:pt x="99824" y="19743"/>
                    <a:pt x="100445" y="17659"/>
                    <a:pt x="100900" y="15112"/>
                  </a:cubicBezTo>
                  <a:cubicBezTo>
                    <a:pt x="101355" y="12564"/>
                    <a:pt x="102162" y="9609"/>
                    <a:pt x="102693" y="8545"/>
                  </a:cubicBezTo>
                  <a:cubicBezTo>
                    <a:pt x="103224" y="7481"/>
                    <a:pt x="103747" y="5941"/>
                    <a:pt x="103854" y="5122"/>
                  </a:cubicBezTo>
                  <a:cubicBezTo>
                    <a:pt x="103962" y="4304"/>
                    <a:pt x="104379" y="2821"/>
                    <a:pt x="104780" y="1827"/>
                  </a:cubicBezTo>
                  <a:lnTo>
                    <a:pt x="105510" y="19"/>
                  </a:lnTo>
                  <a:lnTo>
                    <a:pt x="112572" y="19"/>
                  </a:lnTo>
                  <a:cubicBezTo>
                    <a:pt x="117657" y="19"/>
                    <a:pt x="120461" y="334"/>
                    <a:pt x="122586" y="1146"/>
                  </a:cubicBezTo>
                  <a:cubicBezTo>
                    <a:pt x="125485" y="2253"/>
                    <a:pt x="129155" y="5522"/>
                    <a:pt x="129193" y="7032"/>
                  </a:cubicBezTo>
                  <a:cubicBezTo>
                    <a:pt x="129203" y="7454"/>
                    <a:pt x="129434" y="7897"/>
                    <a:pt x="129705" y="8018"/>
                  </a:cubicBezTo>
                  <a:cubicBezTo>
                    <a:pt x="130333" y="8296"/>
                    <a:pt x="133157" y="14050"/>
                    <a:pt x="133157" y="15048"/>
                  </a:cubicBezTo>
                  <a:cubicBezTo>
                    <a:pt x="133157" y="15461"/>
                    <a:pt x="133421" y="15798"/>
                    <a:pt x="133743" y="15798"/>
                  </a:cubicBezTo>
                  <a:cubicBezTo>
                    <a:pt x="134066" y="15798"/>
                    <a:pt x="134533" y="16609"/>
                    <a:pt x="134782" y="17600"/>
                  </a:cubicBezTo>
                  <a:cubicBezTo>
                    <a:pt x="135030" y="18591"/>
                    <a:pt x="135433" y="19552"/>
                    <a:pt x="135676" y="19737"/>
                  </a:cubicBezTo>
                  <a:cubicBezTo>
                    <a:pt x="136326" y="20231"/>
                    <a:pt x="139075" y="26010"/>
                    <a:pt x="139075" y="26883"/>
                  </a:cubicBezTo>
                  <a:cubicBezTo>
                    <a:pt x="139075" y="27296"/>
                    <a:pt x="139370" y="27633"/>
                    <a:pt x="139732" y="27633"/>
                  </a:cubicBezTo>
                  <a:cubicBezTo>
                    <a:pt x="140094" y="27633"/>
                    <a:pt x="140390" y="27983"/>
                    <a:pt x="140390" y="28412"/>
                  </a:cubicBezTo>
                  <a:cubicBezTo>
                    <a:pt x="140390" y="29240"/>
                    <a:pt x="143002" y="34969"/>
                    <a:pt x="143632" y="35523"/>
                  </a:cubicBezTo>
                  <a:cubicBezTo>
                    <a:pt x="144033" y="35876"/>
                    <a:pt x="145146" y="38145"/>
                    <a:pt x="147982" y="44399"/>
                  </a:cubicBezTo>
                  <a:cubicBezTo>
                    <a:pt x="148966" y="46568"/>
                    <a:pt x="149969" y="48492"/>
                    <a:pt x="150210" y="48672"/>
                  </a:cubicBezTo>
                  <a:cubicBezTo>
                    <a:pt x="150821" y="49130"/>
                    <a:pt x="152882" y="53645"/>
                    <a:pt x="152882" y="54525"/>
                  </a:cubicBezTo>
                  <a:cubicBezTo>
                    <a:pt x="152882" y="54922"/>
                    <a:pt x="153166" y="55247"/>
                    <a:pt x="153514" y="55247"/>
                  </a:cubicBezTo>
                  <a:cubicBezTo>
                    <a:pt x="153862" y="55247"/>
                    <a:pt x="154475" y="56470"/>
                    <a:pt x="154878" y="57964"/>
                  </a:cubicBezTo>
                  <a:cubicBezTo>
                    <a:pt x="155280" y="59459"/>
                    <a:pt x="155876" y="61160"/>
                    <a:pt x="156201" y="61745"/>
                  </a:cubicBezTo>
                  <a:cubicBezTo>
                    <a:pt x="156737" y="62709"/>
                    <a:pt x="157631" y="67242"/>
                    <a:pt x="158581" y="73821"/>
                  </a:cubicBezTo>
                  <a:cubicBezTo>
                    <a:pt x="158777" y="75177"/>
                    <a:pt x="159147" y="76287"/>
                    <a:pt x="159403" y="76287"/>
                  </a:cubicBezTo>
                  <a:cubicBezTo>
                    <a:pt x="159660" y="76287"/>
                    <a:pt x="160251" y="79837"/>
                    <a:pt x="160718" y="84177"/>
                  </a:cubicBezTo>
                  <a:cubicBezTo>
                    <a:pt x="161184" y="88516"/>
                    <a:pt x="161806" y="92067"/>
                    <a:pt x="162099" y="92067"/>
                  </a:cubicBezTo>
                  <a:cubicBezTo>
                    <a:pt x="162392" y="92067"/>
                    <a:pt x="162840" y="94290"/>
                    <a:pt x="163095" y="97008"/>
                  </a:cubicBezTo>
                  <a:cubicBezTo>
                    <a:pt x="163350" y="99725"/>
                    <a:pt x="163819" y="102109"/>
                    <a:pt x="164137" y="102306"/>
                  </a:cubicBezTo>
                  <a:cubicBezTo>
                    <a:pt x="164456" y="102503"/>
                    <a:pt x="164717" y="103830"/>
                    <a:pt x="164717" y="105256"/>
                  </a:cubicBezTo>
                  <a:cubicBezTo>
                    <a:pt x="164717" y="106680"/>
                    <a:pt x="164972" y="107846"/>
                    <a:pt x="165283" y="107846"/>
                  </a:cubicBezTo>
                  <a:cubicBezTo>
                    <a:pt x="165595" y="107846"/>
                    <a:pt x="165708" y="108588"/>
                    <a:pt x="165534" y="109494"/>
                  </a:cubicBezTo>
                  <a:cubicBezTo>
                    <a:pt x="165361" y="110400"/>
                    <a:pt x="165514" y="111510"/>
                    <a:pt x="165874" y="111960"/>
                  </a:cubicBezTo>
                  <a:cubicBezTo>
                    <a:pt x="166632" y="112906"/>
                    <a:pt x="167529" y="120513"/>
                    <a:pt x="167433" y="125176"/>
                  </a:cubicBezTo>
                  <a:cubicBezTo>
                    <a:pt x="167353" y="129033"/>
                    <a:pt x="165683" y="131982"/>
                    <a:pt x="162219" y="134383"/>
                  </a:cubicBezTo>
                  <a:cubicBezTo>
                    <a:pt x="160189" y="135790"/>
                    <a:pt x="158975" y="136116"/>
                    <a:pt x="155805" y="136104"/>
                  </a:cubicBezTo>
                  <a:cubicBezTo>
                    <a:pt x="153556" y="136095"/>
                    <a:pt x="150977" y="135636"/>
                    <a:pt x="149732" y="135022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39" name="CustomShape 560"/>
            <p:cNvSpPr/>
            <p:nvPr/>
          </p:nvSpPr>
          <p:spPr>
            <a:xfrm>
              <a:off x="6178680" y="1540800"/>
              <a:ext cx="31320" cy="43560"/>
            </a:xfrm>
            <a:custGeom>
              <a:avLst/>
              <a:gdLst/>
              <a:ahLst/>
              <a:cxnLst/>
              <a:rect l="l" t="t" r="r" b="b"/>
              <a:pathLst>
                <a:path w="14877" h="19340">
                  <a:moveTo>
                    <a:pt x="5076" y="16526"/>
                  </a:moveTo>
                  <a:cubicBezTo>
                    <a:pt x="4520" y="14808"/>
                    <a:pt x="3861" y="12290"/>
                    <a:pt x="3611" y="10930"/>
                  </a:cubicBezTo>
                  <a:cubicBezTo>
                    <a:pt x="3361" y="9570"/>
                    <a:pt x="2903" y="8300"/>
                    <a:pt x="2593" y="8108"/>
                  </a:cubicBezTo>
                  <a:cubicBezTo>
                    <a:pt x="2283" y="7917"/>
                    <a:pt x="1834" y="6293"/>
                    <a:pt x="1597" y="4499"/>
                  </a:cubicBezTo>
                  <a:cubicBezTo>
                    <a:pt x="1359" y="2706"/>
                    <a:pt x="906" y="1239"/>
                    <a:pt x="591" y="1239"/>
                  </a:cubicBezTo>
                  <a:cubicBezTo>
                    <a:pt x="276" y="1239"/>
                    <a:pt x="19" y="1004"/>
                    <a:pt x="19" y="716"/>
                  </a:cubicBezTo>
                  <a:cubicBezTo>
                    <a:pt x="19" y="428"/>
                    <a:pt x="1054" y="123"/>
                    <a:pt x="2320" y="38"/>
                  </a:cubicBezTo>
                  <a:cubicBezTo>
                    <a:pt x="3669" y="-53"/>
                    <a:pt x="4621" y="187"/>
                    <a:pt x="4621" y="618"/>
                  </a:cubicBezTo>
                  <a:cubicBezTo>
                    <a:pt x="4621" y="1355"/>
                    <a:pt x="6166" y="3145"/>
                    <a:pt x="12070" y="9248"/>
                  </a:cubicBezTo>
                  <a:cubicBezTo>
                    <a:pt x="13817" y="11053"/>
                    <a:pt x="15148" y="12589"/>
                    <a:pt x="15029" y="12661"/>
                  </a:cubicBezTo>
                  <a:cubicBezTo>
                    <a:pt x="13739" y="13435"/>
                    <a:pt x="8113" y="18158"/>
                    <a:pt x="7711" y="18803"/>
                  </a:cubicBezTo>
                  <a:cubicBezTo>
                    <a:pt x="6781" y="20299"/>
                    <a:pt x="6110" y="19718"/>
                    <a:pt x="5076" y="16526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0" name="CustomShape 561"/>
            <p:cNvSpPr/>
            <p:nvPr/>
          </p:nvSpPr>
          <p:spPr>
            <a:xfrm>
              <a:off x="6199920" y="1540800"/>
              <a:ext cx="34560" cy="21240"/>
            </a:xfrm>
            <a:custGeom>
              <a:avLst/>
              <a:gdLst/>
              <a:ahLst/>
              <a:cxnLst/>
              <a:rect l="l" t="t" r="r" b="b"/>
              <a:pathLst>
                <a:path w="16364" h="9670">
                  <a:moveTo>
                    <a:pt x="7251" y="9333"/>
                  </a:moveTo>
                  <a:cubicBezTo>
                    <a:pt x="7251" y="9032"/>
                    <a:pt x="6372" y="7922"/>
                    <a:pt x="5297" y="6867"/>
                  </a:cubicBezTo>
                  <a:cubicBezTo>
                    <a:pt x="4222" y="5813"/>
                    <a:pt x="3334" y="4696"/>
                    <a:pt x="3324" y="4387"/>
                  </a:cubicBezTo>
                  <a:cubicBezTo>
                    <a:pt x="3314" y="4077"/>
                    <a:pt x="2566" y="3242"/>
                    <a:pt x="1663" y="2531"/>
                  </a:cubicBezTo>
                  <a:cubicBezTo>
                    <a:pt x="758" y="1820"/>
                    <a:pt x="19" y="964"/>
                    <a:pt x="19" y="628"/>
                  </a:cubicBezTo>
                  <a:cubicBezTo>
                    <a:pt x="19" y="286"/>
                    <a:pt x="3640" y="19"/>
                    <a:pt x="8276" y="19"/>
                  </a:cubicBezTo>
                  <a:lnTo>
                    <a:pt x="16534" y="19"/>
                  </a:lnTo>
                  <a:lnTo>
                    <a:pt x="13701" y="3416"/>
                  </a:lnTo>
                  <a:cubicBezTo>
                    <a:pt x="8421" y="9746"/>
                    <a:pt x="7251" y="10820"/>
                    <a:pt x="7251" y="9333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1" name="CustomShape 562"/>
            <p:cNvSpPr/>
            <p:nvPr/>
          </p:nvSpPr>
          <p:spPr>
            <a:xfrm>
              <a:off x="6225120" y="1540800"/>
              <a:ext cx="29160" cy="43560"/>
            </a:xfrm>
            <a:custGeom>
              <a:avLst/>
              <a:gdLst/>
              <a:ahLst/>
              <a:cxnLst/>
              <a:rect l="l" t="t" r="r" b="b"/>
              <a:pathLst>
                <a:path w="13761" h="19340">
                  <a:moveTo>
                    <a:pt x="3240" y="16092"/>
                  </a:moveTo>
                  <a:cubicBezTo>
                    <a:pt x="-1045" y="12141"/>
                    <a:pt x="-1041" y="12516"/>
                    <a:pt x="3166" y="8139"/>
                  </a:cubicBezTo>
                  <a:cubicBezTo>
                    <a:pt x="4252" y="7009"/>
                    <a:pt x="6323" y="4724"/>
                    <a:pt x="7770" y="3061"/>
                  </a:cubicBezTo>
                  <a:cubicBezTo>
                    <a:pt x="9705" y="836"/>
                    <a:pt x="10885" y="33"/>
                    <a:pt x="12238" y="20"/>
                  </a:cubicBezTo>
                  <a:cubicBezTo>
                    <a:pt x="14006" y="3"/>
                    <a:pt x="14058" y="96"/>
                    <a:pt x="13622" y="2468"/>
                  </a:cubicBezTo>
                  <a:cubicBezTo>
                    <a:pt x="13373" y="3824"/>
                    <a:pt x="12958" y="5081"/>
                    <a:pt x="12701" y="5262"/>
                  </a:cubicBezTo>
                  <a:cubicBezTo>
                    <a:pt x="12444" y="5443"/>
                    <a:pt x="12042" y="6626"/>
                    <a:pt x="11809" y="7892"/>
                  </a:cubicBezTo>
                  <a:cubicBezTo>
                    <a:pt x="11100" y="11739"/>
                    <a:pt x="8469" y="19286"/>
                    <a:pt x="7770" y="19481"/>
                  </a:cubicBezTo>
                  <a:cubicBezTo>
                    <a:pt x="7408" y="19581"/>
                    <a:pt x="5370" y="18057"/>
                    <a:pt x="3240" y="16092"/>
                  </a:cubicBezTo>
                  <a:close/>
                  <a:moveTo>
                    <a:pt x="8376" y="14960"/>
                  </a:moveTo>
                  <a:cubicBezTo>
                    <a:pt x="8916" y="11574"/>
                    <a:pt x="10869" y="5674"/>
                    <a:pt x="11550" y="5371"/>
                  </a:cubicBezTo>
                  <a:cubicBezTo>
                    <a:pt x="12166" y="5098"/>
                    <a:pt x="12208" y="1317"/>
                    <a:pt x="11596" y="1317"/>
                  </a:cubicBezTo>
                  <a:cubicBezTo>
                    <a:pt x="11033" y="1317"/>
                    <a:pt x="3706" y="9021"/>
                    <a:pt x="2353" y="11035"/>
                  </a:cubicBezTo>
                  <a:cubicBezTo>
                    <a:pt x="1390" y="12469"/>
                    <a:pt x="1473" y="12649"/>
                    <a:pt x="4229" y="15135"/>
                  </a:cubicBezTo>
                  <a:cubicBezTo>
                    <a:pt x="5815" y="16565"/>
                    <a:pt x="7296" y="17740"/>
                    <a:pt x="7521" y="17745"/>
                  </a:cubicBezTo>
                  <a:cubicBezTo>
                    <a:pt x="7746" y="17750"/>
                    <a:pt x="8131" y="16497"/>
                    <a:pt x="8376" y="14960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2" name="CustomShape 563"/>
            <p:cNvSpPr/>
            <p:nvPr/>
          </p:nvSpPr>
          <p:spPr>
            <a:xfrm>
              <a:off x="6141600" y="1429200"/>
              <a:ext cx="151920" cy="101160"/>
            </a:xfrm>
            <a:custGeom>
              <a:avLst/>
              <a:gdLst/>
              <a:ahLst/>
              <a:cxnLst/>
              <a:rect l="l" t="t" r="r" b="b"/>
              <a:pathLst>
                <a:path w="70666" h="44631">
                  <a:moveTo>
                    <a:pt x="28738" y="44578"/>
                  </a:moveTo>
                  <a:cubicBezTo>
                    <a:pt x="27653" y="44400"/>
                    <a:pt x="26484" y="43981"/>
                    <a:pt x="26141" y="43647"/>
                  </a:cubicBezTo>
                  <a:cubicBezTo>
                    <a:pt x="25797" y="43314"/>
                    <a:pt x="25094" y="43041"/>
                    <a:pt x="24577" y="43041"/>
                  </a:cubicBezTo>
                  <a:cubicBezTo>
                    <a:pt x="22123" y="43041"/>
                    <a:pt x="14802" y="38533"/>
                    <a:pt x="10591" y="34429"/>
                  </a:cubicBezTo>
                  <a:cubicBezTo>
                    <a:pt x="6196" y="30146"/>
                    <a:pt x="2111" y="23448"/>
                    <a:pt x="2110" y="20522"/>
                  </a:cubicBezTo>
                  <a:cubicBezTo>
                    <a:pt x="2110" y="19889"/>
                    <a:pt x="1845" y="19371"/>
                    <a:pt x="1521" y="19371"/>
                  </a:cubicBezTo>
                  <a:cubicBezTo>
                    <a:pt x="487" y="19371"/>
                    <a:pt x="-518" y="5882"/>
                    <a:pt x="346" y="3591"/>
                  </a:cubicBezTo>
                  <a:cubicBezTo>
                    <a:pt x="550" y="3049"/>
                    <a:pt x="809" y="2072"/>
                    <a:pt x="920" y="1420"/>
                  </a:cubicBezTo>
                  <a:cubicBezTo>
                    <a:pt x="1186" y="-133"/>
                    <a:pt x="2375" y="-257"/>
                    <a:pt x="2663" y="1237"/>
                  </a:cubicBezTo>
                  <a:cubicBezTo>
                    <a:pt x="2874" y="2333"/>
                    <a:pt x="3608" y="3347"/>
                    <a:pt x="6508" y="6550"/>
                  </a:cubicBezTo>
                  <a:cubicBezTo>
                    <a:pt x="9556" y="9917"/>
                    <a:pt x="17879" y="14436"/>
                    <a:pt x="22347" y="15151"/>
                  </a:cubicBezTo>
                  <a:cubicBezTo>
                    <a:pt x="23889" y="15397"/>
                    <a:pt x="25309" y="15856"/>
                    <a:pt x="25504" y="16170"/>
                  </a:cubicBezTo>
                  <a:cubicBezTo>
                    <a:pt x="25975" y="16933"/>
                    <a:pt x="43893" y="16906"/>
                    <a:pt x="45348" y="16140"/>
                  </a:cubicBezTo>
                  <a:cubicBezTo>
                    <a:pt x="45976" y="15810"/>
                    <a:pt x="48191" y="15197"/>
                    <a:pt x="50270" y="14778"/>
                  </a:cubicBezTo>
                  <a:cubicBezTo>
                    <a:pt x="52350" y="14359"/>
                    <a:pt x="54051" y="13775"/>
                    <a:pt x="54051" y="13480"/>
                  </a:cubicBezTo>
                  <a:cubicBezTo>
                    <a:pt x="54051" y="13184"/>
                    <a:pt x="55013" y="12759"/>
                    <a:pt x="56188" y="12536"/>
                  </a:cubicBezTo>
                  <a:cubicBezTo>
                    <a:pt x="59310" y="11943"/>
                    <a:pt x="65479" y="6737"/>
                    <a:pt x="67776" y="2759"/>
                  </a:cubicBezTo>
                  <a:cubicBezTo>
                    <a:pt x="69501" y="-229"/>
                    <a:pt x="69820" y="-498"/>
                    <a:pt x="70285" y="642"/>
                  </a:cubicBezTo>
                  <a:cubicBezTo>
                    <a:pt x="70578" y="1360"/>
                    <a:pt x="70814" y="5646"/>
                    <a:pt x="70811" y="10166"/>
                  </a:cubicBezTo>
                  <a:cubicBezTo>
                    <a:pt x="70805" y="18623"/>
                    <a:pt x="70789" y="18695"/>
                    <a:pt x="67316" y="25946"/>
                  </a:cubicBezTo>
                  <a:cubicBezTo>
                    <a:pt x="66711" y="27211"/>
                    <a:pt x="65845" y="28484"/>
                    <a:pt x="65393" y="28773"/>
                  </a:cubicBezTo>
                  <a:cubicBezTo>
                    <a:pt x="64941" y="29062"/>
                    <a:pt x="64571" y="29716"/>
                    <a:pt x="64571" y="30225"/>
                  </a:cubicBezTo>
                  <a:cubicBezTo>
                    <a:pt x="64571" y="32219"/>
                    <a:pt x="54047" y="41068"/>
                    <a:pt x="51676" y="41068"/>
                  </a:cubicBezTo>
                  <a:cubicBezTo>
                    <a:pt x="51174" y="41068"/>
                    <a:pt x="50764" y="41331"/>
                    <a:pt x="50764" y="41652"/>
                  </a:cubicBezTo>
                  <a:cubicBezTo>
                    <a:pt x="50764" y="41974"/>
                    <a:pt x="49654" y="42444"/>
                    <a:pt x="48298" y="42697"/>
                  </a:cubicBezTo>
                  <a:cubicBezTo>
                    <a:pt x="46942" y="42951"/>
                    <a:pt x="45468" y="43459"/>
                    <a:pt x="45023" y="43827"/>
                  </a:cubicBezTo>
                  <a:cubicBezTo>
                    <a:pt x="44150" y="44548"/>
                    <a:pt x="31976" y="45110"/>
                    <a:pt x="28738" y="44578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3" name="CustomShape 564"/>
            <p:cNvSpPr/>
            <p:nvPr/>
          </p:nvSpPr>
          <p:spPr>
            <a:xfrm>
              <a:off x="6225480" y="1540800"/>
              <a:ext cx="27360" cy="41760"/>
            </a:xfrm>
            <a:custGeom>
              <a:avLst/>
              <a:gdLst/>
              <a:ahLst/>
              <a:cxnLst/>
              <a:rect l="l" t="t" r="r" b="b"/>
              <a:pathLst>
                <a:path w="13017" h="18596">
                  <a:moveTo>
                    <a:pt x="3462" y="15981"/>
                  </a:moveTo>
                  <a:cubicBezTo>
                    <a:pt x="1568" y="14324"/>
                    <a:pt x="18" y="12621"/>
                    <a:pt x="19" y="12197"/>
                  </a:cubicBezTo>
                  <a:cubicBezTo>
                    <a:pt x="19" y="11773"/>
                    <a:pt x="2485" y="8807"/>
                    <a:pt x="5498" y="5605"/>
                  </a:cubicBezTo>
                  <a:cubicBezTo>
                    <a:pt x="9406" y="1453"/>
                    <a:pt x="11339" y="-146"/>
                    <a:pt x="12237" y="32"/>
                  </a:cubicBezTo>
                  <a:cubicBezTo>
                    <a:pt x="13563" y="295"/>
                    <a:pt x="13685" y="2207"/>
                    <a:pt x="12545" y="4852"/>
                  </a:cubicBezTo>
                  <a:cubicBezTo>
                    <a:pt x="12233" y="5575"/>
                    <a:pt x="11133" y="8954"/>
                    <a:pt x="10101" y="12360"/>
                  </a:cubicBezTo>
                  <a:cubicBezTo>
                    <a:pt x="9068" y="15766"/>
                    <a:pt x="7927" y="18653"/>
                    <a:pt x="7565" y="18774"/>
                  </a:cubicBezTo>
                  <a:cubicBezTo>
                    <a:pt x="7202" y="18894"/>
                    <a:pt x="5356" y="17638"/>
                    <a:pt x="3462" y="15981"/>
                  </a:cubicBezTo>
                  <a:close/>
                  <a:moveTo>
                    <a:pt x="8245" y="14878"/>
                  </a:moveTo>
                  <a:cubicBezTo>
                    <a:pt x="8495" y="13341"/>
                    <a:pt x="9408" y="10286"/>
                    <a:pt x="10276" y="8088"/>
                  </a:cubicBezTo>
                  <a:cubicBezTo>
                    <a:pt x="11919" y="3923"/>
                    <a:pt x="12294" y="1235"/>
                    <a:pt x="11232" y="1235"/>
                  </a:cubicBezTo>
                  <a:cubicBezTo>
                    <a:pt x="10589" y="1235"/>
                    <a:pt x="1333" y="11454"/>
                    <a:pt x="1333" y="12164"/>
                  </a:cubicBezTo>
                  <a:cubicBezTo>
                    <a:pt x="1333" y="12685"/>
                    <a:pt x="6787" y="17673"/>
                    <a:pt x="7357" y="17673"/>
                  </a:cubicBezTo>
                  <a:cubicBezTo>
                    <a:pt x="7596" y="17673"/>
                    <a:pt x="7996" y="16415"/>
                    <a:pt x="8245" y="14878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4" name="CustomShape 565"/>
            <p:cNvSpPr/>
            <p:nvPr/>
          </p:nvSpPr>
          <p:spPr>
            <a:xfrm>
              <a:off x="6230160" y="1545480"/>
              <a:ext cx="19440" cy="33120"/>
            </a:xfrm>
            <a:custGeom>
              <a:avLst/>
              <a:gdLst/>
              <a:ahLst/>
              <a:cxnLst/>
              <a:rect l="l" t="t" r="r" b="b"/>
              <a:pathLst>
                <a:path w="9298" h="14877">
                  <a:moveTo>
                    <a:pt x="1830" y="12734"/>
                  </a:moveTo>
                  <a:cubicBezTo>
                    <a:pt x="-193" y="10646"/>
                    <a:pt x="-314" y="10305"/>
                    <a:pt x="459" y="8861"/>
                  </a:cubicBezTo>
                  <a:cubicBezTo>
                    <a:pt x="1588" y="6751"/>
                    <a:pt x="8910" y="-459"/>
                    <a:pt x="9413" y="44"/>
                  </a:cubicBezTo>
                  <a:cubicBezTo>
                    <a:pt x="9631" y="261"/>
                    <a:pt x="8899" y="3091"/>
                    <a:pt x="7786" y="6330"/>
                  </a:cubicBezTo>
                  <a:cubicBezTo>
                    <a:pt x="6674" y="9570"/>
                    <a:pt x="5764" y="12852"/>
                    <a:pt x="5764" y="13622"/>
                  </a:cubicBezTo>
                  <a:cubicBezTo>
                    <a:pt x="5764" y="15660"/>
                    <a:pt x="4359" y="15343"/>
                    <a:pt x="1830" y="12734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5" name="CustomShape 566"/>
            <p:cNvSpPr/>
            <p:nvPr/>
          </p:nvSpPr>
          <p:spPr>
            <a:xfrm>
              <a:off x="6117120" y="1338840"/>
              <a:ext cx="202320" cy="121320"/>
            </a:xfrm>
            <a:custGeom>
              <a:avLst/>
              <a:gdLst/>
              <a:ahLst/>
              <a:cxnLst/>
              <a:rect l="l" t="t" r="r" b="b"/>
              <a:pathLst>
                <a:path w="94098" h="53558">
                  <a:moveTo>
                    <a:pt x="41016" y="53060"/>
                  </a:moveTo>
                  <a:cubicBezTo>
                    <a:pt x="41016" y="52750"/>
                    <a:pt x="39281" y="52314"/>
                    <a:pt x="37159" y="52093"/>
                  </a:cubicBezTo>
                  <a:cubicBezTo>
                    <a:pt x="31844" y="51537"/>
                    <a:pt x="25157" y="48305"/>
                    <a:pt x="21399" y="44475"/>
                  </a:cubicBezTo>
                  <a:cubicBezTo>
                    <a:pt x="17506" y="40507"/>
                    <a:pt x="16996" y="39813"/>
                    <a:pt x="16485" y="37778"/>
                  </a:cubicBezTo>
                  <a:cubicBezTo>
                    <a:pt x="16251" y="36845"/>
                    <a:pt x="15265" y="35745"/>
                    <a:pt x="14242" y="35276"/>
                  </a:cubicBezTo>
                  <a:cubicBezTo>
                    <a:pt x="6171" y="31576"/>
                    <a:pt x="5226" y="30886"/>
                    <a:pt x="791" y="25442"/>
                  </a:cubicBezTo>
                  <a:cubicBezTo>
                    <a:pt x="390" y="24949"/>
                    <a:pt x="43" y="22511"/>
                    <a:pt x="20" y="20025"/>
                  </a:cubicBezTo>
                  <a:cubicBezTo>
                    <a:pt x="-23" y="15273"/>
                    <a:pt x="933" y="13588"/>
                    <a:pt x="3704" y="13538"/>
                  </a:cubicBezTo>
                  <a:cubicBezTo>
                    <a:pt x="4337" y="13526"/>
                    <a:pt x="4855" y="13221"/>
                    <a:pt x="4855" y="12859"/>
                  </a:cubicBezTo>
                  <a:cubicBezTo>
                    <a:pt x="4855" y="12498"/>
                    <a:pt x="5372" y="12200"/>
                    <a:pt x="6005" y="12198"/>
                  </a:cubicBezTo>
                  <a:cubicBezTo>
                    <a:pt x="6638" y="12194"/>
                    <a:pt x="7950" y="11780"/>
                    <a:pt x="8920" y="11274"/>
                  </a:cubicBezTo>
                  <a:cubicBezTo>
                    <a:pt x="9890" y="10767"/>
                    <a:pt x="11655" y="10140"/>
                    <a:pt x="12843" y="9879"/>
                  </a:cubicBezTo>
                  <a:cubicBezTo>
                    <a:pt x="14031" y="9618"/>
                    <a:pt x="15456" y="9161"/>
                    <a:pt x="16010" y="8863"/>
                  </a:cubicBezTo>
                  <a:cubicBezTo>
                    <a:pt x="18278" y="7643"/>
                    <a:pt x="21756" y="6356"/>
                    <a:pt x="23922" y="5935"/>
                  </a:cubicBezTo>
                  <a:cubicBezTo>
                    <a:pt x="26107" y="5511"/>
                    <a:pt x="29467" y="4260"/>
                    <a:pt x="31967" y="2942"/>
                  </a:cubicBezTo>
                  <a:cubicBezTo>
                    <a:pt x="32595" y="2610"/>
                    <a:pt x="33631" y="2338"/>
                    <a:pt x="34269" y="2335"/>
                  </a:cubicBezTo>
                  <a:cubicBezTo>
                    <a:pt x="34906" y="2332"/>
                    <a:pt x="36316" y="1836"/>
                    <a:pt x="37401" y="1231"/>
                  </a:cubicBezTo>
                  <a:cubicBezTo>
                    <a:pt x="39797" y="-106"/>
                    <a:pt x="54009" y="-456"/>
                    <a:pt x="55544" y="784"/>
                  </a:cubicBezTo>
                  <a:cubicBezTo>
                    <a:pt x="56052" y="1195"/>
                    <a:pt x="57493" y="1750"/>
                    <a:pt x="58747" y="2018"/>
                  </a:cubicBezTo>
                  <a:cubicBezTo>
                    <a:pt x="60001" y="2287"/>
                    <a:pt x="61480" y="2730"/>
                    <a:pt x="62035" y="3004"/>
                  </a:cubicBezTo>
                  <a:cubicBezTo>
                    <a:pt x="64554" y="4247"/>
                    <a:pt x="66547" y="4967"/>
                    <a:pt x="69288" y="5624"/>
                  </a:cubicBezTo>
                  <a:cubicBezTo>
                    <a:pt x="72095" y="6297"/>
                    <a:pt x="74917" y="7314"/>
                    <a:pt x="79579" y="9332"/>
                  </a:cubicBezTo>
                  <a:cubicBezTo>
                    <a:pt x="80719" y="9826"/>
                    <a:pt x="82106" y="10229"/>
                    <a:pt x="82663" y="10229"/>
                  </a:cubicBezTo>
                  <a:cubicBezTo>
                    <a:pt x="83220" y="10229"/>
                    <a:pt x="83838" y="10492"/>
                    <a:pt x="84036" y="10812"/>
                  </a:cubicBezTo>
                  <a:cubicBezTo>
                    <a:pt x="84234" y="11133"/>
                    <a:pt x="85435" y="11590"/>
                    <a:pt x="86705" y="11828"/>
                  </a:cubicBezTo>
                  <a:cubicBezTo>
                    <a:pt x="87974" y="12067"/>
                    <a:pt x="89013" y="12507"/>
                    <a:pt x="89013" y="12807"/>
                  </a:cubicBezTo>
                  <a:cubicBezTo>
                    <a:pt x="89013" y="13107"/>
                    <a:pt x="89906" y="13531"/>
                    <a:pt x="90997" y="13749"/>
                  </a:cubicBezTo>
                  <a:cubicBezTo>
                    <a:pt x="93575" y="14265"/>
                    <a:pt x="94499" y="16626"/>
                    <a:pt x="94067" y="21594"/>
                  </a:cubicBezTo>
                  <a:cubicBezTo>
                    <a:pt x="93683" y="26009"/>
                    <a:pt x="91807" y="28950"/>
                    <a:pt x="88104" y="30945"/>
                  </a:cubicBezTo>
                  <a:cubicBezTo>
                    <a:pt x="86796" y="31649"/>
                    <a:pt x="85726" y="32454"/>
                    <a:pt x="85726" y="32733"/>
                  </a:cubicBezTo>
                  <a:cubicBezTo>
                    <a:pt x="85726" y="33013"/>
                    <a:pt x="85398" y="33241"/>
                    <a:pt x="84997" y="33241"/>
                  </a:cubicBezTo>
                  <a:cubicBezTo>
                    <a:pt x="84596" y="33241"/>
                    <a:pt x="82821" y="33905"/>
                    <a:pt x="81052" y="34717"/>
                  </a:cubicBezTo>
                  <a:cubicBezTo>
                    <a:pt x="78589" y="35847"/>
                    <a:pt x="77836" y="36540"/>
                    <a:pt x="77836" y="37676"/>
                  </a:cubicBezTo>
                  <a:cubicBezTo>
                    <a:pt x="77836" y="38492"/>
                    <a:pt x="77540" y="39159"/>
                    <a:pt x="77178" y="39159"/>
                  </a:cubicBezTo>
                  <a:cubicBezTo>
                    <a:pt x="76817" y="39159"/>
                    <a:pt x="76521" y="39555"/>
                    <a:pt x="76521" y="40038"/>
                  </a:cubicBezTo>
                  <a:cubicBezTo>
                    <a:pt x="76521" y="40834"/>
                    <a:pt x="72990" y="44755"/>
                    <a:pt x="70317" y="46926"/>
                  </a:cubicBezTo>
                  <a:cubicBezTo>
                    <a:pt x="67817" y="48958"/>
                    <a:pt x="61249" y="51657"/>
                    <a:pt x="57827" y="52059"/>
                  </a:cubicBezTo>
                  <a:cubicBezTo>
                    <a:pt x="55794" y="52298"/>
                    <a:pt x="53972" y="52748"/>
                    <a:pt x="53780" y="53059"/>
                  </a:cubicBezTo>
                  <a:cubicBezTo>
                    <a:pt x="53325" y="53796"/>
                    <a:pt x="41016" y="53797"/>
                    <a:pt x="41016" y="53059"/>
                  </a:cubicBezTo>
                  <a:close/>
                  <a:moveTo>
                    <a:pt x="52194" y="33241"/>
                  </a:moveTo>
                  <a:cubicBezTo>
                    <a:pt x="53018" y="32417"/>
                    <a:pt x="54386" y="31926"/>
                    <a:pt x="55857" y="31926"/>
                  </a:cubicBezTo>
                  <a:cubicBezTo>
                    <a:pt x="58866" y="31926"/>
                    <a:pt x="60226" y="30567"/>
                    <a:pt x="59962" y="27822"/>
                  </a:cubicBezTo>
                  <a:cubicBezTo>
                    <a:pt x="59803" y="26184"/>
                    <a:pt x="60149" y="25345"/>
                    <a:pt x="61431" y="24253"/>
                  </a:cubicBezTo>
                  <a:cubicBezTo>
                    <a:pt x="63822" y="22218"/>
                    <a:pt x="63847" y="18779"/>
                    <a:pt x="61483" y="17190"/>
                  </a:cubicBezTo>
                  <a:cubicBezTo>
                    <a:pt x="59992" y="16188"/>
                    <a:pt x="59769" y="15633"/>
                    <a:pt x="59978" y="13450"/>
                  </a:cubicBezTo>
                  <a:lnTo>
                    <a:pt x="60222" y="10887"/>
                  </a:lnTo>
                  <a:lnTo>
                    <a:pt x="57581" y="10887"/>
                  </a:lnTo>
                  <a:cubicBezTo>
                    <a:pt x="55428" y="10887"/>
                    <a:pt x="54620" y="10506"/>
                    <a:pt x="53201" y="8820"/>
                  </a:cubicBezTo>
                  <a:cubicBezTo>
                    <a:pt x="50812" y="5981"/>
                    <a:pt x="47530" y="5699"/>
                    <a:pt x="45268" y="8139"/>
                  </a:cubicBezTo>
                  <a:cubicBezTo>
                    <a:pt x="44376" y="9100"/>
                    <a:pt x="43646" y="10094"/>
                    <a:pt x="43646" y="10347"/>
                  </a:cubicBezTo>
                  <a:cubicBezTo>
                    <a:pt x="43646" y="10600"/>
                    <a:pt x="42537" y="10899"/>
                    <a:pt x="41181" y="11012"/>
                  </a:cubicBezTo>
                  <a:cubicBezTo>
                    <a:pt x="38992" y="11193"/>
                    <a:pt x="38712" y="11417"/>
                    <a:pt x="38686" y="13011"/>
                  </a:cubicBezTo>
                  <a:cubicBezTo>
                    <a:pt x="38668" y="14037"/>
                    <a:pt x="37893" y="15604"/>
                    <a:pt x="36878" y="16664"/>
                  </a:cubicBezTo>
                  <a:cubicBezTo>
                    <a:pt x="34417" y="19232"/>
                    <a:pt x="34417" y="22747"/>
                    <a:pt x="36878" y="24682"/>
                  </a:cubicBezTo>
                  <a:cubicBezTo>
                    <a:pt x="37855" y="25451"/>
                    <a:pt x="38688" y="26730"/>
                    <a:pt x="38729" y="27524"/>
                  </a:cubicBezTo>
                  <a:cubicBezTo>
                    <a:pt x="38954" y="31966"/>
                    <a:pt x="38931" y="31926"/>
                    <a:pt x="41407" y="31926"/>
                  </a:cubicBezTo>
                  <a:cubicBezTo>
                    <a:pt x="42773" y="31926"/>
                    <a:pt x="44473" y="32481"/>
                    <a:pt x="45440" y="33241"/>
                  </a:cubicBezTo>
                  <a:cubicBezTo>
                    <a:pt x="46360" y="33965"/>
                    <a:pt x="47960" y="34556"/>
                    <a:pt x="48996" y="34556"/>
                  </a:cubicBezTo>
                  <a:cubicBezTo>
                    <a:pt x="50032" y="34556"/>
                    <a:pt x="51471" y="33965"/>
                    <a:pt x="52194" y="33241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6" name="CustomShape 567"/>
            <p:cNvSpPr/>
            <p:nvPr/>
          </p:nvSpPr>
          <p:spPr>
            <a:xfrm>
              <a:off x="6214320" y="1372680"/>
              <a:ext cx="16200" cy="23040"/>
            </a:xfrm>
            <a:custGeom>
              <a:avLst/>
              <a:gdLst/>
              <a:ahLst/>
              <a:cxnLst/>
              <a:rect l="l" t="t" r="r" b="b"/>
              <a:pathLst>
                <a:path w="7810" h="10414">
                  <a:moveTo>
                    <a:pt x="1169" y="10085"/>
                  </a:moveTo>
                  <a:cubicBezTo>
                    <a:pt x="203" y="9833"/>
                    <a:pt x="19" y="8999"/>
                    <a:pt x="19" y="4902"/>
                  </a:cubicBezTo>
                  <a:lnTo>
                    <a:pt x="19" y="19"/>
                  </a:lnTo>
                  <a:lnTo>
                    <a:pt x="3963" y="19"/>
                  </a:lnTo>
                  <a:lnTo>
                    <a:pt x="7908" y="19"/>
                  </a:lnTo>
                  <a:lnTo>
                    <a:pt x="7908" y="4873"/>
                  </a:lnTo>
                  <a:cubicBezTo>
                    <a:pt x="7908" y="9352"/>
                    <a:pt x="7794" y="9758"/>
                    <a:pt x="6429" y="10124"/>
                  </a:cubicBezTo>
                  <a:cubicBezTo>
                    <a:pt x="4800" y="10561"/>
                    <a:pt x="2935" y="10547"/>
                    <a:pt x="1169" y="10085"/>
                  </a:cubicBezTo>
                  <a:close/>
                </a:path>
              </a:pathLst>
            </a:custGeom>
            <a:solidFill>
              <a:srgbClr val="0C183B"/>
            </a:solidFill>
            <a:ln w="7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247" name="CustomShape 568"/>
          <p:cNvSpPr/>
          <p:nvPr/>
        </p:nvSpPr>
        <p:spPr>
          <a:xfrm>
            <a:off x="8000640" y="955440"/>
            <a:ext cx="3344400" cy="3989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 algn="just">
              <a:lnSpc>
                <a:spcPct val="100000"/>
              </a:lnSpc>
              <a:spcBef>
                <a:spcPts val="1287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Збільшити кількість позитивних контактів поліції та населення території обслуговування. </a:t>
            </a:r>
            <a:endParaRPr lang="uk-UA" sz="14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287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Залучати громадян до участі в охороні публічної безпеки. Створити різні канали участі, у тому числі дистанційні та анонімні.</a:t>
            </a:r>
            <a:endParaRPr lang="uk-UA" sz="14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287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Покращити інформування жертв злочинів про хід розслідування кримінальних проваджень.</a:t>
            </a:r>
            <a:endParaRPr lang="uk-UA" sz="14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287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Підвищити якість спілкування поліцейських з громадянами.</a:t>
            </a:r>
            <a:endParaRPr lang="uk-UA" sz="14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287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 Підвищити якість інформування громади про безпекову ситуацію та роботу поліції.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11248" name="CustomShape 569"/>
          <p:cNvSpPr/>
          <p:nvPr/>
        </p:nvSpPr>
        <p:spPr>
          <a:xfrm>
            <a:off x="7978320" y="591840"/>
            <a:ext cx="34646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Що треба зробити?</a:t>
            </a:r>
            <a:endParaRPr lang="uk-UA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9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50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51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52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53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54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55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56" name="CustomShape 8"/>
          <p:cNvSpPr/>
          <p:nvPr/>
        </p:nvSpPr>
        <p:spPr>
          <a:xfrm>
            <a:off x="7964640" y="207000"/>
            <a:ext cx="3604320" cy="63874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257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11258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59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0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1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2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3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4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5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6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7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8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9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0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1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2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3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4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5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6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7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8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9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0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1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2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3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4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5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6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7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8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9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0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1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2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3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4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5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6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7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8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9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0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1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2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3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4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5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6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7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8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9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0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1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2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3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4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5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6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7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8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9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0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1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2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3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4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5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6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7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8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9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0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1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2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3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334" name="CustomShape 86"/>
          <p:cNvSpPr/>
          <p:nvPr/>
        </p:nvSpPr>
        <p:spPr>
          <a:xfrm>
            <a:off x="1640520" y="727560"/>
            <a:ext cx="18885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Довіра громадян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11335" name="Group 87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11336" name="CustomShape 88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7" name="Line 89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8" name="Line 90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9" name="Line 91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0" name="Line 92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1" name="Line 93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2" name="Line 94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3" name="Line 95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4" name="Line 96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5" name="CustomShape 97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6" name="CustomShape 98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7" name="CustomShape 99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8" name="CustomShape 100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9" name="Line 101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0" name="Line 102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1" name="Line 103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2" name="Line 104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3" name="Line 105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4" name="Line 106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5" name="Line 107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6" name="Line 108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7" name="CustomShape 109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8" name="CustomShape 110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9" name="CustomShape 111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0" name="CustomShape 112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1" name="Line 113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2" name="Line 114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3" name="Line 115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4" name="Line 116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5" name="Line 117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6" name="Line 118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7" name="Line 119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8" name="Line 120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9" name="CustomShape 121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0" name="CustomShape 122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1" name="CustomShape 123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2" name="CustomShape 124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3" name="Line 125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4" name="Line 126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5" name="Line 127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6" name="Line 128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7" name="Line 129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8" name="Line 130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9" name="Line 131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0" name="Line 132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1" name="CustomShape 133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2" name="CustomShape 134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3" name="CustomShape 135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4" name="CustomShape 136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5" name="Line 137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6" name="Line 138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7" name="Line 139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8" name="Line 140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9" name="Line 141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0" name="Line 142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1" name="Line 143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2" name="Line 144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3" name="CustomShape 145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4" name="CustomShape 146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5" name="CustomShape 147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6" name="CustomShape 148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7" name="Line 149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8" name="Line 150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9" name="Line 151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0" name="Line 152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1" name="Line 153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2" name="Line 154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3" name="Line 155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4" name="Line 156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5" name="CustomShape 157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6" name="CustomShape 158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7" name="CustomShape 159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8" name="CustomShape 160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9" name="Line 161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0" name="Line 162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1" name="Line 163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2" name="Line 164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3" name="Line 165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4" name="Line 166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5" name="Line 167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6" name="Line 168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7" name="CustomShape 169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8" name="CustomShape 170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9" name="CustomShape 171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0" name="CustomShape 172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1" name="Line 173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2" name="Line 174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3" name="Line 175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4" name="Line 176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5" name="Line 177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6" name="Line 178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7" name="Line 179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8" name="Line 180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9" name="CustomShape 181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0" name="CustomShape 182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1" name="CustomShape 183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2" name="CustomShape 184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3" name="Line 185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4" name="Line 186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5" name="Line 187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6" name="Line 188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7" name="Line 189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8" name="Line 190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9" name="Line 191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0" name="Line 192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1" name="CustomShape 193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2" name="CustomShape 194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3" name="CustomShape 195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4" name="CustomShape 196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5" name="Line 197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6" name="Line 198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7" name="Line 199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8" name="Line 200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9" name="Line 201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0" name="Line 202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1" name="Line 203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2" name="Line 204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3" name="CustomShape 205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4" name="CustomShape 206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5" name="CustomShape 207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6" name="CustomShape 208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7" name="Line 209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8" name="Line 210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9" name="Line 211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0" name="Line 212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1" name="Line 213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2" name="Line 214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3" name="Line 215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4" name="Line 216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5" name="CustomShape 217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6" name="CustomShape 218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7" name="CustomShape 219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8" name="CustomShape 220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9" name="Line 221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0" name="Line 222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1" name="Line 223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2" name="Line 224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3" name="Line 225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4" name="Line 226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5" name="Line 227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6" name="Line 228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7" name="CustomShape 229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8" name="CustomShape 230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9" name="CustomShape 231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0" name="CustomShape 232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1" name="Line 233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2" name="Line 234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3" name="Line 235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4" name="Line 236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5" name="Line 237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6" name="Line 238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7" name="Line 239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8" name="Line 240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9" name="CustomShape 241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0" name="CustomShape 242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1" name="CustomShape 243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2" name="CustomShape 244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3" name="Line 245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4" name="Line 246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5" name="Line 247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6" name="Line 248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7" name="Line 249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8" name="Line 250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9" name="Line 251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0" name="Line 252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1" name="CustomShape 253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2" name="CustomShape 254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3" name="CustomShape 255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4" name="CustomShape 256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5" name="Line 257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6" name="Line 258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7" name="Line 259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8" name="Line 260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9" name="Line 261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0" name="Line 262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1" name="Line 263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2" name="Line 264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3" name="CustomShape 265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4" name="CustomShape 266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5" name="CustomShape 267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6" name="CustomShape 268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7" name="Line 269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8" name="Line 270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9" name="Line 271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0" name="Line 272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1" name="Line 273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2" name="Line 274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3" name="Line 275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4" name="Line 276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5" name="CustomShape 277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6" name="CustomShape 278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7" name="CustomShape 279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8" name="CustomShape 280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9" name="Line 281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0" name="Line 282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1" name="Line 283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2" name="Line 284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3" name="Line 285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4" name="Line 286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5" name="Line 287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6" name="Line 288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7" name="CustomShape 289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8" name="CustomShape 290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9" name="CustomShape 291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0" name="CustomShape 292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1" name="Line 293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2" name="Line 294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3" name="Line 295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4" name="Line 296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5" name="Line 297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6" name="Line 298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7" name="Line 299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8" name="Line 300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9" name="CustomShape 301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0" name="CustomShape 302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1" name="CustomShape 303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2" name="CustomShape 304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3" name="Line 305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4" name="Line 306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5" name="Line 307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6" name="Line 308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7" name="Line 309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8" name="Line 310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9" name="Line 311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0" name="Line 312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1" name="CustomShape 313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2" name="CustomShape 314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3" name="CustomShape 315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4" name="CustomShape 316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5" name="Line 317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6" name="Line 318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7" name="Line 319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8" name="Line 320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9" name="Line 321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0" name="Line 322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1" name="Line 323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2" name="Line 324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3" name="CustomShape 325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4" name="CustomShape 326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5" name="CustomShape 327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6" name="CustomShape 328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7" name="Line 329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8" name="Line 330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9" name="Line 331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0" name="Line 332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1" name="Line 333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2" name="Line 334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3" name="Line 335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4" name="Line 336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5" name="CustomShape 337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6" name="CustomShape 338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7" name="CustomShape 339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8" name="CustomShape 340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9" name="Line 341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0" name="Line 342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1" name="Line 343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2" name="Line 344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3" name="Line 345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4" name="Line 346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5" name="Line 347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6" name="Line 348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7" name="CustomShape 349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8" name="CustomShape 350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9" name="CustomShape 351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0" name="CustomShape 352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1" name="Line 353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2" name="Line 354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3" name="Line 355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4" name="Line 356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5" name="Line 357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6" name="Line 358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7" name="Line 359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8" name="Line 360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9" name="CustomShape 361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0" name="CustomShape 362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1" name="CustomShape 363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2" name="CustomShape 364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3" name="Line 365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4" name="Line 366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5" name="Line 367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6" name="Line 368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7" name="Line 369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8" name="Line 370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9" name="Line 371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0" name="Line 372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1" name="CustomShape 373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2" name="CustomShape 374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3" name="CustomShape 375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4" name="CustomShape 376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5" name="Line 377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6" name="Line 378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7" name="Line 379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8" name="Line 380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9" name="Line 381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0" name="Line 382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1" name="Line 383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2" name="Line 384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3" name="CustomShape 385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4" name="CustomShape 386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5" name="CustomShape 387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6" name="CustomShape 388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7" name="Line 389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8" name="Line 390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9" name="Line 391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0" name="Line 392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1" name="Line 393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2" name="Line 394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3" name="Line 395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4" name="Line 396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5" name="CustomShape 397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6" name="CustomShape 398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7" name="CustomShape 399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8" name="CustomShape 400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9" name="Line 401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0" name="Line 402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1" name="Line 403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2" name="Line 404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3" name="Line 405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4" name="Line 406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5" name="Line 407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6" name="Line 408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7" name="CustomShape 409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8" name="CustomShape 410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9" name="CustomShape 411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0" name="CustomShape 412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1" name="Line 413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2" name="Line 414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3" name="Line 415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4" name="Line 416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5" name="Line 417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6" name="Line 418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7" name="Line 419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8" name="Line 420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9" name="CustomShape 421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0" name="CustomShape 422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1" name="CustomShape 423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2" name="CustomShape 424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3" name="Line 425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4" name="Line 426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5" name="Line 427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6" name="Line 428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7" name="Line 429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8" name="Line 430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9" name="Line 431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0" name="Line 432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1" name="CustomShape 433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2" name="CustomShape 434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3" name="CustomShape 435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4" name="CustomShape 436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5" name="Line 437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6" name="Line 438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7" name="Line 439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8" name="Line 440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9" name="Line 441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0" name="Line 442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1" name="Line 443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2" name="Line 444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3" name="CustomShape 445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4" name="CustomShape 446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5" name="CustomShape 447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6" name="CustomShape 448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7" name="Line 449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8" name="Line 450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9" name="Line 451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0" name="Line 452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1" name="Line 453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2" name="Line 454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3" name="Line 455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4" name="Line 456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5" name="CustomShape 457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6" name="CustomShape 458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7" name="CustomShape 459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8" name="CustomShape 460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9" name="Line 461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0" name="Line 462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1" name="Line 463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2" name="Line 464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3" name="Line 465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4" name="Line 466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5" name="Line 467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6" name="Line 468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7" name="CustomShape 469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8" name="CustomShape 470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9" name="CustomShape 471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0" name="CustomShape 472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1" name="CustomShape 473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2" name="Line 474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3" name="Line 475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4" name="Line 476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5" name="Line 477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6" name="Line 478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7" name="Line 479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8" name="Line 480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9" name="CustomShape 481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0" name="CustomShape 482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1" name="CustomShape 483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2" name="CustomShape 484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3" name="Line 485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4" name="Line 486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5" name="Line 487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6" name="Line 488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7" name="Line 489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8" name="Line 490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9" name="Line 491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0" name="CustomShape 492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1" name="CustomShape 493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2" name="CustomShape 494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3" name="CustomShape 495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4" name="Line 496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5" name="Line 497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6" name="Line 498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7" name="Line 499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8" name="Line 500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9" name="Line 501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0" name="Line 502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1" name="CustomShape 503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2" name="CustomShape 504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3" name="CustomShape 505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4" name="CustomShape 506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5" name="Line 507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6" name="Line 508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7" name="Line 509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8" name="Line 510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9" name="Line 511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0" name="Line 512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1" name="Line 513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2" name="Line 514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3" name="CustomShape 515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4" name="CustomShape 516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5" name="CustomShape 517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6" name="Line 518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7" name="CustomShape 519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8" name="Line 520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9" name="Line 521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0" name="Line 522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1" name="Line 523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2" name="Line 524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3" name="Line 525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4" name="Line 526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5" name="CustomShape 527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6" name="CustomShape 528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7" name="CustomShape 529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8" name="CustomShape 530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9" name="Line 531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0" name="Line 532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1" name="Line 533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2" name="Line 534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3" name="Line 535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4" name="Line 536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5" name="Line 537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6" name="Line 538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7" name="CustomShape 539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8" name="CustomShape 540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9" name="CustomShape 541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790" name="CustomShape 542"/>
          <p:cNvSpPr/>
          <p:nvPr/>
        </p:nvSpPr>
        <p:spPr>
          <a:xfrm>
            <a:off x="394560" y="3321360"/>
            <a:ext cx="322200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КІЛЬКІСТЬ ОСІБ, ЯКИХ ПРИЙНЯЛИ </a:t>
            </a:r>
            <a:endParaRPr lang="uk-UA" sz="14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НАЧАЛЬНИКИ / ДІЛЬНИЧНІ </a:t>
            </a:r>
            <a:endParaRPr lang="uk-UA" sz="14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НА ПРИЙОМАХ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11791" name="CustomShape 543"/>
          <p:cNvSpPr/>
          <p:nvPr/>
        </p:nvSpPr>
        <p:spPr>
          <a:xfrm>
            <a:off x="1311480" y="2915640"/>
            <a:ext cx="15105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10 / 103</a:t>
            </a:r>
            <a:endParaRPr lang="uk-UA" sz="2000" b="0" strike="noStrike" spc="-1" dirty="0">
              <a:latin typeface="Arial"/>
            </a:endParaRPr>
          </a:p>
        </p:txBody>
      </p:sp>
      <p:grpSp>
        <p:nvGrpSpPr>
          <p:cNvPr id="11792" name="Group 544"/>
          <p:cNvGrpSpPr/>
          <p:nvPr/>
        </p:nvGrpSpPr>
        <p:grpSpPr>
          <a:xfrm>
            <a:off x="1287720" y="1671120"/>
            <a:ext cx="1466280" cy="1170360"/>
            <a:chOff x="1287720" y="1671120"/>
            <a:chExt cx="1466280" cy="1170360"/>
          </a:xfrm>
        </p:grpSpPr>
        <p:pic>
          <p:nvPicPr>
            <p:cNvPr id="11793" name="Рисунок 1132"/>
            <p:cNvPicPr/>
            <p:nvPr/>
          </p:nvPicPr>
          <p:blipFill>
            <a:blip r:embed="rId2"/>
            <a:stretch/>
          </p:blipFill>
          <p:spPr>
            <a:xfrm>
              <a:off x="1821600" y="1748880"/>
              <a:ext cx="932400" cy="1092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94" name="Рисунок 1133"/>
            <p:cNvPicPr/>
            <p:nvPr/>
          </p:nvPicPr>
          <p:blipFill>
            <a:blip r:embed="rId3"/>
            <a:stretch/>
          </p:blipFill>
          <p:spPr>
            <a:xfrm flipH="1">
              <a:off x="1287720" y="1671120"/>
              <a:ext cx="525960" cy="1160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795" name="Group 545"/>
          <p:cNvGrpSpPr/>
          <p:nvPr/>
        </p:nvGrpSpPr>
        <p:grpSpPr>
          <a:xfrm>
            <a:off x="4113000" y="914760"/>
            <a:ext cx="3768120" cy="580680"/>
            <a:chOff x="4113000" y="914760"/>
            <a:chExt cx="3768120" cy="580680"/>
          </a:xfrm>
        </p:grpSpPr>
        <p:sp>
          <p:nvSpPr>
            <p:cNvPr id="11796" name="CustomShape 546"/>
            <p:cNvSpPr/>
            <p:nvPr/>
          </p:nvSpPr>
          <p:spPr>
            <a:xfrm>
              <a:off x="5269680" y="1013760"/>
              <a:ext cx="2611440" cy="430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400" b="1" strike="noStrike" spc="-1">
                  <a:solidFill>
                    <a:srgbClr val="0C183B"/>
                  </a:solidFill>
                  <a:latin typeface="Calibri"/>
                  <a:ea typeface="DejaVu Sans"/>
                </a:rPr>
                <a:t>ЗУСТРІЧЕЙ З НАСЕЛЕННЯМ  КЕРІВНИКІВ ПОЛІЦІЇ</a:t>
              </a:r>
              <a:endParaRPr lang="uk-UA" sz="1400" b="0" strike="noStrike" spc="-1">
                <a:latin typeface="Arial"/>
              </a:endParaRPr>
            </a:p>
          </p:txBody>
        </p:sp>
        <p:grpSp>
          <p:nvGrpSpPr>
            <p:cNvPr id="11797" name="Group 547"/>
            <p:cNvGrpSpPr/>
            <p:nvPr/>
          </p:nvGrpSpPr>
          <p:grpSpPr>
            <a:xfrm>
              <a:off x="4113000" y="914760"/>
              <a:ext cx="552240" cy="580680"/>
              <a:chOff x="4113000" y="914760"/>
              <a:chExt cx="552240" cy="580680"/>
            </a:xfrm>
          </p:grpSpPr>
          <p:sp>
            <p:nvSpPr>
              <p:cNvPr id="11798" name="CustomShape 548"/>
              <p:cNvSpPr/>
              <p:nvPr/>
            </p:nvSpPr>
            <p:spPr>
              <a:xfrm>
                <a:off x="4495320" y="1374120"/>
                <a:ext cx="74880" cy="75960"/>
              </a:xfrm>
              <a:prstGeom prst="star8">
                <a:avLst>
                  <a:gd name="adj" fmla="val 37500"/>
                </a:avLst>
              </a:prstGeom>
              <a:solidFill>
                <a:srgbClr val="0C183B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9" name="CustomShape 549"/>
              <p:cNvSpPr/>
              <p:nvPr/>
            </p:nvSpPr>
            <p:spPr>
              <a:xfrm>
                <a:off x="4237200" y="1288080"/>
                <a:ext cx="17280" cy="17640"/>
              </a:xfrm>
              <a:prstGeom prst="ellipse">
                <a:avLst/>
              </a:prstGeom>
              <a:solidFill>
                <a:srgbClr val="FFFFFF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0" name="CustomShape 550"/>
              <p:cNvSpPr/>
              <p:nvPr/>
            </p:nvSpPr>
            <p:spPr>
              <a:xfrm>
                <a:off x="4206960" y="1301760"/>
                <a:ext cx="17280" cy="17640"/>
              </a:xfrm>
              <a:prstGeom prst="ellipse">
                <a:avLst/>
              </a:prstGeom>
              <a:solidFill>
                <a:srgbClr val="FFFFFF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1" name="CustomShape 551"/>
              <p:cNvSpPr/>
              <p:nvPr/>
            </p:nvSpPr>
            <p:spPr>
              <a:xfrm>
                <a:off x="4521600" y="1288440"/>
                <a:ext cx="17280" cy="17640"/>
              </a:xfrm>
              <a:prstGeom prst="ellipse">
                <a:avLst/>
              </a:prstGeom>
              <a:solidFill>
                <a:srgbClr val="FFFFFF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2" name="CustomShape 552"/>
              <p:cNvSpPr/>
              <p:nvPr/>
            </p:nvSpPr>
            <p:spPr>
              <a:xfrm>
                <a:off x="4553640" y="1302840"/>
                <a:ext cx="17280" cy="17640"/>
              </a:xfrm>
              <a:prstGeom prst="ellipse">
                <a:avLst/>
              </a:prstGeom>
              <a:solidFill>
                <a:srgbClr val="FFFFFF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3" name="CustomShape 553"/>
              <p:cNvSpPr/>
              <p:nvPr/>
            </p:nvSpPr>
            <p:spPr>
              <a:xfrm>
                <a:off x="4113000" y="1249560"/>
                <a:ext cx="552240" cy="245880"/>
              </a:xfrm>
              <a:custGeom>
                <a:avLst/>
                <a:gdLst/>
                <a:ahLst/>
                <a:cxnLst/>
                <a:rect l="l" t="t" r="r" b="b"/>
                <a:pathLst>
                  <a:path w="6613189" h="2911259">
                    <a:moveTo>
                      <a:pt x="2562715" y="2904775"/>
                    </a:moveTo>
                    <a:cubicBezTo>
                      <a:pt x="2558199" y="2900276"/>
                      <a:pt x="2410592" y="2893593"/>
                      <a:pt x="2234699" y="2889987"/>
                    </a:cubicBezTo>
                    <a:cubicBezTo>
                      <a:pt x="2055723" y="2886282"/>
                      <a:pt x="1898816" y="2878441"/>
                      <a:pt x="1878391" y="2872123"/>
                    </a:cubicBezTo>
                    <a:cubicBezTo>
                      <a:pt x="1858316" y="2865936"/>
                      <a:pt x="1783229" y="2858890"/>
                      <a:pt x="1711533" y="2856442"/>
                    </a:cubicBezTo>
                    <a:cubicBezTo>
                      <a:pt x="1639836" y="2854027"/>
                      <a:pt x="1567968" y="2846781"/>
                      <a:pt x="1551820" y="2840396"/>
                    </a:cubicBezTo>
                    <a:cubicBezTo>
                      <a:pt x="1535673" y="2834012"/>
                      <a:pt x="1495596" y="2828784"/>
                      <a:pt x="1462762" y="2828784"/>
                    </a:cubicBezTo>
                    <a:cubicBezTo>
                      <a:pt x="1429924" y="2828784"/>
                      <a:pt x="1377436" y="2822168"/>
                      <a:pt x="1346120" y="2814096"/>
                    </a:cubicBezTo>
                    <a:cubicBezTo>
                      <a:pt x="1314801" y="2805991"/>
                      <a:pt x="1261022" y="2796264"/>
                      <a:pt x="1226609" y="2792394"/>
                    </a:cubicBezTo>
                    <a:cubicBezTo>
                      <a:pt x="1192194" y="2788556"/>
                      <a:pt x="1149656" y="2781014"/>
                      <a:pt x="1132076" y="2775654"/>
                    </a:cubicBezTo>
                    <a:cubicBezTo>
                      <a:pt x="1114500" y="2770262"/>
                      <a:pt x="1069918" y="2761859"/>
                      <a:pt x="1033004" y="2756996"/>
                    </a:cubicBezTo>
                    <a:cubicBezTo>
                      <a:pt x="930164" y="2743366"/>
                      <a:pt x="717477" y="2694701"/>
                      <a:pt x="595683" y="2656921"/>
                    </a:cubicBezTo>
                    <a:cubicBezTo>
                      <a:pt x="535460" y="2638229"/>
                      <a:pt x="458027" y="2614741"/>
                      <a:pt x="423611" y="2604684"/>
                    </a:cubicBezTo>
                    <a:cubicBezTo>
                      <a:pt x="353857" y="2584305"/>
                      <a:pt x="144996" y="2505734"/>
                      <a:pt x="77348" y="2474405"/>
                    </a:cubicBezTo>
                    <a:cubicBezTo>
                      <a:pt x="3493" y="2440198"/>
                      <a:pt x="-1444" y="2424814"/>
                      <a:pt x="4550" y="2247757"/>
                    </a:cubicBezTo>
                    <a:cubicBezTo>
                      <a:pt x="10941" y="2058988"/>
                      <a:pt x="24876" y="1933639"/>
                      <a:pt x="52411" y="1817221"/>
                    </a:cubicBezTo>
                    <a:cubicBezTo>
                      <a:pt x="94809" y="1637947"/>
                      <a:pt x="218815" y="1307189"/>
                      <a:pt x="274001" y="1226136"/>
                    </a:cubicBezTo>
                    <a:cubicBezTo>
                      <a:pt x="290327" y="1202152"/>
                      <a:pt x="303685" y="1179093"/>
                      <a:pt x="303685" y="1174859"/>
                    </a:cubicBezTo>
                    <a:cubicBezTo>
                      <a:pt x="303685" y="1161592"/>
                      <a:pt x="398823" y="1012787"/>
                      <a:pt x="467353" y="918899"/>
                    </a:cubicBezTo>
                    <a:cubicBezTo>
                      <a:pt x="530650" y="832157"/>
                      <a:pt x="683971" y="676405"/>
                      <a:pt x="740502" y="641403"/>
                    </a:cubicBezTo>
                    <a:cubicBezTo>
                      <a:pt x="755492" y="632107"/>
                      <a:pt x="777141" y="616459"/>
                      <a:pt x="788611" y="606601"/>
                    </a:cubicBezTo>
                    <a:cubicBezTo>
                      <a:pt x="811375" y="587016"/>
                      <a:pt x="1495865" y="243090"/>
                      <a:pt x="1555105" y="221454"/>
                    </a:cubicBezTo>
                    <a:cubicBezTo>
                      <a:pt x="1575180" y="214143"/>
                      <a:pt x="1668512" y="171003"/>
                      <a:pt x="1762509" y="125614"/>
                    </a:cubicBezTo>
                    <a:cubicBezTo>
                      <a:pt x="1862084" y="77512"/>
                      <a:pt x="1969440" y="33843"/>
                      <a:pt x="2019742" y="20974"/>
                    </a:cubicBezTo>
                    <a:cubicBezTo>
                      <a:pt x="2098985" y="728"/>
                      <a:pt x="2111023" y="99"/>
                      <a:pt x="2166410" y="13365"/>
                    </a:cubicBezTo>
                    <a:cubicBezTo>
                      <a:pt x="2273829" y="39137"/>
                      <a:pt x="2322477" y="104309"/>
                      <a:pt x="2392979" y="316798"/>
                    </a:cubicBezTo>
                    <a:cubicBezTo>
                      <a:pt x="2494618" y="623175"/>
                      <a:pt x="2509912" y="697114"/>
                      <a:pt x="2524303" y="951651"/>
                    </a:cubicBezTo>
                    <a:cubicBezTo>
                      <a:pt x="2532895" y="1103665"/>
                      <a:pt x="2564095" y="1274933"/>
                      <a:pt x="2583197" y="1274933"/>
                    </a:cubicBezTo>
                    <a:cubicBezTo>
                      <a:pt x="2589701" y="1274933"/>
                      <a:pt x="2650820" y="1217270"/>
                      <a:pt x="2719023" y="1146772"/>
                    </a:cubicBezTo>
                    <a:cubicBezTo>
                      <a:pt x="2787226" y="1076273"/>
                      <a:pt x="2870267" y="998496"/>
                      <a:pt x="2903564" y="973948"/>
                    </a:cubicBezTo>
                    <a:cubicBezTo>
                      <a:pt x="2936858" y="949368"/>
                      <a:pt x="2999391" y="895609"/>
                      <a:pt x="3042530" y="854421"/>
                    </a:cubicBezTo>
                    <a:cubicBezTo>
                      <a:pt x="3085667" y="813267"/>
                      <a:pt x="3128816" y="775321"/>
                      <a:pt x="3138420" y="770094"/>
                    </a:cubicBezTo>
                    <a:cubicBezTo>
                      <a:pt x="3148024" y="764867"/>
                      <a:pt x="3187147" y="733075"/>
                      <a:pt x="3225361" y="699430"/>
                    </a:cubicBezTo>
                    <a:lnTo>
                      <a:pt x="3294841" y="638260"/>
                    </a:lnTo>
                    <a:lnTo>
                      <a:pt x="3381791" y="723382"/>
                    </a:lnTo>
                    <a:cubicBezTo>
                      <a:pt x="3429595" y="770193"/>
                      <a:pt x="3487523" y="820380"/>
                      <a:pt x="3510449" y="834903"/>
                    </a:cubicBezTo>
                    <a:cubicBezTo>
                      <a:pt x="3533408" y="849426"/>
                      <a:pt x="3650454" y="961443"/>
                      <a:pt x="3770544" y="1083782"/>
                    </a:cubicBezTo>
                    <a:cubicBezTo>
                      <a:pt x="3890666" y="1206121"/>
                      <a:pt x="3994975" y="1306229"/>
                      <a:pt x="4002319" y="1306229"/>
                    </a:cubicBezTo>
                    <a:cubicBezTo>
                      <a:pt x="4025378" y="1306229"/>
                      <a:pt x="4044830" y="1252338"/>
                      <a:pt x="4056939" y="1155009"/>
                    </a:cubicBezTo>
                    <a:cubicBezTo>
                      <a:pt x="4075333" y="1007064"/>
                      <a:pt x="4096274" y="858524"/>
                      <a:pt x="4109143" y="784783"/>
                    </a:cubicBezTo>
                    <a:cubicBezTo>
                      <a:pt x="4115627" y="747499"/>
                      <a:pt x="4128496" y="672435"/>
                      <a:pt x="4137693" y="617948"/>
                    </a:cubicBezTo>
                    <a:cubicBezTo>
                      <a:pt x="4164655" y="458490"/>
                      <a:pt x="4210375" y="303399"/>
                      <a:pt x="4262811" y="193632"/>
                    </a:cubicBezTo>
                    <a:cubicBezTo>
                      <a:pt x="4289674" y="137326"/>
                      <a:pt x="4314420" y="88959"/>
                      <a:pt x="4317794" y="86080"/>
                    </a:cubicBezTo>
                    <a:cubicBezTo>
                      <a:pt x="4321169" y="83202"/>
                      <a:pt x="4330399" y="68282"/>
                      <a:pt x="4338306" y="52866"/>
                    </a:cubicBezTo>
                    <a:cubicBezTo>
                      <a:pt x="4346245" y="37482"/>
                      <a:pt x="4366359" y="19254"/>
                      <a:pt x="4382967" y="12373"/>
                    </a:cubicBezTo>
                    <a:cubicBezTo>
                      <a:pt x="4443706" y="-12803"/>
                      <a:pt x="4503354" y="6054"/>
                      <a:pt x="4758519" y="131172"/>
                    </a:cubicBezTo>
                    <a:cubicBezTo>
                      <a:pt x="4892272" y="196742"/>
                      <a:pt x="5032244" y="262377"/>
                      <a:pt x="5069527" y="277033"/>
                    </a:cubicBezTo>
                    <a:cubicBezTo>
                      <a:pt x="5439853" y="422530"/>
                      <a:pt x="5694324" y="549533"/>
                      <a:pt x="5834593" y="658904"/>
                    </a:cubicBezTo>
                    <a:cubicBezTo>
                      <a:pt x="5959479" y="756233"/>
                      <a:pt x="6027662" y="816708"/>
                      <a:pt x="6061473" y="860112"/>
                    </a:cubicBezTo>
                    <a:cubicBezTo>
                      <a:pt x="6080562" y="884659"/>
                      <a:pt x="6098790" y="907056"/>
                      <a:pt x="6101999" y="909934"/>
                    </a:cubicBezTo>
                    <a:cubicBezTo>
                      <a:pt x="6162606" y="964388"/>
                      <a:pt x="6334073" y="1280723"/>
                      <a:pt x="6418532" y="1493939"/>
                    </a:cubicBezTo>
                    <a:cubicBezTo>
                      <a:pt x="6493894" y="1684196"/>
                      <a:pt x="6560787" y="1951205"/>
                      <a:pt x="6560787" y="2061734"/>
                    </a:cubicBezTo>
                    <a:cubicBezTo>
                      <a:pt x="6560787" y="2081517"/>
                      <a:pt x="6572531" y="2119761"/>
                      <a:pt x="6586856" y="2146723"/>
                    </a:cubicBezTo>
                    <a:cubicBezTo>
                      <a:pt x="6609054" y="2188440"/>
                      <a:pt x="6612925" y="2209612"/>
                      <a:pt x="6612925" y="2288448"/>
                    </a:cubicBezTo>
                    <a:lnTo>
                      <a:pt x="6612925" y="2381178"/>
                    </a:lnTo>
                    <a:lnTo>
                      <a:pt x="6573821" y="2422499"/>
                    </a:lnTo>
                    <a:cubicBezTo>
                      <a:pt x="6535446" y="2463057"/>
                      <a:pt x="6429152" y="2513773"/>
                      <a:pt x="6268801" y="2567995"/>
                    </a:cubicBezTo>
                    <a:cubicBezTo>
                      <a:pt x="6182852" y="2597041"/>
                      <a:pt x="5830392" y="2688250"/>
                      <a:pt x="5705638" y="2713723"/>
                    </a:cubicBezTo>
                    <a:cubicBezTo>
                      <a:pt x="5645428" y="2725997"/>
                      <a:pt x="5577377" y="2740223"/>
                      <a:pt x="5554451" y="2745317"/>
                    </a:cubicBezTo>
                    <a:cubicBezTo>
                      <a:pt x="5531491" y="2750412"/>
                      <a:pt x="5473961" y="2757062"/>
                      <a:pt x="5426587" y="2760072"/>
                    </a:cubicBezTo>
                    <a:cubicBezTo>
                      <a:pt x="5379246" y="2763083"/>
                      <a:pt x="5331442" y="2770394"/>
                      <a:pt x="5320392" y="2776316"/>
                    </a:cubicBezTo>
                    <a:cubicBezTo>
                      <a:pt x="5309343" y="2782238"/>
                      <a:pt x="5270669" y="2787134"/>
                      <a:pt x="5234444" y="2787233"/>
                    </a:cubicBezTo>
                    <a:cubicBezTo>
                      <a:pt x="5198218" y="2787332"/>
                      <a:pt x="5124478" y="2796695"/>
                      <a:pt x="5070553" y="2808075"/>
                    </a:cubicBezTo>
                    <a:cubicBezTo>
                      <a:pt x="5016595" y="2819455"/>
                      <a:pt x="4933625" y="2828784"/>
                      <a:pt x="4886118" y="2828784"/>
                    </a:cubicBezTo>
                    <a:cubicBezTo>
                      <a:pt x="4838612" y="2828784"/>
                      <a:pt x="4786507" y="2833945"/>
                      <a:pt x="4770363" y="2840264"/>
                    </a:cubicBezTo>
                    <a:cubicBezTo>
                      <a:pt x="4754218" y="2846550"/>
                      <a:pt x="4663572" y="2853200"/>
                      <a:pt x="4568957" y="2854986"/>
                    </a:cubicBezTo>
                    <a:cubicBezTo>
                      <a:pt x="4460049" y="2857070"/>
                      <a:pt x="4385382" y="2863157"/>
                      <a:pt x="4365599" y="2871560"/>
                    </a:cubicBezTo>
                    <a:cubicBezTo>
                      <a:pt x="4343466" y="2880956"/>
                      <a:pt x="4216595" y="2887506"/>
                      <a:pt x="3932813" y="2893891"/>
                    </a:cubicBezTo>
                    <a:cubicBezTo>
                      <a:pt x="3306466" y="2907984"/>
                      <a:pt x="2571770" y="2913839"/>
                      <a:pt x="2562715" y="2904775"/>
                    </a:cubicBezTo>
                    <a:close/>
                    <a:moveTo>
                      <a:pt x="5132814" y="2572230"/>
                    </a:moveTo>
                    <a:cubicBezTo>
                      <a:pt x="5163945" y="2563066"/>
                      <a:pt x="5210393" y="2543117"/>
                      <a:pt x="5236032" y="2527899"/>
                    </a:cubicBezTo>
                    <a:cubicBezTo>
                      <a:pt x="5321087" y="2477482"/>
                      <a:pt x="5444948" y="2337576"/>
                      <a:pt x="5444948" y="2291922"/>
                    </a:cubicBezTo>
                    <a:cubicBezTo>
                      <a:pt x="5444948" y="2283188"/>
                      <a:pt x="5449215" y="2276075"/>
                      <a:pt x="5454442" y="2276075"/>
                    </a:cubicBezTo>
                    <a:cubicBezTo>
                      <a:pt x="5459636" y="2276075"/>
                      <a:pt x="5476707" y="2239718"/>
                      <a:pt x="5492322" y="2195255"/>
                    </a:cubicBezTo>
                    <a:cubicBezTo>
                      <a:pt x="5530565" y="2086579"/>
                      <a:pt x="5540854" y="1857350"/>
                      <a:pt x="5512767" y="1740668"/>
                    </a:cubicBezTo>
                    <a:cubicBezTo>
                      <a:pt x="5477104" y="1592657"/>
                      <a:pt x="5381065" y="1438096"/>
                      <a:pt x="5274771" y="1357771"/>
                    </a:cubicBezTo>
                    <a:cubicBezTo>
                      <a:pt x="5160306" y="1271228"/>
                      <a:pt x="4976698" y="1247938"/>
                      <a:pt x="4832062" y="1301531"/>
                    </a:cubicBezTo>
                    <a:cubicBezTo>
                      <a:pt x="4708531" y="1347318"/>
                      <a:pt x="4606472" y="1454637"/>
                      <a:pt x="4534451" y="1614459"/>
                    </a:cubicBezTo>
                    <a:cubicBezTo>
                      <a:pt x="4479832" y="1735640"/>
                      <a:pt x="4471628" y="1786752"/>
                      <a:pt x="4477616" y="1968011"/>
                    </a:cubicBezTo>
                    <a:cubicBezTo>
                      <a:pt x="4481883" y="2097430"/>
                      <a:pt x="4486813" y="2134846"/>
                      <a:pt x="4505835" y="2182022"/>
                    </a:cubicBezTo>
                    <a:cubicBezTo>
                      <a:pt x="4549305" y="2290069"/>
                      <a:pt x="4576930" y="2343895"/>
                      <a:pt x="4598995" y="2363711"/>
                    </a:cubicBezTo>
                    <a:cubicBezTo>
                      <a:pt x="4611137" y="2374661"/>
                      <a:pt x="4621095" y="2388953"/>
                      <a:pt x="4621095" y="2395503"/>
                    </a:cubicBezTo>
                    <a:cubicBezTo>
                      <a:pt x="4621095" y="2409266"/>
                      <a:pt x="4681338" y="2468218"/>
                      <a:pt x="4739001" y="2510829"/>
                    </a:cubicBezTo>
                    <a:cubicBezTo>
                      <a:pt x="4835568" y="2582187"/>
                      <a:pt x="5007829" y="2609050"/>
                      <a:pt x="5132814" y="2572230"/>
                    </a:cubicBezTo>
                    <a:close/>
                    <a:moveTo>
                      <a:pt x="1158823" y="993368"/>
                    </a:moveTo>
                    <a:cubicBezTo>
                      <a:pt x="1196104" y="982054"/>
                      <a:pt x="1254766" y="959160"/>
                      <a:pt x="1289178" y="942553"/>
                    </a:cubicBezTo>
                    <a:cubicBezTo>
                      <a:pt x="1361794" y="907486"/>
                      <a:pt x="1467311" y="861402"/>
                      <a:pt x="1607250" y="803640"/>
                    </a:cubicBezTo>
                    <a:cubicBezTo>
                      <a:pt x="1769066" y="736846"/>
                      <a:pt x="1856774" y="691556"/>
                      <a:pt x="1900109" y="652420"/>
                    </a:cubicBezTo>
                    <a:cubicBezTo>
                      <a:pt x="1934839" y="621058"/>
                      <a:pt x="1940960" y="609181"/>
                      <a:pt x="1940960" y="573220"/>
                    </a:cubicBezTo>
                    <a:cubicBezTo>
                      <a:pt x="1940960" y="535308"/>
                      <a:pt x="1913584" y="459450"/>
                      <a:pt x="1859352" y="347134"/>
                    </a:cubicBezTo>
                    <a:cubicBezTo>
                      <a:pt x="1849748" y="327219"/>
                      <a:pt x="1825945" y="300224"/>
                      <a:pt x="1806456" y="287156"/>
                    </a:cubicBezTo>
                    <a:cubicBezTo>
                      <a:pt x="1754414" y="252221"/>
                      <a:pt x="1700294" y="255959"/>
                      <a:pt x="1606955" y="300885"/>
                    </a:cubicBezTo>
                    <a:cubicBezTo>
                      <a:pt x="1564097" y="321529"/>
                      <a:pt x="1505571" y="347631"/>
                      <a:pt x="1476892" y="358879"/>
                    </a:cubicBezTo>
                    <a:cubicBezTo>
                      <a:pt x="1448212" y="370160"/>
                      <a:pt x="1396594" y="392755"/>
                      <a:pt x="1362178" y="409098"/>
                    </a:cubicBezTo>
                    <a:cubicBezTo>
                      <a:pt x="1327766" y="425441"/>
                      <a:pt x="1264413" y="452800"/>
                      <a:pt x="1221392" y="469870"/>
                    </a:cubicBezTo>
                    <a:cubicBezTo>
                      <a:pt x="1062924" y="532826"/>
                      <a:pt x="942242" y="597172"/>
                      <a:pt x="914536" y="633497"/>
                    </a:cubicBezTo>
                    <a:cubicBezTo>
                      <a:pt x="866556" y="696387"/>
                      <a:pt x="864852" y="712762"/>
                      <a:pt x="898812" y="784551"/>
                    </a:cubicBezTo>
                    <a:cubicBezTo>
                      <a:pt x="915631" y="820148"/>
                      <a:pt x="929396" y="855050"/>
                      <a:pt x="929396" y="862163"/>
                    </a:cubicBezTo>
                    <a:cubicBezTo>
                      <a:pt x="929396" y="885916"/>
                      <a:pt x="992614" y="970872"/>
                      <a:pt x="1026384" y="992508"/>
                    </a:cubicBezTo>
                    <a:cubicBezTo>
                      <a:pt x="1067572" y="1018875"/>
                      <a:pt x="1074662" y="1018941"/>
                      <a:pt x="1158823" y="993368"/>
                    </a:cubicBezTo>
                    <a:close/>
                    <a:moveTo>
                      <a:pt x="5582505" y="994030"/>
                    </a:moveTo>
                    <a:cubicBezTo>
                      <a:pt x="5623858" y="961510"/>
                      <a:pt x="5705638" y="777571"/>
                      <a:pt x="5705638" y="717129"/>
                    </a:cubicBezTo>
                    <a:cubicBezTo>
                      <a:pt x="5705638" y="683881"/>
                      <a:pt x="5674342" y="633629"/>
                      <a:pt x="5632724" y="600050"/>
                    </a:cubicBezTo>
                    <a:cubicBezTo>
                      <a:pt x="5617010" y="587379"/>
                      <a:pt x="5401047" y="491275"/>
                      <a:pt x="5283306" y="444563"/>
                    </a:cubicBezTo>
                    <a:cubicBezTo>
                      <a:pt x="5248868" y="430933"/>
                      <a:pt x="5164408" y="391928"/>
                      <a:pt x="5095596" y="357952"/>
                    </a:cubicBezTo>
                    <a:cubicBezTo>
                      <a:pt x="5026752" y="323944"/>
                      <a:pt x="4943119" y="288413"/>
                      <a:pt x="4909772" y="278985"/>
                    </a:cubicBezTo>
                    <a:cubicBezTo>
                      <a:pt x="4850158" y="262146"/>
                      <a:pt x="4848206" y="262278"/>
                      <a:pt x="4800666" y="286064"/>
                    </a:cubicBezTo>
                    <a:cubicBezTo>
                      <a:pt x="4756369" y="308263"/>
                      <a:pt x="4747933" y="319081"/>
                      <a:pt x="4700856" y="414590"/>
                    </a:cubicBezTo>
                    <a:cubicBezTo>
                      <a:pt x="4672571" y="471921"/>
                      <a:pt x="4647097" y="539112"/>
                      <a:pt x="4644252" y="563825"/>
                    </a:cubicBezTo>
                    <a:cubicBezTo>
                      <a:pt x="4639290" y="607064"/>
                      <a:pt x="4641242" y="610868"/>
                      <a:pt x="4695993" y="663899"/>
                    </a:cubicBezTo>
                    <a:cubicBezTo>
                      <a:pt x="4727289" y="694203"/>
                      <a:pt x="4766658" y="722456"/>
                      <a:pt x="4783463" y="726624"/>
                    </a:cubicBezTo>
                    <a:cubicBezTo>
                      <a:pt x="4800269" y="730825"/>
                      <a:pt x="4867989" y="759243"/>
                      <a:pt x="4933955" y="789778"/>
                    </a:cubicBezTo>
                    <a:cubicBezTo>
                      <a:pt x="5417390" y="1013680"/>
                      <a:pt x="5517464" y="1045208"/>
                      <a:pt x="5582505" y="994030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4" name="CustomShape 554"/>
              <p:cNvSpPr/>
              <p:nvPr/>
            </p:nvSpPr>
            <p:spPr>
              <a:xfrm>
                <a:off x="4519080" y="1396080"/>
                <a:ext cx="23760" cy="33120"/>
              </a:xfrm>
              <a:custGeom>
                <a:avLst/>
                <a:gdLst/>
                <a:ahLst/>
                <a:cxnLst/>
                <a:rect l="l" t="t" r="r" b="b"/>
                <a:pathLst>
                  <a:path w="294434" h="400298">
                    <a:moveTo>
                      <a:pt x="90299" y="375122"/>
                    </a:moveTo>
                    <a:cubicBezTo>
                      <a:pt x="-711" y="335688"/>
                      <a:pt x="2730" y="343992"/>
                      <a:pt x="2730" y="163064"/>
                    </a:cubicBezTo>
                    <a:lnTo>
                      <a:pt x="2730" y="2713"/>
                    </a:lnTo>
                    <a:lnTo>
                      <a:pt x="148723" y="2713"/>
                    </a:lnTo>
                    <a:lnTo>
                      <a:pt x="294716" y="2713"/>
                    </a:lnTo>
                    <a:lnTo>
                      <a:pt x="294716" y="153073"/>
                    </a:lnTo>
                    <a:cubicBezTo>
                      <a:pt x="294716" y="235779"/>
                      <a:pt x="291805" y="311075"/>
                      <a:pt x="288199" y="320437"/>
                    </a:cubicBezTo>
                    <a:cubicBezTo>
                      <a:pt x="282277" y="335886"/>
                      <a:pt x="170954" y="399570"/>
                      <a:pt x="151634" y="398578"/>
                    </a:cubicBezTo>
                    <a:cubicBezTo>
                      <a:pt x="147168" y="398346"/>
                      <a:pt x="119577" y="387793"/>
                      <a:pt x="90299" y="375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4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5" name="CustomShape 555"/>
              <p:cNvSpPr/>
              <p:nvPr/>
            </p:nvSpPr>
            <p:spPr>
              <a:xfrm>
                <a:off x="4255920" y="1067400"/>
                <a:ext cx="263520" cy="217800"/>
              </a:xfrm>
              <a:custGeom>
                <a:avLst/>
                <a:gdLst/>
                <a:ahLst/>
                <a:cxnLst/>
                <a:rect l="l" t="t" r="r" b="b"/>
                <a:pathLst>
                  <a:path w="3162685" h="2580434">
                    <a:moveTo>
                      <a:pt x="1467120" y="2569236"/>
                    </a:moveTo>
                    <a:cubicBezTo>
                      <a:pt x="1449913" y="2563976"/>
                      <a:pt x="1407429" y="2555077"/>
                      <a:pt x="1372712" y="2549387"/>
                    </a:cubicBezTo>
                    <a:cubicBezTo>
                      <a:pt x="1173694" y="2516966"/>
                      <a:pt x="830904" y="2305535"/>
                      <a:pt x="703444" y="2136616"/>
                    </a:cubicBezTo>
                    <a:cubicBezTo>
                      <a:pt x="673451" y="2096884"/>
                      <a:pt x="648811" y="2061552"/>
                      <a:pt x="648695" y="2058145"/>
                    </a:cubicBezTo>
                    <a:cubicBezTo>
                      <a:pt x="648576" y="2054704"/>
                      <a:pt x="623635" y="2014773"/>
                      <a:pt x="593269" y="1969417"/>
                    </a:cubicBezTo>
                    <a:cubicBezTo>
                      <a:pt x="556117" y="1913905"/>
                      <a:pt x="525132" y="1849427"/>
                      <a:pt x="498557" y="1772279"/>
                    </a:cubicBezTo>
                    <a:cubicBezTo>
                      <a:pt x="476835" y="1709223"/>
                      <a:pt x="441953" y="1631843"/>
                      <a:pt x="421038" y="1600283"/>
                    </a:cubicBezTo>
                    <a:cubicBezTo>
                      <a:pt x="400127" y="1568755"/>
                      <a:pt x="375298" y="1527865"/>
                      <a:pt x="365866" y="1509438"/>
                    </a:cubicBezTo>
                    <a:cubicBezTo>
                      <a:pt x="356435" y="1491028"/>
                      <a:pt x="327183" y="1448791"/>
                      <a:pt x="300866" y="1415590"/>
                    </a:cubicBezTo>
                    <a:cubicBezTo>
                      <a:pt x="203891" y="1293244"/>
                      <a:pt x="177405" y="1252791"/>
                      <a:pt x="121390" y="1141455"/>
                    </a:cubicBezTo>
                    <a:cubicBezTo>
                      <a:pt x="83263" y="1065670"/>
                      <a:pt x="53551" y="986867"/>
                      <a:pt x="32408" y="905428"/>
                    </a:cubicBezTo>
                    <a:cubicBezTo>
                      <a:pt x="1820" y="787628"/>
                      <a:pt x="781" y="776301"/>
                      <a:pt x="3894" y="594698"/>
                    </a:cubicBezTo>
                    <a:lnTo>
                      <a:pt x="7127" y="406227"/>
                    </a:lnTo>
                    <a:lnTo>
                      <a:pt x="72306" y="313189"/>
                    </a:lnTo>
                    <a:lnTo>
                      <a:pt x="137485" y="220151"/>
                    </a:lnTo>
                    <a:lnTo>
                      <a:pt x="137485" y="111432"/>
                    </a:lnTo>
                    <a:lnTo>
                      <a:pt x="137485" y="2713"/>
                    </a:lnTo>
                    <a:lnTo>
                      <a:pt x="187019" y="7096"/>
                    </a:lnTo>
                    <a:cubicBezTo>
                      <a:pt x="227929" y="10715"/>
                      <a:pt x="465332" y="67955"/>
                      <a:pt x="982193" y="198826"/>
                    </a:cubicBezTo>
                    <a:cubicBezTo>
                      <a:pt x="1160981" y="244093"/>
                      <a:pt x="1200948" y="247844"/>
                      <a:pt x="1547312" y="251864"/>
                    </a:cubicBezTo>
                    <a:cubicBezTo>
                      <a:pt x="1836856" y="255222"/>
                      <a:pt x="1893989" y="253399"/>
                      <a:pt x="1926609" y="239772"/>
                    </a:cubicBezTo>
                    <a:cubicBezTo>
                      <a:pt x="1947749" y="230946"/>
                      <a:pt x="1979706" y="223730"/>
                      <a:pt x="1997637" y="223737"/>
                    </a:cubicBezTo>
                    <a:cubicBezTo>
                      <a:pt x="2053182" y="223757"/>
                      <a:pt x="2245226" y="182470"/>
                      <a:pt x="2611317" y="91807"/>
                    </a:cubicBezTo>
                    <a:cubicBezTo>
                      <a:pt x="2804717" y="43914"/>
                      <a:pt x="2969600" y="4728"/>
                      <a:pt x="2977706" y="4728"/>
                    </a:cubicBezTo>
                    <a:cubicBezTo>
                      <a:pt x="2993784" y="4728"/>
                      <a:pt x="3012145" y="65073"/>
                      <a:pt x="3026635" y="165482"/>
                    </a:cubicBezTo>
                    <a:cubicBezTo>
                      <a:pt x="3032920" y="209187"/>
                      <a:pt x="3046153" y="242630"/>
                      <a:pt x="3072057" y="280232"/>
                    </a:cubicBezTo>
                    <a:cubicBezTo>
                      <a:pt x="3092171" y="309421"/>
                      <a:pt x="3120556" y="365069"/>
                      <a:pt x="3135178" y="403894"/>
                    </a:cubicBezTo>
                    <a:cubicBezTo>
                      <a:pt x="3159593" y="468726"/>
                      <a:pt x="3161744" y="487868"/>
                      <a:pt x="3161545" y="638499"/>
                    </a:cubicBezTo>
                    <a:cubicBezTo>
                      <a:pt x="3161380" y="775450"/>
                      <a:pt x="3157344" y="818014"/>
                      <a:pt x="3137196" y="896499"/>
                    </a:cubicBezTo>
                    <a:cubicBezTo>
                      <a:pt x="3108415" y="1008593"/>
                      <a:pt x="3011913" y="1198976"/>
                      <a:pt x="2918025" y="1328980"/>
                    </a:cubicBezTo>
                    <a:cubicBezTo>
                      <a:pt x="2882858" y="1377641"/>
                      <a:pt x="2848320" y="1428515"/>
                      <a:pt x="2841208" y="1442030"/>
                    </a:cubicBezTo>
                    <a:cubicBezTo>
                      <a:pt x="2834095" y="1455544"/>
                      <a:pt x="2800086" y="1503596"/>
                      <a:pt x="2765581" y="1548807"/>
                    </a:cubicBezTo>
                    <a:cubicBezTo>
                      <a:pt x="2709936" y="1621787"/>
                      <a:pt x="2701798" y="1638659"/>
                      <a:pt x="2693263" y="1699001"/>
                    </a:cubicBezTo>
                    <a:cubicBezTo>
                      <a:pt x="2681055" y="1785280"/>
                      <a:pt x="2644764" y="1864480"/>
                      <a:pt x="2568905" y="1970277"/>
                    </a:cubicBezTo>
                    <a:cubicBezTo>
                      <a:pt x="2535955" y="2016295"/>
                      <a:pt x="2485736" y="2088680"/>
                      <a:pt x="2457318" y="2131124"/>
                    </a:cubicBezTo>
                    <a:cubicBezTo>
                      <a:pt x="2428934" y="2173569"/>
                      <a:pt x="2382221" y="2227130"/>
                      <a:pt x="2353538" y="2250122"/>
                    </a:cubicBezTo>
                    <a:cubicBezTo>
                      <a:pt x="2267690" y="2318967"/>
                      <a:pt x="2101218" y="2423541"/>
                      <a:pt x="2000052" y="2472139"/>
                    </a:cubicBezTo>
                    <a:cubicBezTo>
                      <a:pt x="1822300" y="2557525"/>
                      <a:pt x="1575895" y="2602417"/>
                      <a:pt x="1467120" y="2569236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6" name="CustomShape 556"/>
              <p:cNvSpPr/>
              <p:nvPr/>
            </p:nvSpPr>
            <p:spPr>
              <a:xfrm>
                <a:off x="4253040" y="1010160"/>
                <a:ext cx="26820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215617" h="784054">
                    <a:moveTo>
                      <a:pt x="1407409" y="772238"/>
                    </a:moveTo>
                    <a:cubicBezTo>
                      <a:pt x="1390202" y="766422"/>
                      <a:pt x="1322158" y="758019"/>
                      <a:pt x="1256198" y="753563"/>
                    </a:cubicBezTo>
                    <a:cubicBezTo>
                      <a:pt x="1190235" y="749103"/>
                      <a:pt x="1103420" y="740006"/>
                      <a:pt x="1063268" y="733346"/>
                    </a:cubicBezTo>
                    <a:cubicBezTo>
                      <a:pt x="980300" y="719577"/>
                      <a:pt x="724573" y="662907"/>
                      <a:pt x="677414" y="647841"/>
                    </a:cubicBezTo>
                    <a:cubicBezTo>
                      <a:pt x="428339" y="568261"/>
                      <a:pt x="193880" y="482488"/>
                      <a:pt x="53279" y="419509"/>
                    </a:cubicBezTo>
                    <a:lnTo>
                      <a:pt x="2713" y="396861"/>
                    </a:lnTo>
                    <a:lnTo>
                      <a:pt x="37638" y="373237"/>
                    </a:lnTo>
                    <a:cubicBezTo>
                      <a:pt x="147601" y="298851"/>
                      <a:pt x="572258" y="136125"/>
                      <a:pt x="731672" y="107283"/>
                    </a:cubicBezTo>
                    <a:cubicBezTo>
                      <a:pt x="767249" y="100849"/>
                      <a:pt x="845903" y="81671"/>
                      <a:pt x="906460" y="64666"/>
                    </a:cubicBezTo>
                    <a:cubicBezTo>
                      <a:pt x="974260" y="45627"/>
                      <a:pt x="1041559" y="33704"/>
                      <a:pt x="1081629" y="33628"/>
                    </a:cubicBezTo>
                    <a:cubicBezTo>
                      <a:pt x="1117417" y="33559"/>
                      <a:pt x="1172506" y="26575"/>
                      <a:pt x="1204054" y="18109"/>
                    </a:cubicBezTo>
                    <a:cubicBezTo>
                      <a:pt x="1249314" y="5958"/>
                      <a:pt x="1336195" y="2713"/>
                      <a:pt x="1615980" y="2713"/>
                    </a:cubicBezTo>
                    <a:cubicBezTo>
                      <a:pt x="1895749" y="2713"/>
                      <a:pt x="1982657" y="5958"/>
                      <a:pt x="2027914" y="18109"/>
                    </a:cubicBezTo>
                    <a:cubicBezTo>
                      <a:pt x="2059441" y="26575"/>
                      <a:pt x="2108767" y="33559"/>
                      <a:pt x="2137483" y="33628"/>
                    </a:cubicBezTo>
                    <a:cubicBezTo>
                      <a:pt x="2166199" y="33695"/>
                      <a:pt x="2206096" y="38614"/>
                      <a:pt x="2226111" y="44559"/>
                    </a:cubicBezTo>
                    <a:cubicBezTo>
                      <a:pt x="2246159" y="50504"/>
                      <a:pt x="2293037" y="61735"/>
                      <a:pt x="2330321" y="69523"/>
                    </a:cubicBezTo>
                    <a:cubicBezTo>
                      <a:pt x="2620818" y="130180"/>
                      <a:pt x="2685627" y="148755"/>
                      <a:pt x="2877836" y="226413"/>
                    </a:cubicBezTo>
                    <a:cubicBezTo>
                      <a:pt x="3112722" y="321320"/>
                      <a:pt x="3204757" y="367272"/>
                      <a:pt x="3213524" y="394029"/>
                    </a:cubicBezTo>
                    <a:cubicBezTo>
                      <a:pt x="3221993" y="419946"/>
                      <a:pt x="2642156" y="632067"/>
                      <a:pt x="2450245" y="673252"/>
                    </a:cubicBezTo>
                    <a:cubicBezTo>
                      <a:pt x="2410116" y="681870"/>
                      <a:pt x="2337367" y="696714"/>
                      <a:pt x="2288604" y="706242"/>
                    </a:cubicBezTo>
                    <a:cubicBezTo>
                      <a:pt x="2239873" y="715773"/>
                      <a:pt x="2169474" y="730273"/>
                      <a:pt x="2132190" y="738471"/>
                    </a:cubicBezTo>
                    <a:cubicBezTo>
                      <a:pt x="2094906" y="746665"/>
                      <a:pt x="2019809" y="753417"/>
                      <a:pt x="1965321" y="753470"/>
                    </a:cubicBezTo>
                    <a:cubicBezTo>
                      <a:pt x="1910835" y="753523"/>
                      <a:pt x="1840468" y="760494"/>
                      <a:pt x="1808908" y="768960"/>
                    </a:cubicBezTo>
                    <a:cubicBezTo>
                      <a:pt x="1742048" y="786904"/>
                      <a:pt x="1457674" y="789223"/>
                      <a:pt x="1407409" y="772238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7" name="CustomShape 557"/>
              <p:cNvSpPr/>
              <p:nvPr/>
            </p:nvSpPr>
            <p:spPr>
              <a:xfrm>
                <a:off x="4241520" y="914760"/>
                <a:ext cx="291240" cy="118080"/>
              </a:xfrm>
              <a:custGeom>
                <a:avLst/>
                <a:gdLst/>
                <a:ahLst/>
                <a:cxnLst/>
                <a:rect l="l" t="t" r="r" b="b"/>
                <a:pathLst>
                  <a:path w="3490202" h="1402697">
                    <a:moveTo>
                      <a:pt x="33113" y="1376361"/>
                    </a:moveTo>
                    <a:cubicBezTo>
                      <a:pt x="8265" y="1338435"/>
                      <a:pt x="-4975" y="1215841"/>
                      <a:pt x="7441" y="1138637"/>
                    </a:cubicBezTo>
                    <a:cubicBezTo>
                      <a:pt x="34116" y="972794"/>
                      <a:pt x="100446" y="841298"/>
                      <a:pt x="225346" y="706672"/>
                    </a:cubicBezTo>
                    <a:cubicBezTo>
                      <a:pt x="427069" y="489234"/>
                      <a:pt x="601123" y="357784"/>
                      <a:pt x="865548" y="223169"/>
                    </a:cubicBezTo>
                    <a:cubicBezTo>
                      <a:pt x="1058995" y="124688"/>
                      <a:pt x="1315649" y="44461"/>
                      <a:pt x="1437260" y="44461"/>
                    </a:cubicBezTo>
                    <a:cubicBezTo>
                      <a:pt x="1477197" y="44461"/>
                      <a:pt x="1507884" y="38331"/>
                      <a:pt x="1525405" y="26853"/>
                    </a:cubicBezTo>
                    <a:cubicBezTo>
                      <a:pt x="1547103" y="12635"/>
                      <a:pt x="1586121" y="8363"/>
                      <a:pt x="1728018" y="4671"/>
                    </a:cubicBezTo>
                    <a:cubicBezTo>
                      <a:pt x="1890906" y="434"/>
                      <a:pt x="1907216" y="1722"/>
                      <a:pt x="1950951" y="22280"/>
                    </a:cubicBezTo>
                    <a:cubicBezTo>
                      <a:pt x="1983273" y="37474"/>
                      <a:pt x="2018704" y="44484"/>
                      <a:pt x="2063432" y="44534"/>
                    </a:cubicBezTo>
                    <a:cubicBezTo>
                      <a:pt x="2237148" y="44729"/>
                      <a:pt x="2561158" y="163338"/>
                      <a:pt x="2827439" y="324225"/>
                    </a:cubicBezTo>
                    <a:cubicBezTo>
                      <a:pt x="3057130" y="463003"/>
                      <a:pt x="3393282" y="794519"/>
                      <a:pt x="3432021" y="920467"/>
                    </a:cubicBezTo>
                    <a:cubicBezTo>
                      <a:pt x="3436454" y="934802"/>
                      <a:pt x="3443997" y="951489"/>
                      <a:pt x="3448827" y="957553"/>
                    </a:cubicBezTo>
                    <a:cubicBezTo>
                      <a:pt x="3474168" y="989444"/>
                      <a:pt x="3489651" y="1099351"/>
                      <a:pt x="3489651" y="1247303"/>
                    </a:cubicBezTo>
                    <a:lnTo>
                      <a:pt x="3489651" y="1402913"/>
                    </a:lnTo>
                    <a:lnTo>
                      <a:pt x="3448430" y="1397385"/>
                    </a:lnTo>
                    <a:cubicBezTo>
                      <a:pt x="3425736" y="1394344"/>
                      <a:pt x="3377634" y="1376910"/>
                      <a:pt x="3341508" y="1358645"/>
                    </a:cubicBezTo>
                    <a:cubicBezTo>
                      <a:pt x="3208648" y="1291445"/>
                      <a:pt x="2850067" y="1171196"/>
                      <a:pt x="2598012" y="1109319"/>
                    </a:cubicBezTo>
                    <a:cubicBezTo>
                      <a:pt x="2317274" y="1040405"/>
                      <a:pt x="2227157" y="1024740"/>
                      <a:pt x="2111302" y="1024740"/>
                    </a:cubicBezTo>
                    <a:cubicBezTo>
                      <a:pt x="2057312" y="1024740"/>
                      <a:pt x="1986151" y="1017703"/>
                      <a:pt x="1953102" y="1009099"/>
                    </a:cubicBezTo>
                    <a:cubicBezTo>
                      <a:pt x="1880519" y="990185"/>
                      <a:pt x="1604700" y="987522"/>
                      <a:pt x="1549869" y="1005205"/>
                    </a:cubicBezTo>
                    <a:cubicBezTo>
                      <a:pt x="1529831" y="1011666"/>
                      <a:pt x="1450086" y="1020294"/>
                      <a:pt x="1372653" y="1024376"/>
                    </a:cubicBezTo>
                    <a:cubicBezTo>
                      <a:pt x="1269111" y="1029838"/>
                      <a:pt x="1179455" y="1043064"/>
                      <a:pt x="1033726" y="1074377"/>
                    </a:cubicBezTo>
                    <a:cubicBezTo>
                      <a:pt x="780301" y="1128831"/>
                      <a:pt x="732623" y="1143606"/>
                      <a:pt x="303731" y="1300622"/>
                    </a:cubicBezTo>
                    <a:cubicBezTo>
                      <a:pt x="269316" y="1313219"/>
                      <a:pt x="204924" y="1340774"/>
                      <a:pt x="160636" y="1361847"/>
                    </a:cubicBezTo>
                    <a:cubicBezTo>
                      <a:pt x="66345" y="1406717"/>
                      <a:pt x="53932" y="1408130"/>
                      <a:pt x="33113" y="1376361"/>
                    </a:cubicBezTo>
                    <a:close/>
                    <a:moveTo>
                      <a:pt x="1848131" y="868329"/>
                    </a:moveTo>
                    <a:lnTo>
                      <a:pt x="1899276" y="816201"/>
                    </a:lnTo>
                    <a:lnTo>
                      <a:pt x="1990551" y="816185"/>
                    </a:lnTo>
                    <a:lnTo>
                      <a:pt x="2081793" y="816168"/>
                    </a:lnTo>
                    <a:lnTo>
                      <a:pt x="2081793" y="725221"/>
                    </a:lnTo>
                    <a:lnTo>
                      <a:pt x="2081793" y="634274"/>
                    </a:lnTo>
                    <a:lnTo>
                      <a:pt x="2141441" y="574008"/>
                    </a:lnTo>
                    <a:lnTo>
                      <a:pt x="2201055" y="513741"/>
                    </a:lnTo>
                    <a:lnTo>
                      <a:pt x="2141441" y="453475"/>
                    </a:lnTo>
                    <a:lnTo>
                      <a:pt x="2081793" y="393209"/>
                    </a:lnTo>
                    <a:lnTo>
                      <a:pt x="2081793" y="307479"/>
                    </a:lnTo>
                    <a:lnTo>
                      <a:pt x="2081793" y="221746"/>
                    </a:lnTo>
                    <a:lnTo>
                      <a:pt x="1995216" y="221746"/>
                    </a:lnTo>
                    <a:lnTo>
                      <a:pt x="1908639" y="221746"/>
                    </a:lnTo>
                    <a:lnTo>
                      <a:pt x="1848760" y="157308"/>
                    </a:lnTo>
                    <a:lnTo>
                      <a:pt x="1788913" y="92870"/>
                    </a:lnTo>
                    <a:lnTo>
                      <a:pt x="1723893" y="157308"/>
                    </a:lnTo>
                    <a:lnTo>
                      <a:pt x="1658876" y="221746"/>
                    </a:lnTo>
                    <a:lnTo>
                      <a:pt x="1578337" y="221746"/>
                    </a:lnTo>
                    <a:lnTo>
                      <a:pt x="1497794" y="221746"/>
                    </a:lnTo>
                    <a:lnTo>
                      <a:pt x="1497794" y="302287"/>
                    </a:lnTo>
                    <a:lnTo>
                      <a:pt x="1497794" y="382827"/>
                    </a:lnTo>
                    <a:lnTo>
                      <a:pt x="1432919" y="448284"/>
                    </a:lnTo>
                    <a:lnTo>
                      <a:pt x="1368041" y="513745"/>
                    </a:lnTo>
                    <a:lnTo>
                      <a:pt x="1432919" y="579202"/>
                    </a:lnTo>
                    <a:lnTo>
                      <a:pt x="1497794" y="644662"/>
                    </a:lnTo>
                    <a:lnTo>
                      <a:pt x="1497794" y="730415"/>
                    </a:lnTo>
                    <a:lnTo>
                      <a:pt x="1497794" y="816172"/>
                    </a:lnTo>
                    <a:lnTo>
                      <a:pt x="1582369" y="816172"/>
                    </a:lnTo>
                    <a:lnTo>
                      <a:pt x="1666941" y="816172"/>
                    </a:lnTo>
                    <a:lnTo>
                      <a:pt x="1723992" y="868313"/>
                    </a:lnTo>
                    <a:cubicBezTo>
                      <a:pt x="1755371" y="896992"/>
                      <a:pt x="1784646" y="920458"/>
                      <a:pt x="1789013" y="920458"/>
                    </a:cubicBezTo>
                    <a:cubicBezTo>
                      <a:pt x="1793412" y="920458"/>
                      <a:pt x="1820011" y="896999"/>
                      <a:pt x="1848131" y="868329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8" name="CustomShape 558"/>
              <p:cNvSpPr/>
              <p:nvPr/>
            </p:nvSpPr>
            <p:spPr>
              <a:xfrm>
                <a:off x="4379400" y="942120"/>
                <a:ext cx="21240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264659" h="367215">
                    <a:moveTo>
                      <a:pt x="69473" y="342752"/>
                    </a:moveTo>
                    <a:cubicBezTo>
                      <a:pt x="40232" y="329135"/>
                      <a:pt x="13246" y="310023"/>
                      <a:pt x="9508" y="300284"/>
                    </a:cubicBezTo>
                    <a:cubicBezTo>
                      <a:pt x="5773" y="290544"/>
                      <a:pt x="2713" y="219609"/>
                      <a:pt x="2713" y="142645"/>
                    </a:cubicBezTo>
                    <a:lnTo>
                      <a:pt x="2713" y="2713"/>
                    </a:lnTo>
                    <a:lnTo>
                      <a:pt x="133071" y="2713"/>
                    </a:lnTo>
                    <a:lnTo>
                      <a:pt x="263416" y="2713"/>
                    </a:lnTo>
                    <a:lnTo>
                      <a:pt x="263284" y="151320"/>
                    </a:lnTo>
                    <a:cubicBezTo>
                      <a:pt x="263185" y="233053"/>
                      <a:pt x="259612" y="305415"/>
                      <a:pt x="255344" y="312124"/>
                    </a:cubicBezTo>
                    <a:cubicBezTo>
                      <a:pt x="248264" y="323256"/>
                      <a:pt x="147594" y="367848"/>
                      <a:pt x="130094" y="367610"/>
                    </a:cubicBezTo>
                    <a:cubicBezTo>
                      <a:pt x="125991" y="367553"/>
                      <a:pt x="98718" y="356365"/>
                      <a:pt x="69473" y="342752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9" name="CustomShape 559"/>
              <p:cNvSpPr/>
              <p:nvPr/>
            </p:nvSpPr>
            <p:spPr>
              <a:xfrm>
                <a:off x="4204440" y="1309680"/>
                <a:ext cx="6840" cy="1440"/>
              </a:xfrm>
              <a:custGeom>
                <a:avLst/>
                <a:gdLst/>
                <a:ahLst/>
                <a:cxnLst/>
                <a:rect l="l" t="t" r="r" b="b"/>
                <a:pathLst>
                  <a:path w="89322" h="26465">
                    <a:moveTo>
                      <a:pt x="14662" y="23523"/>
                    </a:moveTo>
                    <a:cubicBezTo>
                      <a:pt x="-728" y="19123"/>
                      <a:pt x="-2643" y="15352"/>
                      <a:pt x="6359" y="7180"/>
                    </a:cubicBezTo>
                    <a:cubicBezTo>
                      <a:pt x="14917" y="-561"/>
                      <a:pt x="46117" y="-1190"/>
                      <a:pt x="68306" y="5923"/>
                    </a:cubicBezTo>
                    <a:cubicBezTo>
                      <a:pt x="75709" y="8305"/>
                      <a:pt x="83950" y="10819"/>
                      <a:pt x="86613" y="11548"/>
                    </a:cubicBezTo>
                    <a:cubicBezTo>
                      <a:pt x="97620" y="14491"/>
                      <a:pt x="85810" y="19553"/>
                      <a:pt x="62467" y="21902"/>
                    </a:cubicBezTo>
                    <a:cubicBezTo>
                      <a:pt x="48747" y="23258"/>
                      <a:pt x="35038" y="24946"/>
                      <a:pt x="31994" y="25640"/>
                    </a:cubicBezTo>
                    <a:cubicBezTo>
                      <a:pt x="28954" y="26335"/>
                      <a:pt x="21153" y="25376"/>
                      <a:pt x="14662" y="23523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0" name="CustomShape 560"/>
              <p:cNvSpPr/>
              <p:nvPr/>
            </p:nvSpPr>
            <p:spPr>
              <a:xfrm>
                <a:off x="4213080" y="1308240"/>
                <a:ext cx="468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2856">
                    <a:moveTo>
                      <a:pt x="12383" y="50120"/>
                    </a:moveTo>
                    <a:cubicBezTo>
                      <a:pt x="-5779" y="31527"/>
                      <a:pt x="-2451" y="17897"/>
                      <a:pt x="23558" y="4334"/>
                    </a:cubicBezTo>
                    <a:cubicBezTo>
                      <a:pt x="32216" y="-166"/>
                      <a:pt x="34968" y="-166"/>
                      <a:pt x="43725" y="4334"/>
                    </a:cubicBezTo>
                    <a:cubicBezTo>
                      <a:pt x="64237" y="14920"/>
                      <a:pt x="72289" y="31726"/>
                      <a:pt x="61239" y="40923"/>
                    </a:cubicBezTo>
                    <a:cubicBezTo>
                      <a:pt x="58196" y="43437"/>
                      <a:pt x="55708" y="47175"/>
                      <a:pt x="55708" y="49259"/>
                    </a:cubicBezTo>
                    <a:cubicBezTo>
                      <a:pt x="55708" y="55413"/>
                      <a:pt x="43444" y="62824"/>
                      <a:pt x="33586" y="62592"/>
                    </a:cubicBezTo>
                    <a:cubicBezTo>
                      <a:pt x="28206" y="62459"/>
                      <a:pt x="19377" y="57265"/>
                      <a:pt x="12383" y="50120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1" name="CustomShape 561"/>
              <p:cNvSpPr/>
              <p:nvPr/>
            </p:nvSpPr>
            <p:spPr>
              <a:xfrm>
                <a:off x="4207680" y="131400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2856" h="66164">
                    <a:moveTo>
                      <a:pt x="4383" y="49954"/>
                    </a:moveTo>
                    <a:cubicBezTo>
                      <a:pt x="7387" y="40857"/>
                      <a:pt x="11380" y="33380"/>
                      <a:pt x="13256" y="33380"/>
                    </a:cubicBezTo>
                    <a:cubicBezTo>
                      <a:pt x="15131" y="33380"/>
                      <a:pt x="21156" y="29145"/>
                      <a:pt x="26644" y="23985"/>
                    </a:cubicBezTo>
                    <a:cubicBezTo>
                      <a:pt x="39480" y="11909"/>
                      <a:pt x="60418" y="-1192"/>
                      <a:pt x="62896" y="1257"/>
                    </a:cubicBezTo>
                    <a:cubicBezTo>
                      <a:pt x="65476" y="3837"/>
                      <a:pt x="54708" y="24249"/>
                      <a:pt x="40674" y="43338"/>
                    </a:cubicBezTo>
                    <a:cubicBezTo>
                      <a:pt x="33413" y="53229"/>
                      <a:pt x="26303" y="58953"/>
                      <a:pt x="21169" y="59052"/>
                    </a:cubicBezTo>
                    <a:cubicBezTo>
                      <a:pt x="16726" y="59118"/>
                      <a:pt x="12065" y="60838"/>
                      <a:pt x="10814" y="62857"/>
                    </a:cubicBezTo>
                    <a:cubicBezTo>
                      <a:pt x="9560" y="64908"/>
                      <a:pt x="6371" y="66562"/>
                      <a:pt x="3728" y="66562"/>
                    </a:cubicBezTo>
                    <a:cubicBezTo>
                      <a:pt x="-130" y="66562"/>
                      <a:pt x="3" y="63287"/>
                      <a:pt x="4383" y="49954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2" name="CustomShape 562"/>
              <p:cNvSpPr/>
              <p:nvPr/>
            </p:nvSpPr>
            <p:spPr>
              <a:xfrm>
                <a:off x="4215240" y="1315080"/>
                <a:ext cx="108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23157" h="89322">
                    <a:moveTo>
                      <a:pt x="5293" y="86270"/>
                    </a:moveTo>
                    <a:cubicBezTo>
                      <a:pt x="-2825" y="78165"/>
                      <a:pt x="1459" y="-605"/>
                      <a:pt x="9931" y="983"/>
                    </a:cubicBezTo>
                    <a:cubicBezTo>
                      <a:pt x="15185" y="1942"/>
                      <a:pt x="22979" y="27151"/>
                      <a:pt x="25110" y="50078"/>
                    </a:cubicBezTo>
                    <a:cubicBezTo>
                      <a:pt x="27703" y="77999"/>
                      <a:pt x="16842" y="97815"/>
                      <a:pt x="5293" y="86270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3" name="CustomShape 563"/>
              <p:cNvSpPr/>
              <p:nvPr/>
            </p:nvSpPr>
            <p:spPr>
              <a:xfrm>
                <a:off x="4218840" y="131400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6164">
                    <a:moveTo>
                      <a:pt x="58048" y="63498"/>
                    </a:moveTo>
                    <a:cubicBezTo>
                      <a:pt x="55007" y="61546"/>
                      <a:pt x="48957" y="59925"/>
                      <a:pt x="44606" y="59892"/>
                    </a:cubicBezTo>
                    <a:cubicBezTo>
                      <a:pt x="39115" y="59859"/>
                      <a:pt x="32932" y="53904"/>
                      <a:pt x="24386" y="40472"/>
                    </a:cubicBezTo>
                    <a:cubicBezTo>
                      <a:pt x="17618" y="29820"/>
                      <a:pt x="9205" y="17943"/>
                      <a:pt x="5695" y="14106"/>
                    </a:cubicBezTo>
                    <a:cubicBezTo>
                      <a:pt x="2185" y="10235"/>
                      <a:pt x="180" y="5669"/>
                      <a:pt x="1245" y="3949"/>
                    </a:cubicBezTo>
                    <a:cubicBezTo>
                      <a:pt x="4821" y="-1840"/>
                      <a:pt x="12725" y="773"/>
                      <a:pt x="25286" y="11823"/>
                    </a:cubicBezTo>
                    <a:cubicBezTo>
                      <a:pt x="32154" y="17877"/>
                      <a:pt x="39475" y="22873"/>
                      <a:pt x="41559" y="22906"/>
                    </a:cubicBezTo>
                    <a:cubicBezTo>
                      <a:pt x="46231" y="22972"/>
                      <a:pt x="58048" y="36370"/>
                      <a:pt x="58048" y="41630"/>
                    </a:cubicBezTo>
                    <a:cubicBezTo>
                      <a:pt x="58048" y="43714"/>
                      <a:pt x="60579" y="50331"/>
                      <a:pt x="63675" y="56319"/>
                    </a:cubicBezTo>
                    <a:cubicBezTo>
                      <a:pt x="69465" y="67534"/>
                      <a:pt x="67711" y="69750"/>
                      <a:pt x="58048" y="63498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4" name="CustomShape 564"/>
              <p:cNvSpPr/>
              <p:nvPr/>
            </p:nvSpPr>
            <p:spPr>
              <a:xfrm>
                <a:off x="4220280" y="1309680"/>
                <a:ext cx="7200" cy="1440"/>
              </a:xfrm>
              <a:custGeom>
                <a:avLst/>
                <a:gdLst/>
                <a:ahLst/>
                <a:cxnLst/>
                <a:rect l="l" t="t" r="r" b="b"/>
                <a:pathLst>
                  <a:path w="92630" h="26465">
                    <a:moveTo>
                      <a:pt x="26605" y="22912"/>
                    </a:moveTo>
                    <a:cubicBezTo>
                      <a:pt x="11854" y="20861"/>
                      <a:pt x="325" y="17553"/>
                      <a:pt x="986" y="15568"/>
                    </a:cubicBezTo>
                    <a:cubicBezTo>
                      <a:pt x="2750" y="10274"/>
                      <a:pt x="32137" y="2202"/>
                      <a:pt x="53521" y="1111"/>
                    </a:cubicBezTo>
                    <a:cubicBezTo>
                      <a:pt x="67853" y="416"/>
                      <a:pt x="74330" y="2004"/>
                      <a:pt x="82138" y="8124"/>
                    </a:cubicBezTo>
                    <a:lnTo>
                      <a:pt x="92224" y="16064"/>
                    </a:lnTo>
                    <a:lnTo>
                      <a:pt x="74936" y="21953"/>
                    </a:lnTo>
                    <a:cubicBezTo>
                      <a:pt x="65428" y="25195"/>
                      <a:pt x="56700" y="27577"/>
                      <a:pt x="55539" y="27246"/>
                    </a:cubicBezTo>
                    <a:cubicBezTo>
                      <a:pt x="54381" y="26915"/>
                      <a:pt x="41360" y="24963"/>
                      <a:pt x="26605" y="22912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5" name="CustomShape 565"/>
              <p:cNvSpPr/>
              <p:nvPr/>
            </p:nvSpPr>
            <p:spPr>
              <a:xfrm>
                <a:off x="4218840" y="1302480"/>
                <a:ext cx="468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2856">
                    <a:moveTo>
                      <a:pt x="1219" y="61132"/>
                    </a:moveTo>
                    <a:cubicBezTo>
                      <a:pt x="-71" y="59015"/>
                      <a:pt x="3565" y="51803"/>
                      <a:pt x="9298" y="45054"/>
                    </a:cubicBezTo>
                    <a:cubicBezTo>
                      <a:pt x="15031" y="38339"/>
                      <a:pt x="22564" y="27554"/>
                      <a:pt x="26041" y="21135"/>
                    </a:cubicBezTo>
                    <a:cubicBezTo>
                      <a:pt x="29515" y="14718"/>
                      <a:pt x="34494" y="8928"/>
                      <a:pt x="37101" y="8267"/>
                    </a:cubicBezTo>
                    <a:cubicBezTo>
                      <a:pt x="39711" y="7572"/>
                      <a:pt x="47237" y="5256"/>
                      <a:pt x="53827" y="3106"/>
                    </a:cubicBezTo>
                    <a:cubicBezTo>
                      <a:pt x="63381" y="-4"/>
                      <a:pt x="65810" y="194"/>
                      <a:pt x="65810" y="4164"/>
                    </a:cubicBezTo>
                    <a:cubicBezTo>
                      <a:pt x="65810" y="6910"/>
                      <a:pt x="64152" y="10185"/>
                      <a:pt x="62124" y="11442"/>
                    </a:cubicBezTo>
                    <a:cubicBezTo>
                      <a:pt x="60096" y="12700"/>
                      <a:pt x="58436" y="17033"/>
                      <a:pt x="58436" y="21036"/>
                    </a:cubicBezTo>
                    <a:cubicBezTo>
                      <a:pt x="58436" y="29836"/>
                      <a:pt x="48481" y="40985"/>
                      <a:pt x="37646" y="44293"/>
                    </a:cubicBezTo>
                    <a:cubicBezTo>
                      <a:pt x="33309" y="45617"/>
                      <a:pt x="25343" y="50811"/>
                      <a:pt x="19944" y="55806"/>
                    </a:cubicBezTo>
                    <a:cubicBezTo>
                      <a:pt x="9258" y="65731"/>
                      <a:pt x="4835" y="66955"/>
                      <a:pt x="1219" y="61132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6" name="CustomShape 566"/>
              <p:cNvSpPr/>
              <p:nvPr/>
            </p:nvSpPr>
            <p:spPr>
              <a:xfrm>
                <a:off x="4215240" y="1299240"/>
                <a:ext cx="14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6465" h="86014">
                    <a:moveTo>
                      <a:pt x="6187" y="84712"/>
                    </a:moveTo>
                    <a:cubicBezTo>
                      <a:pt x="4619" y="82164"/>
                      <a:pt x="2568" y="64134"/>
                      <a:pt x="1628" y="44649"/>
                    </a:cubicBezTo>
                    <a:cubicBezTo>
                      <a:pt x="169" y="14312"/>
                      <a:pt x="834" y="8456"/>
                      <a:pt x="6253" y="3957"/>
                    </a:cubicBezTo>
                    <a:cubicBezTo>
                      <a:pt x="11864" y="-708"/>
                      <a:pt x="13379" y="-278"/>
                      <a:pt x="19529" y="7728"/>
                    </a:cubicBezTo>
                    <a:cubicBezTo>
                      <a:pt x="28187" y="19010"/>
                      <a:pt x="28667" y="41770"/>
                      <a:pt x="20747" y="65490"/>
                    </a:cubicBezTo>
                    <a:cubicBezTo>
                      <a:pt x="13852" y="86134"/>
                      <a:pt x="10117" y="91063"/>
                      <a:pt x="6187" y="84712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7" name="CustomShape 567"/>
              <p:cNvSpPr/>
              <p:nvPr/>
            </p:nvSpPr>
            <p:spPr>
              <a:xfrm>
                <a:off x="4207320" y="1302480"/>
                <a:ext cx="468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2856">
                    <a:moveTo>
                      <a:pt x="48296" y="54820"/>
                    </a:moveTo>
                    <a:cubicBezTo>
                      <a:pt x="41533" y="48633"/>
                      <a:pt x="34295" y="43538"/>
                      <a:pt x="32211" y="43472"/>
                    </a:cubicBezTo>
                    <a:cubicBezTo>
                      <a:pt x="25551" y="43241"/>
                      <a:pt x="12877" y="30570"/>
                      <a:pt x="10016" y="21274"/>
                    </a:cubicBezTo>
                    <a:cubicBezTo>
                      <a:pt x="8491" y="16312"/>
                      <a:pt x="5550" y="10125"/>
                      <a:pt x="3482" y="7545"/>
                    </a:cubicBezTo>
                    <a:cubicBezTo>
                      <a:pt x="-2278" y="366"/>
                      <a:pt x="1828" y="-957"/>
                      <a:pt x="15762" y="3641"/>
                    </a:cubicBezTo>
                    <a:cubicBezTo>
                      <a:pt x="22726" y="5957"/>
                      <a:pt x="30428" y="8339"/>
                      <a:pt x="32876" y="8934"/>
                    </a:cubicBezTo>
                    <a:cubicBezTo>
                      <a:pt x="37686" y="10158"/>
                      <a:pt x="69581" y="57896"/>
                      <a:pt x="68059" y="61601"/>
                    </a:cubicBezTo>
                    <a:cubicBezTo>
                      <a:pt x="65743" y="67292"/>
                      <a:pt x="59646" y="65175"/>
                      <a:pt x="48296" y="54820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8" name="CustomShape 568"/>
              <p:cNvSpPr/>
              <p:nvPr/>
            </p:nvSpPr>
            <p:spPr>
              <a:xfrm>
                <a:off x="4237920" y="128844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6164">
                    <a:moveTo>
                      <a:pt x="46239" y="55419"/>
                    </a:moveTo>
                    <a:cubicBezTo>
                      <a:pt x="39580" y="49332"/>
                      <a:pt x="31994" y="44369"/>
                      <a:pt x="29384" y="44369"/>
                    </a:cubicBezTo>
                    <a:cubicBezTo>
                      <a:pt x="22837" y="44369"/>
                      <a:pt x="14275" y="33650"/>
                      <a:pt x="5941" y="15025"/>
                    </a:cubicBezTo>
                    <a:cubicBezTo>
                      <a:pt x="-579" y="469"/>
                      <a:pt x="-622" y="-457"/>
                      <a:pt x="5359" y="2024"/>
                    </a:cubicBezTo>
                    <a:cubicBezTo>
                      <a:pt x="8906" y="3512"/>
                      <a:pt x="16759" y="5828"/>
                      <a:pt x="22817" y="7151"/>
                    </a:cubicBezTo>
                    <a:cubicBezTo>
                      <a:pt x="29774" y="8707"/>
                      <a:pt x="36827" y="14297"/>
                      <a:pt x="41988" y="22370"/>
                    </a:cubicBezTo>
                    <a:cubicBezTo>
                      <a:pt x="46474" y="29416"/>
                      <a:pt x="53550" y="39142"/>
                      <a:pt x="57709" y="44038"/>
                    </a:cubicBezTo>
                    <a:cubicBezTo>
                      <a:pt x="65500" y="53169"/>
                      <a:pt x="67928" y="66502"/>
                      <a:pt x="61808" y="66502"/>
                    </a:cubicBezTo>
                    <a:cubicBezTo>
                      <a:pt x="59906" y="66502"/>
                      <a:pt x="52899" y="61506"/>
                      <a:pt x="46239" y="55419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9" name="CustomShape 569"/>
              <p:cNvSpPr/>
              <p:nvPr/>
            </p:nvSpPr>
            <p:spPr>
              <a:xfrm>
                <a:off x="4245480" y="1285560"/>
                <a:ext cx="14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6465" h="86014">
                    <a:moveTo>
                      <a:pt x="9898" y="80485"/>
                    </a:moveTo>
                    <a:cubicBezTo>
                      <a:pt x="-1108" y="44259"/>
                      <a:pt x="-1969" y="18852"/>
                      <a:pt x="7417" y="7273"/>
                    </a:cubicBezTo>
                    <a:cubicBezTo>
                      <a:pt x="13378" y="-105"/>
                      <a:pt x="15218" y="-601"/>
                      <a:pt x="20322" y="3634"/>
                    </a:cubicBezTo>
                    <a:cubicBezTo>
                      <a:pt x="31289" y="12731"/>
                      <a:pt x="26327" y="85083"/>
                      <a:pt x="14738" y="85083"/>
                    </a:cubicBezTo>
                    <a:cubicBezTo>
                      <a:pt x="12846" y="85083"/>
                      <a:pt x="10666" y="83032"/>
                      <a:pt x="9898" y="80485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0" name="CustomShape 570"/>
              <p:cNvSpPr/>
              <p:nvPr/>
            </p:nvSpPr>
            <p:spPr>
              <a:xfrm>
                <a:off x="4249440" y="1288440"/>
                <a:ext cx="504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9473" h="66164">
                    <a:moveTo>
                      <a:pt x="1108" y="63707"/>
                    </a:moveTo>
                    <a:cubicBezTo>
                      <a:pt x="-166" y="61656"/>
                      <a:pt x="6891" y="48853"/>
                      <a:pt x="16785" y="35256"/>
                    </a:cubicBezTo>
                    <a:cubicBezTo>
                      <a:pt x="29747" y="17425"/>
                      <a:pt x="37803" y="9849"/>
                      <a:pt x="45614" y="8095"/>
                    </a:cubicBezTo>
                    <a:cubicBezTo>
                      <a:pt x="51575" y="6772"/>
                      <a:pt x="59766" y="4324"/>
                      <a:pt x="63816" y="2637"/>
                    </a:cubicBezTo>
                    <a:cubicBezTo>
                      <a:pt x="70991" y="-307"/>
                      <a:pt x="71014" y="-142"/>
                      <a:pt x="64739" y="9452"/>
                    </a:cubicBezTo>
                    <a:cubicBezTo>
                      <a:pt x="61195" y="14844"/>
                      <a:pt x="58297" y="22288"/>
                      <a:pt x="58297" y="25993"/>
                    </a:cubicBezTo>
                    <a:cubicBezTo>
                      <a:pt x="58297" y="30195"/>
                      <a:pt x="50731" y="37307"/>
                      <a:pt x="38173" y="44916"/>
                    </a:cubicBezTo>
                    <a:cubicBezTo>
                      <a:pt x="27107" y="51632"/>
                      <a:pt x="16121" y="59439"/>
                      <a:pt x="13758" y="62284"/>
                    </a:cubicBezTo>
                    <a:cubicBezTo>
                      <a:pt x="8684" y="68405"/>
                      <a:pt x="4310" y="68901"/>
                      <a:pt x="1108" y="63707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1" name="CustomShape 571"/>
              <p:cNvSpPr/>
              <p:nvPr/>
            </p:nvSpPr>
            <p:spPr>
              <a:xfrm>
                <a:off x="4243680" y="1294560"/>
                <a:ext cx="468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2856">
                    <a:moveTo>
                      <a:pt x="13072" y="51326"/>
                    </a:moveTo>
                    <a:cubicBezTo>
                      <a:pt x="-2742" y="35513"/>
                      <a:pt x="-3006" y="26779"/>
                      <a:pt x="11897" y="12520"/>
                    </a:cubicBezTo>
                    <a:cubicBezTo>
                      <a:pt x="23211" y="1702"/>
                      <a:pt x="44536" y="-3128"/>
                      <a:pt x="44536" y="5110"/>
                    </a:cubicBezTo>
                    <a:cubicBezTo>
                      <a:pt x="44536" y="7161"/>
                      <a:pt x="46766" y="8815"/>
                      <a:pt x="49495" y="8815"/>
                    </a:cubicBezTo>
                    <a:cubicBezTo>
                      <a:pt x="56886" y="8815"/>
                      <a:pt x="66659" y="21155"/>
                      <a:pt x="66659" y="30484"/>
                    </a:cubicBezTo>
                    <a:cubicBezTo>
                      <a:pt x="66659" y="40078"/>
                      <a:pt x="42207" y="64063"/>
                      <a:pt x="32428" y="64096"/>
                    </a:cubicBezTo>
                    <a:cubicBezTo>
                      <a:pt x="28812" y="64096"/>
                      <a:pt x="20102" y="58373"/>
                      <a:pt x="13072" y="51326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2" name="CustomShape 572"/>
              <p:cNvSpPr/>
              <p:nvPr/>
            </p:nvSpPr>
            <p:spPr>
              <a:xfrm>
                <a:off x="4250520" y="1296000"/>
                <a:ext cx="6840" cy="1440"/>
              </a:xfrm>
              <a:custGeom>
                <a:avLst/>
                <a:gdLst/>
                <a:ahLst/>
                <a:cxnLst/>
                <a:rect l="l" t="t" r="r" b="b"/>
                <a:pathLst>
                  <a:path w="89322" h="26465">
                    <a:moveTo>
                      <a:pt x="35966" y="24386"/>
                    </a:moveTo>
                    <a:cubicBezTo>
                      <a:pt x="21771" y="22831"/>
                      <a:pt x="8084" y="20780"/>
                      <a:pt x="5550" y="19820"/>
                    </a:cubicBezTo>
                    <a:cubicBezTo>
                      <a:pt x="-2942" y="16711"/>
                      <a:pt x="823" y="11351"/>
                      <a:pt x="12924" y="9366"/>
                    </a:cubicBezTo>
                    <a:cubicBezTo>
                      <a:pt x="19514" y="8275"/>
                      <a:pt x="33201" y="5562"/>
                      <a:pt x="43340" y="3345"/>
                    </a:cubicBezTo>
                    <a:cubicBezTo>
                      <a:pt x="64751" y="-1353"/>
                      <a:pt x="78835" y="864"/>
                      <a:pt x="87297" y="10193"/>
                    </a:cubicBezTo>
                    <a:cubicBezTo>
                      <a:pt x="99266" y="23426"/>
                      <a:pt x="78692" y="29117"/>
                      <a:pt x="35966" y="24386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3" name="CustomShape 573"/>
              <p:cNvSpPr/>
              <p:nvPr/>
            </p:nvSpPr>
            <p:spPr>
              <a:xfrm>
                <a:off x="4249800" y="129996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9473">
                    <a:moveTo>
                      <a:pt x="54862" y="64682"/>
                    </a:moveTo>
                    <a:cubicBezTo>
                      <a:pt x="51819" y="62895"/>
                      <a:pt x="45182" y="60481"/>
                      <a:pt x="40114" y="59323"/>
                    </a:cubicBezTo>
                    <a:cubicBezTo>
                      <a:pt x="26683" y="56279"/>
                      <a:pt x="-3869" y="10526"/>
                      <a:pt x="1609" y="1660"/>
                    </a:cubicBezTo>
                    <a:cubicBezTo>
                      <a:pt x="2721" y="-160"/>
                      <a:pt x="7174" y="1693"/>
                      <a:pt x="11504" y="5729"/>
                    </a:cubicBezTo>
                    <a:cubicBezTo>
                      <a:pt x="15838" y="9765"/>
                      <a:pt x="21141" y="13107"/>
                      <a:pt x="23295" y="13139"/>
                    </a:cubicBezTo>
                    <a:cubicBezTo>
                      <a:pt x="30272" y="13338"/>
                      <a:pt x="52844" y="37058"/>
                      <a:pt x="59471" y="51184"/>
                    </a:cubicBezTo>
                    <a:cubicBezTo>
                      <a:pt x="68221" y="69810"/>
                      <a:pt x="67450" y="72059"/>
                      <a:pt x="54862" y="64682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4" name="CustomShape 574"/>
              <p:cNvSpPr/>
              <p:nvPr/>
            </p:nvSpPr>
            <p:spPr>
              <a:xfrm>
                <a:off x="4245480" y="1301040"/>
                <a:ext cx="144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6465" h="92630">
                    <a:moveTo>
                      <a:pt x="7434" y="86547"/>
                    </a:moveTo>
                    <a:cubicBezTo>
                      <a:pt x="4906" y="83504"/>
                      <a:pt x="2114" y="73976"/>
                      <a:pt x="1224" y="65374"/>
                    </a:cubicBezTo>
                    <a:cubicBezTo>
                      <a:pt x="-632" y="47411"/>
                      <a:pt x="7669" y="2915"/>
                      <a:pt x="13220" y="1062"/>
                    </a:cubicBezTo>
                    <a:cubicBezTo>
                      <a:pt x="23340" y="-2312"/>
                      <a:pt x="30979" y="78145"/>
                      <a:pt x="21444" y="87672"/>
                    </a:cubicBezTo>
                    <a:cubicBezTo>
                      <a:pt x="15652" y="93461"/>
                      <a:pt x="12985" y="93263"/>
                      <a:pt x="7434" y="86547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5" name="CustomShape 575"/>
              <p:cNvSpPr/>
              <p:nvPr/>
            </p:nvSpPr>
            <p:spPr>
              <a:xfrm>
                <a:off x="4238280" y="129996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2856" h="66164">
                    <a:moveTo>
                      <a:pt x="4834" y="51833"/>
                    </a:moveTo>
                    <a:cubicBezTo>
                      <a:pt x="10243" y="37773"/>
                      <a:pt x="21564" y="23382"/>
                      <a:pt x="27363" y="23217"/>
                    </a:cubicBezTo>
                    <a:cubicBezTo>
                      <a:pt x="28574" y="23184"/>
                      <a:pt x="35181" y="18221"/>
                      <a:pt x="42049" y="12167"/>
                    </a:cubicBezTo>
                    <a:cubicBezTo>
                      <a:pt x="61180" y="-4705"/>
                      <a:pt x="71833" y="-1893"/>
                      <a:pt x="57839" y="16336"/>
                    </a:cubicBezTo>
                    <a:cubicBezTo>
                      <a:pt x="54124" y="21166"/>
                      <a:pt x="47117" y="32281"/>
                      <a:pt x="42267" y="41048"/>
                    </a:cubicBezTo>
                    <a:cubicBezTo>
                      <a:pt x="36018" y="52329"/>
                      <a:pt x="30443" y="57556"/>
                      <a:pt x="23135" y="59045"/>
                    </a:cubicBezTo>
                    <a:cubicBezTo>
                      <a:pt x="17462" y="60170"/>
                      <a:pt x="11927" y="62552"/>
                      <a:pt x="10835" y="64305"/>
                    </a:cubicBezTo>
                    <a:cubicBezTo>
                      <a:pt x="9744" y="66058"/>
                      <a:pt x="6594" y="67514"/>
                      <a:pt x="3835" y="67514"/>
                    </a:cubicBezTo>
                    <a:cubicBezTo>
                      <a:pt x="-241" y="67514"/>
                      <a:pt x="-52" y="64570"/>
                      <a:pt x="4834" y="51833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6" name="CustomShape 576"/>
              <p:cNvSpPr/>
              <p:nvPr/>
            </p:nvSpPr>
            <p:spPr>
              <a:xfrm>
                <a:off x="4235040" y="1296000"/>
                <a:ext cx="6840" cy="1080"/>
              </a:xfrm>
              <a:custGeom>
                <a:avLst/>
                <a:gdLst/>
                <a:ahLst/>
                <a:cxnLst/>
                <a:rect l="l" t="t" r="r" b="b"/>
                <a:pathLst>
                  <a:path w="89322" h="23157">
                    <a:moveTo>
                      <a:pt x="2405" y="20530"/>
                    </a:moveTo>
                    <a:cubicBezTo>
                      <a:pt x="-2723" y="14344"/>
                      <a:pt x="6322" y="5147"/>
                      <a:pt x="21169" y="1442"/>
                    </a:cubicBezTo>
                    <a:cubicBezTo>
                      <a:pt x="33459" y="-1635"/>
                      <a:pt x="91019" y="10804"/>
                      <a:pt x="89243" y="16163"/>
                    </a:cubicBezTo>
                    <a:cubicBezTo>
                      <a:pt x="86156" y="25426"/>
                      <a:pt x="9679" y="29297"/>
                      <a:pt x="2405" y="20530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7" name="CustomShape 577"/>
              <p:cNvSpPr/>
              <p:nvPr/>
            </p:nvSpPr>
            <p:spPr>
              <a:xfrm>
                <a:off x="4521960" y="1288800"/>
                <a:ext cx="468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2856">
                    <a:moveTo>
                      <a:pt x="52166" y="58796"/>
                    </a:moveTo>
                    <a:cubicBezTo>
                      <a:pt x="48129" y="54760"/>
                      <a:pt x="38039" y="48011"/>
                      <a:pt x="29769" y="43777"/>
                    </a:cubicBezTo>
                    <a:cubicBezTo>
                      <a:pt x="21002" y="39311"/>
                      <a:pt x="13095" y="31933"/>
                      <a:pt x="10780" y="26111"/>
                    </a:cubicBezTo>
                    <a:cubicBezTo>
                      <a:pt x="8629" y="20619"/>
                      <a:pt x="5255" y="13043"/>
                      <a:pt x="3303" y="9305"/>
                    </a:cubicBezTo>
                    <a:cubicBezTo>
                      <a:pt x="-1560" y="-25"/>
                      <a:pt x="557" y="-1017"/>
                      <a:pt x="15246" y="3780"/>
                    </a:cubicBezTo>
                    <a:cubicBezTo>
                      <a:pt x="36088" y="10529"/>
                      <a:pt x="38701" y="12448"/>
                      <a:pt x="45317" y="25614"/>
                    </a:cubicBezTo>
                    <a:cubicBezTo>
                      <a:pt x="48791" y="32562"/>
                      <a:pt x="55011" y="42122"/>
                      <a:pt x="59146" y="46853"/>
                    </a:cubicBezTo>
                    <a:cubicBezTo>
                      <a:pt x="63248" y="51584"/>
                      <a:pt x="66623" y="56877"/>
                      <a:pt x="66623" y="58597"/>
                    </a:cubicBezTo>
                    <a:cubicBezTo>
                      <a:pt x="66623" y="65644"/>
                      <a:pt x="59113" y="65743"/>
                      <a:pt x="52166" y="58796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8" name="CustomShape 578"/>
              <p:cNvSpPr/>
              <p:nvPr/>
            </p:nvSpPr>
            <p:spPr>
              <a:xfrm>
                <a:off x="4529160" y="1285560"/>
                <a:ext cx="1440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26465" h="82706">
                    <a:moveTo>
                      <a:pt x="7719" y="70703"/>
                    </a:moveTo>
                    <a:cubicBezTo>
                      <a:pt x="308" y="31931"/>
                      <a:pt x="-453" y="23230"/>
                      <a:pt x="2756" y="14000"/>
                    </a:cubicBezTo>
                    <a:cubicBezTo>
                      <a:pt x="6660" y="2752"/>
                      <a:pt x="16056" y="-2442"/>
                      <a:pt x="21878" y="3347"/>
                    </a:cubicBezTo>
                    <a:cubicBezTo>
                      <a:pt x="26477" y="7946"/>
                      <a:pt x="27039" y="42451"/>
                      <a:pt x="22937" y="67031"/>
                    </a:cubicBezTo>
                    <a:cubicBezTo>
                      <a:pt x="19397" y="88237"/>
                      <a:pt x="11457" y="90189"/>
                      <a:pt x="7719" y="70703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9" name="CustomShape 579"/>
              <p:cNvSpPr/>
              <p:nvPr/>
            </p:nvSpPr>
            <p:spPr>
              <a:xfrm>
                <a:off x="4533480" y="128880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2856" h="66164">
                    <a:moveTo>
                      <a:pt x="1143" y="62250"/>
                    </a:moveTo>
                    <a:cubicBezTo>
                      <a:pt x="-180" y="60133"/>
                      <a:pt x="5775" y="47826"/>
                      <a:pt x="14343" y="34858"/>
                    </a:cubicBezTo>
                    <a:cubicBezTo>
                      <a:pt x="27543" y="14943"/>
                      <a:pt x="32539" y="10476"/>
                      <a:pt x="46830" y="5746"/>
                    </a:cubicBezTo>
                    <a:cubicBezTo>
                      <a:pt x="56126" y="2702"/>
                      <a:pt x="64132" y="585"/>
                      <a:pt x="64596" y="1015"/>
                    </a:cubicBezTo>
                    <a:cubicBezTo>
                      <a:pt x="65058" y="1478"/>
                      <a:pt x="63173" y="8425"/>
                      <a:pt x="60460" y="16464"/>
                    </a:cubicBezTo>
                    <a:cubicBezTo>
                      <a:pt x="56523" y="28043"/>
                      <a:pt x="50238" y="34726"/>
                      <a:pt x="30190" y="48521"/>
                    </a:cubicBezTo>
                    <a:cubicBezTo>
                      <a:pt x="1110" y="68602"/>
                      <a:pt x="4154" y="67146"/>
                      <a:pt x="1143" y="62250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0" name="CustomShape 580"/>
              <p:cNvSpPr/>
              <p:nvPr/>
            </p:nvSpPr>
            <p:spPr>
              <a:xfrm>
                <a:off x="4534560" y="1296000"/>
                <a:ext cx="6480" cy="1080"/>
              </a:xfrm>
              <a:custGeom>
                <a:avLst/>
                <a:gdLst/>
                <a:ahLst/>
                <a:cxnLst/>
                <a:rect l="l" t="t" r="r" b="b"/>
                <a:pathLst>
                  <a:path w="86014" h="23157">
                    <a:moveTo>
                      <a:pt x="12659" y="22682"/>
                    </a:moveTo>
                    <a:cubicBezTo>
                      <a:pt x="-1996" y="20863"/>
                      <a:pt x="-3187" y="12228"/>
                      <a:pt x="10807" y="9416"/>
                    </a:cubicBezTo>
                    <a:cubicBezTo>
                      <a:pt x="16398" y="8324"/>
                      <a:pt x="29234" y="5579"/>
                      <a:pt x="39390" y="3329"/>
                    </a:cubicBezTo>
                    <a:cubicBezTo>
                      <a:pt x="69363" y="-3288"/>
                      <a:pt x="92686" y="4553"/>
                      <a:pt x="86996" y="19374"/>
                    </a:cubicBezTo>
                    <a:cubicBezTo>
                      <a:pt x="85110" y="24303"/>
                      <a:pt x="79353" y="25263"/>
                      <a:pt x="54674" y="24766"/>
                    </a:cubicBezTo>
                    <a:cubicBezTo>
                      <a:pt x="38166" y="24436"/>
                      <a:pt x="19243" y="23509"/>
                      <a:pt x="12659" y="22682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1" name="CustomShape 581"/>
              <p:cNvSpPr/>
              <p:nvPr/>
            </p:nvSpPr>
            <p:spPr>
              <a:xfrm>
                <a:off x="4533840" y="1300320"/>
                <a:ext cx="468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62856" h="62856">
                    <a:moveTo>
                      <a:pt x="55599" y="62825"/>
                    </a:moveTo>
                    <a:cubicBezTo>
                      <a:pt x="52622" y="60940"/>
                      <a:pt x="46634" y="59385"/>
                      <a:pt x="42300" y="59352"/>
                    </a:cubicBezTo>
                    <a:cubicBezTo>
                      <a:pt x="37834" y="59319"/>
                      <a:pt x="31581" y="54918"/>
                      <a:pt x="27810" y="49162"/>
                    </a:cubicBezTo>
                    <a:cubicBezTo>
                      <a:pt x="24138" y="43571"/>
                      <a:pt x="18944" y="36789"/>
                      <a:pt x="16231" y="34043"/>
                    </a:cubicBezTo>
                    <a:cubicBezTo>
                      <a:pt x="8655" y="26467"/>
                      <a:pt x="-178" y="7776"/>
                      <a:pt x="1080" y="2086"/>
                    </a:cubicBezTo>
                    <a:cubicBezTo>
                      <a:pt x="1873" y="-1355"/>
                      <a:pt x="10574" y="3045"/>
                      <a:pt x="28273" y="15848"/>
                    </a:cubicBezTo>
                    <a:cubicBezTo>
                      <a:pt x="49016" y="30900"/>
                      <a:pt x="55202" y="37649"/>
                      <a:pt x="58841" y="49294"/>
                    </a:cubicBezTo>
                    <a:cubicBezTo>
                      <a:pt x="63936" y="65637"/>
                      <a:pt x="63440" y="67787"/>
                      <a:pt x="55599" y="62825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2" name="CustomShape 582"/>
              <p:cNvSpPr/>
              <p:nvPr/>
            </p:nvSpPr>
            <p:spPr>
              <a:xfrm>
                <a:off x="4527720" y="1294560"/>
                <a:ext cx="468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62856" h="62856">
                    <a:moveTo>
                      <a:pt x="18266" y="57405"/>
                    </a:moveTo>
                    <a:cubicBezTo>
                      <a:pt x="12708" y="53931"/>
                      <a:pt x="8143" y="49002"/>
                      <a:pt x="8143" y="46422"/>
                    </a:cubicBezTo>
                    <a:cubicBezTo>
                      <a:pt x="8143" y="43874"/>
                      <a:pt x="6488" y="41757"/>
                      <a:pt x="4437" y="41757"/>
                    </a:cubicBezTo>
                    <a:cubicBezTo>
                      <a:pt x="-757" y="41757"/>
                      <a:pt x="70" y="22602"/>
                      <a:pt x="5562" y="15952"/>
                    </a:cubicBezTo>
                    <a:cubicBezTo>
                      <a:pt x="15619" y="3745"/>
                      <a:pt x="41324" y="-4195"/>
                      <a:pt x="41324" y="4870"/>
                    </a:cubicBezTo>
                    <a:cubicBezTo>
                      <a:pt x="41324" y="6921"/>
                      <a:pt x="44037" y="8575"/>
                      <a:pt x="47345" y="8575"/>
                    </a:cubicBezTo>
                    <a:cubicBezTo>
                      <a:pt x="55550" y="8575"/>
                      <a:pt x="63192" y="19360"/>
                      <a:pt x="63324" y="31170"/>
                    </a:cubicBezTo>
                    <a:cubicBezTo>
                      <a:pt x="63456" y="41955"/>
                      <a:pt x="43772" y="63955"/>
                      <a:pt x="34178" y="63790"/>
                    </a:cubicBezTo>
                    <a:cubicBezTo>
                      <a:pt x="31003" y="63724"/>
                      <a:pt x="23857" y="60846"/>
                      <a:pt x="18266" y="57405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3" name="CustomShape 583"/>
              <p:cNvSpPr/>
              <p:nvPr/>
            </p:nvSpPr>
            <p:spPr>
              <a:xfrm>
                <a:off x="4529520" y="1301040"/>
                <a:ext cx="108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3157" h="92630">
                    <a:moveTo>
                      <a:pt x="6183" y="85161"/>
                    </a:moveTo>
                    <a:cubicBezTo>
                      <a:pt x="-3113" y="71894"/>
                      <a:pt x="758" y="15224"/>
                      <a:pt x="11807" y="3083"/>
                    </a:cubicBezTo>
                    <a:cubicBezTo>
                      <a:pt x="16803" y="-2442"/>
                      <a:pt x="17993" y="1098"/>
                      <a:pt x="22427" y="34511"/>
                    </a:cubicBezTo>
                    <a:cubicBezTo>
                      <a:pt x="28481" y="80000"/>
                      <a:pt x="20343" y="105374"/>
                      <a:pt x="6183" y="85161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4" name="CustomShape 584"/>
              <p:cNvSpPr/>
              <p:nvPr/>
            </p:nvSpPr>
            <p:spPr>
              <a:xfrm>
                <a:off x="4521960" y="130032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2856" h="66164">
                    <a:moveTo>
                      <a:pt x="2340" y="60328"/>
                    </a:moveTo>
                    <a:cubicBezTo>
                      <a:pt x="3961" y="56457"/>
                      <a:pt x="6111" y="49444"/>
                      <a:pt x="7137" y="44780"/>
                    </a:cubicBezTo>
                    <a:cubicBezTo>
                      <a:pt x="8129" y="40148"/>
                      <a:pt x="14978" y="31844"/>
                      <a:pt x="22322" y="26352"/>
                    </a:cubicBezTo>
                    <a:cubicBezTo>
                      <a:pt x="29666" y="20861"/>
                      <a:pt x="37904" y="14310"/>
                      <a:pt x="40583" y="11763"/>
                    </a:cubicBezTo>
                    <a:cubicBezTo>
                      <a:pt x="43263" y="9216"/>
                      <a:pt x="48854" y="5312"/>
                      <a:pt x="52956" y="3095"/>
                    </a:cubicBezTo>
                    <a:cubicBezTo>
                      <a:pt x="63873" y="-2727"/>
                      <a:pt x="68902" y="4319"/>
                      <a:pt x="59738" y="12623"/>
                    </a:cubicBezTo>
                    <a:cubicBezTo>
                      <a:pt x="55636" y="16328"/>
                      <a:pt x="52294" y="21258"/>
                      <a:pt x="52294" y="23607"/>
                    </a:cubicBezTo>
                    <a:cubicBezTo>
                      <a:pt x="52294" y="31612"/>
                      <a:pt x="30129" y="57913"/>
                      <a:pt x="21859" y="59733"/>
                    </a:cubicBezTo>
                    <a:cubicBezTo>
                      <a:pt x="17293" y="60725"/>
                      <a:pt x="10379" y="62842"/>
                      <a:pt x="6475" y="64464"/>
                    </a:cubicBezTo>
                    <a:cubicBezTo>
                      <a:pt x="487" y="66978"/>
                      <a:pt x="-174" y="66316"/>
                      <a:pt x="2340" y="60328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5" name="CustomShape 585"/>
              <p:cNvSpPr/>
              <p:nvPr/>
            </p:nvSpPr>
            <p:spPr>
              <a:xfrm>
                <a:off x="4518720" y="1295640"/>
                <a:ext cx="6840" cy="1440"/>
              </a:xfrm>
              <a:custGeom>
                <a:avLst/>
                <a:gdLst/>
                <a:ahLst/>
                <a:cxnLst/>
                <a:rect l="l" t="t" r="r" b="b"/>
                <a:pathLst>
                  <a:path w="89322" h="26465">
                    <a:moveTo>
                      <a:pt x="4896" y="21081"/>
                    </a:moveTo>
                    <a:cubicBezTo>
                      <a:pt x="-1257" y="16416"/>
                      <a:pt x="-860" y="15523"/>
                      <a:pt x="10851" y="8311"/>
                    </a:cubicBezTo>
                    <a:cubicBezTo>
                      <a:pt x="26135" y="-1151"/>
                      <a:pt x="30072" y="-1250"/>
                      <a:pt x="64114" y="6690"/>
                    </a:cubicBezTo>
                    <a:cubicBezTo>
                      <a:pt x="105533" y="16383"/>
                      <a:pt x="94053" y="25150"/>
                      <a:pt x="39136" y="25779"/>
                    </a:cubicBezTo>
                    <a:cubicBezTo>
                      <a:pt x="21073" y="25977"/>
                      <a:pt x="9197" y="24356"/>
                      <a:pt x="4896" y="21081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6" name="CustomShape 586"/>
              <p:cNvSpPr/>
              <p:nvPr/>
            </p:nvSpPr>
            <p:spPr>
              <a:xfrm>
                <a:off x="4560120" y="1308960"/>
                <a:ext cx="468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62856" h="62856">
                    <a:moveTo>
                      <a:pt x="10498" y="53818"/>
                    </a:moveTo>
                    <a:cubicBezTo>
                      <a:pt x="-2735" y="40585"/>
                      <a:pt x="-2205" y="26525"/>
                      <a:pt x="12119" y="12233"/>
                    </a:cubicBezTo>
                    <a:cubicBezTo>
                      <a:pt x="28264" y="-3944"/>
                      <a:pt x="35807" y="-3084"/>
                      <a:pt x="56251" y="17229"/>
                    </a:cubicBezTo>
                    <a:cubicBezTo>
                      <a:pt x="72462" y="33340"/>
                      <a:pt x="56681" y="63544"/>
                      <a:pt x="32101" y="63544"/>
                    </a:cubicBezTo>
                    <a:cubicBezTo>
                      <a:pt x="24162" y="63544"/>
                      <a:pt x="16982" y="60335"/>
                      <a:pt x="10498" y="53818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7" name="CustomShape 587"/>
              <p:cNvSpPr/>
              <p:nvPr/>
            </p:nvSpPr>
            <p:spPr>
              <a:xfrm>
                <a:off x="4550760" y="1310400"/>
                <a:ext cx="72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92630" h="29774">
                    <a:moveTo>
                      <a:pt x="19399" y="28299"/>
                    </a:moveTo>
                    <a:cubicBezTo>
                      <a:pt x="16356" y="26810"/>
                      <a:pt x="10268" y="23171"/>
                      <a:pt x="5901" y="20260"/>
                    </a:cubicBezTo>
                    <a:cubicBezTo>
                      <a:pt x="-1873" y="15132"/>
                      <a:pt x="-1642" y="14801"/>
                      <a:pt x="15098" y="7060"/>
                    </a:cubicBezTo>
                    <a:cubicBezTo>
                      <a:pt x="31044" y="-251"/>
                      <a:pt x="34055" y="-516"/>
                      <a:pt x="56253" y="3752"/>
                    </a:cubicBezTo>
                    <a:cubicBezTo>
                      <a:pt x="96415" y="11493"/>
                      <a:pt x="102238" y="16091"/>
                      <a:pt x="81164" y="23535"/>
                    </a:cubicBezTo>
                    <a:cubicBezTo>
                      <a:pt x="65979" y="28894"/>
                      <a:pt x="26677" y="31905"/>
                      <a:pt x="19399" y="28299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8" name="CustomShape 588"/>
              <p:cNvSpPr/>
              <p:nvPr/>
            </p:nvSpPr>
            <p:spPr>
              <a:xfrm>
                <a:off x="4554360" y="130320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6164">
                    <a:moveTo>
                      <a:pt x="45370" y="56688"/>
                    </a:moveTo>
                    <a:cubicBezTo>
                      <a:pt x="39283" y="51362"/>
                      <a:pt x="28068" y="42860"/>
                      <a:pt x="20459" y="37765"/>
                    </a:cubicBezTo>
                    <a:cubicBezTo>
                      <a:pt x="12453" y="32373"/>
                      <a:pt x="6630" y="25492"/>
                      <a:pt x="6630" y="21357"/>
                    </a:cubicBezTo>
                    <a:cubicBezTo>
                      <a:pt x="6630" y="17453"/>
                      <a:pt x="4910" y="11002"/>
                      <a:pt x="2793" y="7032"/>
                    </a:cubicBezTo>
                    <a:cubicBezTo>
                      <a:pt x="-846" y="250"/>
                      <a:pt x="-118" y="-15"/>
                      <a:pt x="14769" y="2202"/>
                    </a:cubicBezTo>
                    <a:cubicBezTo>
                      <a:pt x="31244" y="4650"/>
                      <a:pt x="43286" y="14971"/>
                      <a:pt x="43418" y="26716"/>
                    </a:cubicBezTo>
                    <a:cubicBezTo>
                      <a:pt x="43484" y="30256"/>
                      <a:pt x="45039" y="33167"/>
                      <a:pt x="46892" y="33167"/>
                    </a:cubicBezTo>
                    <a:cubicBezTo>
                      <a:pt x="50862" y="33167"/>
                      <a:pt x="65649" y="56027"/>
                      <a:pt x="65649" y="62147"/>
                    </a:cubicBezTo>
                    <a:cubicBezTo>
                      <a:pt x="65649" y="69161"/>
                      <a:pt x="57015" y="66845"/>
                      <a:pt x="45370" y="56688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9" name="CustomShape 589"/>
              <p:cNvSpPr/>
              <p:nvPr/>
            </p:nvSpPr>
            <p:spPr>
              <a:xfrm>
                <a:off x="4561560" y="1300320"/>
                <a:ext cx="1440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26465" h="86014">
                    <a:moveTo>
                      <a:pt x="10718" y="84223"/>
                    </a:moveTo>
                    <a:cubicBezTo>
                      <a:pt x="3242" y="58948"/>
                      <a:pt x="959" y="45748"/>
                      <a:pt x="959" y="28016"/>
                    </a:cubicBezTo>
                    <a:cubicBezTo>
                      <a:pt x="959" y="11078"/>
                      <a:pt x="2316" y="6645"/>
                      <a:pt x="8403" y="3370"/>
                    </a:cubicBezTo>
                    <a:cubicBezTo>
                      <a:pt x="18294" y="-1924"/>
                      <a:pt x="22330" y="1153"/>
                      <a:pt x="25143" y="16073"/>
                    </a:cubicBezTo>
                    <a:cubicBezTo>
                      <a:pt x="29410" y="38834"/>
                      <a:pt x="16012" y="102154"/>
                      <a:pt x="10718" y="84223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0" name="CustomShape 590"/>
              <p:cNvSpPr/>
              <p:nvPr/>
            </p:nvSpPr>
            <p:spPr>
              <a:xfrm>
                <a:off x="4565880" y="130320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2856" h="66164">
                    <a:moveTo>
                      <a:pt x="1269" y="64048"/>
                    </a:moveTo>
                    <a:cubicBezTo>
                      <a:pt x="-816" y="60673"/>
                      <a:pt x="7985" y="41915"/>
                      <a:pt x="16850" y="30899"/>
                    </a:cubicBezTo>
                    <a:cubicBezTo>
                      <a:pt x="34318" y="9065"/>
                      <a:pt x="39082" y="5227"/>
                      <a:pt x="51091" y="3176"/>
                    </a:cubicBezTo>
                    <a:lnTo>
                      <a:pt x="64258" y="959"/>
                    </a:lnTo>
                    <a:lnTo>
                      <a:pt x="60387" y="17600"/>
                    </a:lnTo>
                    <a:cubicBezTo>
                      <a:pt x="58270" y="26731"/>
                      <a:pt x="54730" y="34240"/>
                      <a:pt x="52480" y="34240"/>
                    </a:cubicBezTo>
                    <a:cubicBezTo>
                      <a:pt x="50264" y="34240"/>
                      <a:pt x="38817" y="41684"/>
                      <a:pt x="27073" y="50815"/>
                    </a:cubicBezTo>
                    <a:cubicBezTo>
                      <a:pt x="3485" y="69142"/>
                      <a:pt x="4180" y="68778"/>
                      <a:pt x="1269" y="64048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1" name="CustomShape 591"/>
              <p:cNvSpPr/>
              <p:nvPr/>
            </p:nvSpPr>
            <p:spPr>
              <a:xfrm>
                <a:off x="4566960" y="1310760"/>
                <a:ext cx="6840" cy="1080"/>
              </a:xfrm>
              <a:custGeom>
                <a:avLst/>
                <a:gdLst/>
                <a:ahLst/>
                <a:cxnLst/>
                <a:rect l="l" t="t" r="r" b="b"/>
                <a:pathLst>
                  <a:path w="89322" h="23157">
                    <a:moveTo>
                      <a:pt x="41258" y="23779"/>
                    </a:moveTo>
                    <a:cubicBezTo>
                      <a:pt x="32127" y="21960"/>
                      <a:pt x="19258" y="19545"/>
                      <a:pt x="12675" y="18387"/>
                    </a:cubicBezTo>
                    <a:cubicBezTo>
                      <a:pt x="-1551" y="15906"/>
                      <a:pt x="-3337" y="9719"/>
                      <a:pt x="10161" y="9719"/>
                    </a:cubicBezTo>
                    <a:cubicBezTo>
                      <a:pt x="15355" y="9719"/>
                      <a:pt x="22864" y="7999"/>
                      <a:pt x="26834" y="5849"/>
                    </a:cubicBezTo>
                    <a:cubicBezTo>
                      <a:pt x="44831" y="-3778"/>
                      <a:pt x="89194" y="1846"/>
                      <a:pt x="89194" y="13722"/>
                    </a:cubicBezTo>
                    <a:cubicBezTo>
                      <a:pt x="89194" y="22654"/>
                      <a:pt x="63125" y="28113"/>
                      <a:pt x="41258" y="23779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2" name="CustomShape 592"/>
              <p:cNvSpPr/>
              <p:nvPr/>
            </p:nvSpPr>
            <p:spPr>
              <a:xfrm>
                <a:off x="4565880" y="1314360"/>
                <a:ext cx="468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9473">
                    <a:moveTo>
                      <a:pt x="55596" y="66769"/>
                    </a:moveTo>
                    <a:cubicBezTo>
                      <a:pt x="54339" y="64751"/>
                      <a:pt x="48847" y="63030"/>
                      <a:pt x="43389" y="62964"/>
                    </a:cubicBezTo>
                    <a:cubicBezTo>
                      <a:pt x="33630" y="62798"/>
                      <a:pt x="23209" y="51683"/>
                      <a:pt x="4980" y="21942"/>
                    </a:cubicBezTo>
                    <a:cubicBezTo>
                      <a:pt x="-644" y="12745"/>
                      <a:pt x="-247" y="-4988"/>
                      <a:pt x="5410" y="2952"/>
                    </a:cubicBezTo>
                    <a:cubicBezTo>
                      <a:pt x="9579" y="8841"/>
                      <a:pt x="37534" y="29418"/>
                      <a:pt x="47524" y="33951"/>
                    </a:cubicBezTo>
                    <a:cubicBezTo>
                      <a:pt x="53744" y="36796"/>
                      <a:pt x="57416" y="41394"/>
                      <a:pt x="57416" y="46257"/>
                    </a:cubicBezTo>
                    <a:cubicBezTo>
                      <a:pt x="57416" y="50558"/>
                      <a:pt x="59996" y="57770"/>
                      <a:pt x="63172" y="62269"/>
                    </a:cubicBezTo>
                    <a:cubicBezTo>
                      <a:pt x="68201" y="69448"/>
                      <a:pt x="68234" y="70474"/>
                      <a:pt x="63371" y="70474"/>
                    </a:cubicBezTo>
                    <a:cubicBezTo>
                      <a:pt x="60360" y="70474"/>
                      <a:pt x="56820" y="68820"/>
                      <a:pt x="55596" y="66769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3" name="CustomShape 593"/>
              <p:cNvSpPr/>
              <p:nvPr/>
            </p:nvSpPr>
            <p:spPr>
              <a:xfrm>
                <a:off x="4561560" y="1315800"/>
                <a:ext cx="144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6465" h="92630">
                    <a:moveTo>
                      <a:pt x="6861" y="81151"/>
                    </a:moveTo>
                    <a:cubicBezTo>
                      <a:pt x="741" y="71127"/>
                      <a:pt x="-86" y="65470"/>
                      <a:pt x="1965" y="47043"/>
                    </a:cubicBezTo>
                    <a:cubicBezTo>
                      <a:pt x="4579" y="23587"/>
                      <a:pt x="12287" y="959"/>
                      <a:pt x="17646" y="959"/>
                    </a:cubicBezTo>
                    <a:cubicBezTo>
                      <a:pt x="25851" y="959"/>
                      <a:pt x="32103" y="65834"/>
                      <a:pt x="25454" y="81912"/>
                    </a:cubicBezTo>
                    <a:cubicBezTo>
                      <a:pt x="19532" y="96170"/>
                      <a:pt x="15992" y="96005"/>
                      <a:pt x="6861" y="81151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4" name="CustomShape 594"/>
              <p:cNvSpPr/>
              <p:nvPr/>
            </p:nvSpPr>
            <p:spPr>
              <a:xfrm>
                <a:off x="4554360" y="1314720"/>
                <a:ext cx="468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66164" h="62856">
                    <a:moveTo>
                      <a:pt x="959" y="62477"/>
                    </a:moveTo>
                    <a:cubicBezTo>
                      <a:pt x="959" y="60227"/>
                      <a:pt x="2646" y="58408"/>
                      <a:pt x="4664" y="58408"/>
                    </a:cubicBezTo>
                    <a:cubicBezTo>
                      <a:pt x="6682" y="58408"/>
                      <a:pt x="8336" y="54371"/>
                      <a:pt x="8336" y="49442"/>
                    </a:cubicBezTo>
                    <a:cubicBezTo>
                      <a:pt x="8336" y="40477"/>
                      <a:pt x="16839" y="28898"/>
                      <a:pt x="23455" y="28898"/>
                    </a:cubicBezTo>
                    <a:cubicBezTo>
                      <a:pt x="25374" y="28898"/>
                      <a:pt x="34306" y="22116"/>
                      <a:pt x="43305" y="13845"/>
                    </a:cubicBezTo>
                    <a:cubicBezTo>
                      <a:pt x="52270" y="5541"/>
                      <a:pt x="61368" y="-149"/>
                      <a:pt x="63485" y="1142"/>
                    </a:cubicBezTo>
                    <a:cubicBezTo>
                      <a:pt x="69407" y="4814"/>
                      <a:pt x="68216" y="8883"/>
                      <a:pt x="57464" y="21653"/>
                    </a:cubicBezTo>
                    <a:cubicBezTo>
                      <a:pt x="52039" y="28104"/>
                      <a:pt x="44992" y="38558"/>
                      <a:pt x="41783" y="44877"/>
                    </a:cubicBezTo>
                    <a:cubicBezTo>
                      <a:pt x="37946" y="52519"/>
                      <a:pt x="32288" y="57184"/>
                      <a:pt x="24944" y="58771"/>
                    </a:cubicBezTo>
                    <a:cubicBezTo>
                      <a:pt x="18857" y="60095"/>
                      <a:pt x="10983" y="62377"/>
                      <a:pt x="7443" y="63866"/>
                    </a:cubicBezTo>
                    <a:cubicBezTo>
                      <a:pt x="3540" y="65487"/>
                      <a:pt x="959" y="64958"/>
                      <a:pt x="959" y="62477"/>
                    </a:cubicBez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845" name="CustomShape 595"/>
            <p:cNvSpPr/>
            <p:nvPr/>
          </p:nvSpPr>
          <p:spPr>
            <a:xfrm>
              <a:off x="4729320" y="1054440"/>
              <a:ext cx="60048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uk-UA" sz="2000" b="1" strike="noStrike" spc="-1" dirty="0">
                  <a:solidFill>
                    <a:srgbClr val="0C183B"/>
                  </a:solidFill>
                  <a:latin typeface="Arial Black"/>
                  <a:ea typeface="DejaVu Sans"/>
                </a:rPr>
                <a:t>7</a:t>
              </a:r>
              <a:endParaRPr lang="uk-UA" sz="2000" b="0" strike="noStrike" spc="-1" dirty="0">
                <a:latin typeface="Arial"/>
              </a:endParaRPr>
            </a:p>
          </p:txBody>
        </p:sp>
      </p:grpSp>
      <p:grpSp>
        <p:nvGrpSpPr>
          <p:cNvPr id="11846" name="Group 596"/>
          <p:cNvGrpSpPr/>
          <p:nvPr/>
        </p:nvGrpSpPr>
        <p:grpSpPr>
          <a:xfrm>
            <a:off x="3962520" y="1994760"/>
            <a:ext cx="3919320" cy="417960"/>
            <a:chOff x="3962520" y="1994760"/>
            <a:chExt cx="3919320" cy="417960"/>
          </a:xfrm>
        </p:grpSpPr>
        <p:sp>
          <p:nvSpPr>
            <p:cNvPr id="11847" name="CustomShape 597"/>
            <p:cNvSpPr/>
            <p:nvPr/>
          </p:nvSpPr>
          <p:spPr>
            <a:xfrm>
              <a:off x="5270400" y="2079720"/>
              <a:ext cx="2611440" cy="260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400" b="1" strike="noStrike" spc="-1">
                  <a:solidFill>
                    <a:srgbClr val="0C183B"/>
                  </a:solidFill>
                  <a:latin typeface="Calibri"/>
                  <a:ea typeface="DejaVu Sans"/>
                </a:rPr>
                <a:t>ВИЇЗНИХ ПРИЙОМІВ</a:t>
              </a:r>
              <a:endParaRPr lang="uk-UA" sz="1400" b="0" strike="noStrike" spc="-1">
                <a:latin typeface="Arial"/>
              </a:endParaRPr>
            </a:p>
          </p:txBody>
        </p:sp>
        <p:pic>
          <p:nvPicPr>
            <p:cNvPr id="11848" name="Рисунок 1187"/>
            <p:cNvPicPr/>
            <p:nvPr/>
          </p:nvPicPr>
          <p:blipFill>
            <a:blip r:embed="rId4"/>
            <a:stretch/>
          </p:blipFill>
          <p:spPr>
            <a:xfrm>
              <a:off x="3962520" y="2064960"/>
              <a:ext cx="853920" cy="347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849" name="CustomShape 598"/>
            <p:cNvSpPr/>
            <p:nvPr/>
          </p:nvSpPr>
          <p:spPr>
            <a:xfrm>
              <a:off x="4752360" y="1994760"/>
              <a:ext cx="60048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uk-UA" sz="2000" b="1" strike="noStrike" spc="-1" dirty="0">
                  <a:solidFill>
                    <a:srgbClr val="0C183B"/>
                  </a:solidFill>
                  <a:latin typeface="Arial Black"/>
                  <a:ea typeface="DejaVu Sans"/>
                </a:rPr>
                <a:t>7</a:t>
              </a:r>
              <a:endParaRPr lang="uk-UA" sz="2000" b="0" strike="noStrike" spc="-1" dirty="0">
                <a:latin typeface="Arial"/>
              </a:endParaRPr>
            </a:p>
          </p:txBody>
        </p:sp>
      </p:grpSp>
      <p:grpSp>
        <p:nvGrpSpPr>
          <p:cNvPr id="11850" name="Group 599"/>
          <p:cNvGrpSpPr/>
          <p:nvPr/>
        </p:nvGrpSpPr>
        <p:grpSpPr>
          <a:xfrm>
            <a:off x="3925800" y="2853360"/>
            <a:ext cx="3170160" cy="600840"/>
            <a:chOff x="3925800" y="2853360"/>
            <a:chExt cx="3170160" cy="600840"/>
          </a:xfrm>
        </p:grpSpPr>
        <p:sp>
          <p:nvSpPr>
            <p:cNvPr id="11851" name="CustomShape 600"/>
            <p:cNvSpPr/>
            <p:nvPr/>
          </p:nvSpPr>
          <p:spPr>
            <a:xfrm>
              <a:off x="5225040" y="2853360"/>
              <a:ext cx="1870920" cy="600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400" b="1" strike="noStrike" spc="-1">
                  <a:solidFill>
                    <a:srgbClr val="0C183B"/>
                  </a:solidFill>
                  <a:latin typeface="Calibri"/>
                  <a:ea typeface="DejaVu Sans"/>
                </a:rPr>
                <a:t>МАТЕРІАЛІВ</a:t>
              </a:r>
              <a:endParaRPr lang="uk-UA" sz="1400" b="0" strike="noStrike" spc="-1">
                <a:latin typeface="Arial"/>
              </a:endParaRPr>
            </a:p>
            <a:p>
              <a:pPr>
                <a:lnSpc>
                  <a:spcPct val="80000"/>
                </a:lnSpc>
              </a:pPr>
              <a:r>
                <a:rPr lang="uk-UA" sz="1400" b="1" strike="noStrike" spc="-1">
                  <a:solidFill>
                    <a:srgbClr val="0C183B"/>
                  </a:solidFill>
                  <a:latin typeface="Calibri"/>
                  <a:ea typeface="DejaVu Sans"/>
                </a:rPr>
                <a:t>ПРО РОБОТУ ПОЛІЦІЇ  У ЗМІ / ІНТЕРНЕТІ</a:t>
              </a:r>
              <a:endParaRPr lang="uk-UA" sz="1400" b="0" strike="noStrike" spc="-1">
                <a:latin typeface="Arial"/>
              </a:endParaRPr>
            </a:p>
          </p:txBody>
        </p:sp>
        <p:grpSp>
          <p:nvGrpSpPr>
            <p:cNvPr id="11852" name="Group 601"/>
            <p:cNvGrpSpPr/>
            <p:nvPr/>
          </p:nvGrpSpPr>
          <p:grpSpPr>
            <a:xfrm>
              <a:off x="3925800" y="2923200"/>
              <a:ext cx="836280" cy="449280"/>
              <a:chOff x="3925800" y="2923200"/>
              <a:chExt cx="836280" cy="449280"/>
            </a:xfrm>
          </p:grpSpPr>
          <p:pic>
            <p:nvPicPr>
              <p:cNvPr id="11853" name="Рисунок 1193" descr="Газета"/>
              <p:cNvPicPr/>
              <p:nvPr/>
            </p:nvPicPr>
            <p:blipFill>
              <a:blip r:embed="rId5"/>
              <a:stretch/>
            </p:blipFill>
            <p:spPr>
              <a:xfrm>
                <a:off x="3925800" y="2923200"/>
                <a:ext cx="443520" cy="4492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854" name="Рисунок 1194" descr="Окно браузера"/>
              <p:cNvPicPr/>
              <p:nvPr/>
            </p:nvPicPr>
            <p:blipFill>
              <a:blip r:embed="rId6"/>
              <a:stretch/>
            </p:blipFill>
            <p:spPr>
              <a:xfrm>
                <a:off x="4332960" y="2935800"/>
                <a:ext cx="429120" cy="43452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1855" name="CustomShape 602"/>
            <p:cNvSpPr/>
            <p:nvPr/>
          </p:nvSpPr>
          <p:spPr>
            <a:xfrm>
              <a:off x="4711320" y="2957400"/>
              <a:ext cx="600480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uk-UA" sz="1600" b="1" strike="noStrike" spc="-1" dirty="0">
                  <a:solidFill>
                    <a:srgbClr val="0C183B"/>
                  </a:solidFill>
                  <a:latin typeface="Arial Black"/>
                  <a:ea typeface="DejaVu Sans"/>
                </a:rPr>
                <a:t>114</a:t>
              </a:r>
              <a:endParaRPr lang="uk-UA" sz="1600" b="0" strike="noStrike" spc="-1" dirty="0">
                <a:latin typeface="Arial"/>
              </a:endParaRPr>
            </a:p>
          </p:txBody>
        </p:sp>
      </p:grpSp>
      <p:sp>
        <p:nvSpPr>
          <p:cNvPr id="11856" name="CustomShape 603"/>
          <p:cNvSpPr/>
          <p:nvPr/>
        </p:nvSpPr>
        <p:spPr>
          <a:xfrm>
            <a:off x="775080" y="4757400"/>
            <a:ext cx="204696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39</a:t>
            </a:r>
            <a:endParaRPr lang="uk-UA" sz="4400" b="0" strike="noStrike" spc="-1" dirty="0">
              <a:latin typeface="Arial"/>
            </a:endParaRPr>
          </a:p>
        </p:txBody>
      </p:sp>
      <p:sp>
        <p:nvSpPr>
          <p:cNvPr id="11857" name="CustomShape 604"/>
          <p:cNvSpPr/>
          <p:nvPr/>
        </p:nvSpPr>
        <p:spPr>
          <a:xfrm>
            <a:off x="496080" y="5449680"/>
            <a:ext cx="261828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ПРИЙНЯТО ЗВЕРНЕНЬ ГРОМАДЯН</a:t>
            </a:r>
            <a:endParaRPr lang="uk-UA" sz="1400" b="0" strike="noStrike" spc="-1">
              <a:latin typeface="Arial"/>
            </a:endParaRPr>
          </a:p>
        </p:txBody>
      </p:sp>
      <p:pic>
        <p:nvPicPr>
          <p:cNvPr id="11858" name="Рисунок 1197"/>
          <p:cNvPicPr/>
          <p:nvPr/>
        </p:nvPicPr>
        <p:blipFill>
          <a:blip r:embed="rId7"/>
          <a:srcRect l="10541" r="12186"/>
          <a:stretch/>
        </p:blipFill>
        <p:spPr>
          <a:xfrm>
            <a:off x="3358440" y="4185000"/>
            <a:ext cx="4493520" cy="2320200"/>
          </a:xfrm>
          <a:prstGeom prst="rect">
            <a:avLst/>
          </a:prstGeom>
          <a:ln>
            <a:noFill/>
          </a:ln>
        </p:spPr>
      </p:pic>
      <p:sp>
        <p:nvSpPr>
          <p:cNvPr id="11859" name="CustomShape 605"/>
          <p:cNvSpPr/>
          <p:nvPr/>
        </p:nvSpPr>
        <p:spPr>
          <a:xfrm>
            <a:off x="3489480" y="5311080"/>
            <a:ext cx="164448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ОПРАЦЬОВАНО / УЖИТО ЗАХОДІВ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11860" name="CustomShape 606"/>
          <p:cNvSpPr/>
          <p:nvPr/>
        </p:nvSpPr>
        <p:spPr>
          <a:xfrm>
            <a:off x="3561120" y="4810320"/>
            <a:ext cx="13885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39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1861" name="CustomShape 607"/>
          <p:cNvSpPr/>
          <p:nvPr/>
        </p:nvSpPr>
        <p:spPr>
          <a:xfrm>
            <a:off x="5320440" y="4370760"/>
            <a:ext cx="2606040" cy="224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uk-UA" sz="1400" b="0" strike="noStrike" spc="-1">
                <a:solidFill>
                  <a:srgbClr val="152A65"/>
                </a:solidFill>
                <a:latin typeface="Calibri Light"/>
                <a:ea typeface="DejaVu Sans"/>
              </a:rPr>
              <a:t>Здійснюється ретельний розгляд кожного звернення та приймається обґрунтоване рішення.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uk-UA" sz="1400" b="0" strike="noStrike" spc="-1">
                <a:solidFill>
                  <a:srgbClr val="152A65"/>
                </a:solidFill>
                <a:latin typeface="Calibri Light"/>
                <a:ea typeface="DejaVu Sans"/>
              </a:rPr>
              <a:t>Частина звернень розглядається за участю  представників громадськості (членів груп безпеки).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</p:txBody>
      </p:sp>
      <p:sp>
        <p:nvSpPr>
          <p:cNvPr id="11862" name="Line 608"/>
          <p:cNvSpPr/>
          <p:nvPr/>
        </p:nvSpPr>
        <p:spPr>
          <a:xfrm>
            <a:off x="463680" y="3979800"/>
            <a:ext cx="7194240" cy="0"/>
          </a:xfrm>
          <a:prstGeom prst="line">
            <a:avLst/>
          </a:prstGeom>
          <a:ln w="19080" cap="rnd">
            <a:solidFill>
              <a:srgbClr val="0C183B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63" name="CustomShape 609"/>
          <p:cNvSpPr/>
          <p:nvPr/>
        </p:nvSpPr>
        <p:spPr>
          <a:xfrm>
            <a:off x="8128440" y="1945080"/>
            <a:ext cx="3409560" cy="15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Щомісяця начальник поліції виступає на телебаченні,  де інформує населення про стан криміногенної обстановки в місті, за участю керівництва поліції проводяться брифінги, прес-конференції, круглі столи тощо за участю ЗМІ та громадськості.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</p:txBody>
      </p:sp>
      <p:sp>
        <p:nvSpPr>
          <p:cNvPr id="11864" name="CustomShape 610"/>
          <p:cNvSpPr/>
          <p:nvPr/>
        </p:nvSpPr>
        <p:spPr>
          <a:xfrm>
            <a:off x="8078760" y="700920"/>
            <a:ext cx="373212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УНІКАЛЬНІ ПРИКЛАДИ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СПІЛЬНИХ ДІЙ ПОЛІЦІЇ ТА ГРОМАДИ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(ТОЛОКИ, СПОРТ, АУДИТ БЕЗПЕКИ ТОЩО)</a:t>
            </a:r>
            <a:endParaRPr lang="uk-UA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Прямоугольник 580">
            <a:extLst>
              <a:ext uri="{FF2B5EF4-FFF2-40B4-BE49-F238E27FC236}">
                <a16:creationId xmlns:a16="http://schemas.microsoft.com/office/drawing/2014/main" xmlns="" id="{1413AC4B-3525-41B2-A6C1-7BF0B8465194}"/>
              </a:ext>
            </a:extLst>
          </p:cNvPr>
          <p:cNvSpPr/>
          <p:nvPr/>
        </p:nvSpPr>
        <p:spPr>
          <a:xfrm flipH="1">
            <a:off x="114592" y="206828"/>
            <a:ext cx="11574578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582" name="Прямоугольник 581">
            <a:extLst>
              <a:ext uri="{FF2B5EF4-FFF2-40B4-BE49-F238E27FC236}">
                <a16:creationId xmlns:a16="http://schemas.microsoft.com/office/drawing/2014/main" xmlns="" id="{8DBD4893-9FBF-4BF3-8CE2-5E95C36B4723}"/>
              </a:ext>
            </a:extLst>
          </p:cNvPr>
          <p:cNvSpPr/>
          <p:nvPr/>
        </p:nvSpPr>
        <p:spPr>
          <a:xfrm flipH="1">
            <a:off x="143168" y="206828"/>
            <a:ext cx="11528512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583" name="Прямоугольник 582">
            <a:extLst>
              <a:ext uri="{FF2B5EF4-FFF2-40B4-BE49-F238E27FC236}">
                <a16:creationId xmlns:a16="http://schemas.microsoft.com/office/drawing/2014/main" xmlns="" id="{0F150F5B-6914-452F-B5E8-9F63920D613D}"/>
              </a:ext>
            </a:extLst>
          </p:cNvPr>
          <p:cNvSpPr/>
          <p:nvPr/>
        </p:nvSpPr>
        <p:spPr>
          <a:xfrm flipH="1">
            <a:off x="148796" y="206828"/>
            <a:ext cx="11500268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584" name="Прямоугольник 583">
            <a:extLst>
              <a:ext uri="{FF2B5EF4-FFF2-40B4-BE49-F238E27FC236}">
                <a16:creationId xmlns:a16="http://schemas.microsoft.com/office/drawing/2014/main" xmlns="" id="{1434878F-3579-47B2-91C6-BAD1196B23BF}"/>
              </a:ext>
            </a:extLst>
          </p:cNvPr>
          <p:cNvSpPr/>
          <p:nvPr/>
        </p:nvSpPr>
        <p:spPr>
          <a:xfrm flipH="1">
            <a:off x="128187" y="206828"/>
            <a:ext cx="11506887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585" name="Прямоугольник 584">
            <a:extLst>
              <a:ext uri="{FF2B5EF4-FFF2-40B4-BE49-F238E27FC236}">
                <a16:creationId xmlns:a16="http://schemas.microsoft.com/office/drawing/2014/main" xmlns="" id="{028D5029-F6BE-4196-8A66-D0C685E87D97}"/>
              </a:ext>
            </a:extLst>
          </p:cNvPr>
          <p:cNvSpPr/>
          <p:nvPr/>
        </p:nvSpPr>
        <p:spPr>
          <a:xfrm flipH="1">
            <a:off x="126134" y="206828"/>
            <a:ext cx="11481429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586" name="Прямоугольник 585">
            <a:extLst>
              <a:ext uri="{FF2B5EF4-FFF2-40B4-BE49-F238E27FC236}">
                <a16:creationId xmlns:a16="http://schemas.microsoft.com/office/drawing/2014/main" xmlns="" id="{BCFCCDC7-4385-4E11-8E9A-C809550688C4}"/>
              </a:ext>
            </a:extLst>
          </p:cNvPr>
          <p:cNvSpPr/>
          <p:nvPr/>
        </p:nvSpPr>
        <p:spPr>
          <a:xfrm flipH="1">
            <a:off x="126132" y="206828"/>
            <a:ext cx="11461977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587" name="Прямоугольник 586">
            <a:extLst>
              <a:ext uri="{FF2B5EF4-FFF2-40B4-BE49-F238E27FC236}">
                <a16:creationId xmlns:a16="http://schemas.microsoft.com/office/drawing/2014/main" xmlns="" id="{848FB4BA-8EAC-4B4D-B03C-AA928CF9F9EA}"/>
              </a:ext>
            </a:extLst>
          </p:cNvPr>
          <p:cNvSpPr/>
          <p:nvPr/>
        </p:nvSpPr>
        <p:spPr>
          <a:xfrm flipH="1">
            <a:off x="140495" y="206828"/>
            <a:ext cx="11400651" cy="6388100"/>
          </a:xfrm>
          <a:prstGeom prst="rect">
            <a:avLst/>
          </a:prstGeom>
          <a:gradFill flip="none" rotWithShape="1">
            <a:gsLst>
              <a:gs pos="8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63000">
                <a:schemeClr val="bg1">
                  <a:lumMod val="9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588" name="Прямоугольник 587">
            <a:extLst>
              <a:ext uri="{FF2B5EF4-FFF2-40B4-BE49-F238E27FC236}">
                <a16:creationId xmlns:a16="http://schemas.microsoft.com/office/drawing/2014/main" xmlns="" id="{D0A476A4-5A63-4CB8-A3A2-280E537824D0}"/>
              </a:ext>
            </a:extLst>
          </p:cNvPr>
          <p:cNvSpPr/>
          <p:nvPr/>
        </p:nvSpPr>
        <p:spPr>
          <a:xfrm>
            <a:off x="13339" y="206828"/>
            <a:ext cx="11574771" cy="6388100"/>
          </a:xfrm>
          <a:prstGeom prst="rect">
            <a:avLst/>
          </a:prstGeom>
          <a:gradFill flip="none" rotWithShape="1">
            <a:gsLst>
              <a:gs pos="100000">
                <a:srgbClr val="0176A9"/>
              </a:gs>
              <a:gs pos="85000">
                <a:srgbClr val="0C183B"/>
              </a:gs>
              <a:gs pos="0">
                <a:srgbClr val="AD2943"/>
              </a:gs>
              <a:gs pos="15000">
                <a:srgbClr val="0C18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63" dirty="0"/>
          </a:p>
        </p:txBody>
      </p:sp>
      <p:grpSp>
        <p:nvGrpSpPr>
          <p:cNvPr id="2" name="Группа 1130">
            <a:extLst>
              <a:ext uri="{FF2B5EF4-FFF2-40B4-BE49-F238E27FC236}">
                <a16:creationId xmlns:a16="http://schemas.microsoft.com/office/drawing/2014/main" xmlns="" id="{A8CA339B-EAAD-4BB2-B7A1-C94BD6989BA4}"/>
              </a:ext>
            </a:extLst>
          </p:cNvPr>
          <p:cNvGrpSpPr/>
          <p:nvPr/>
        </p:nvGrpSpPr>
        <p:grpSpPr>
          <a:xfrm>
            <a:off x="-101183" y="431288"/>
            <a:ext cx="417086" cy="6014401"/>
            <a:chOff x="-22414" y="440690"/>
            <a:chExt cx="417086" cy="6014401"/>
          </a:xfrm>
        </p:grpSpPr>
        <p:sp>
          <p:nvSpPr>
            <p:cNvPr id="1132" name="Прямоугольник 1131">
              <a:extLst>
                <a:ext uri="{FF2B5EF4-FFF2-40B4-BE49-F238E27FC236}">
                  <a16:creationId xmlns:a16="http://schemas.microsoft.com/office/drawing/2014/main" xmlns="" id="{8E19DD53-2904-49EC-A4C9-D37F65D8D10C}"/>
                </a:ext>
              </a:extLst>
            </p:cNvPr>
            <p:cNvSpPr/>
            <p:nvPr/>
          </p:nvSpPr>
          <p:spPr>
            <a:xfrm>
              <a:off x="273845" y="441960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133" name="Прямая соединительная линия 1132">
              <a:extLst>
                <a:ext uri="{FF2B5EF4-FFF2-40B4-BE49-F238E27FC236}">
                  <a16:creationId xmlns:a16="http://schemas.microsoft.com/office/drawing/2014/main" xmlns="" id="{9642C81D-EB40-4002-B865-18CC120771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451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Прямая соединительная линия 1133">
              <a:extLst>
                <a:ext uri="{FF2B5EF4-FFF2-40B4-BE49-F238E27FC236}">
                  <a16:creationId xmlns:a16="http://schemas.microsoft.com/office/drawing/2014/main" xmlns="" id="{EEB0493F-007F-48DF-9F49-E6EB732B7F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451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Прямая соединительная линия 1134">
              <a:extLst>
                <a:ext uri="{FF2B5EF4-FFF2-40B4-BE49-F238E27FC236}">
                  <a16:creationId xmlns:a16="http://schemas.microsoft.com/office/drawing/2014/main" xmlns="" id="{C32D355C-8E86-413D-A9C9-28AD6EAE73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483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Прямая соединительная линия 1135">
              <a:extLst>
                <a:ext uri="{FF2B5EF4-FFF2-40B4-BE49-F238E27FC236}">
                  <a16:creationId xmlns:a16="http://schemas.microsoft.com/office/drawing/2014/main" xmlns="" id="{2DD11882-2698-4B32-9F0A-03D283E73A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483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Прямая соединительная линия 1136">
              <a:extLst>
                <a:ext uri="{FF2B5EF4-FFF2-40B4-BE49-F238E27FC236}">
                  <a16:creationId xmlns:a16="http://schemas.microsoft.com/office/drawing/2014/main" xmlns="" id="{048F6B7A-34DC-4F92-BD1E-BD853E60A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4386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Прямая соединительная линия 1137">
              <a:extLst>
                <a:ext uri="{FF2B5EF4-FFF2-40B4-BE49-F238E27FC236}">
                  <a16:creationId xmlns:a16="http://schemas.microsoft.com/office/drawing/2014/main" xmlns="" id="{2B7D6026-1D8A-427E-A258-7276735CE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451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Прямая соединительная линия 1138">
              <a:extLst>
                <a:ext uri="{FF2B5EF4-FFF2-40B4-BE49-F238E27FC236}">
                  <a16:creationId xmlns:a16="http://schemas.microsoft.com/office/drawing/2014/main" xmlns="" id="{660DF034-C6CF-40EA-AB0C-5978C2715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4069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Прямая соединительная линия 1139">
              <a:extLst>
                <a:ext uri="{FF2B5EF4-FFF2-40B4-BE49-F238E27FC236}">
                  <a16:creationId xmlns:a16="http://schemas.microsoft.com/office/drawing/2014/main" xmlns="" id="{845AD38F-B7A1-4124-A861-30DBF8590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483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1" name="Дуга 1140">
              <a:extLst>
                <a:ext uri="{FF2B5EF4-FFF2-40B4-BE49-F238E27FC236}">
                  <a16:creationId xmlns:a16="http://schemas.microsoft.com/office/drawing/2014/main" xmlns="" id="{55DF76BB-9E65-4D56-8F40-8C93EE1C0D47}"/>
                </a:ext>
              </a:extLst>
            </p:cNvPr>
            <p:cNvSpPr/>
            <p:nvPr/>
          </p:nvSpPr>
          <p:spPr>
            <a:xfrm>
              <a:off x="-19966" y="44736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42" name="Дуга 1141">
              <a:extLst>
                <a:ext uri="{FF2B5EF4-FFF2-40B4-BE49-F238E27FC236}">
                  <a16:creationId xmlns:a16="http://schemas.microsoft.com/office/drawing/2014/main" xmlns="" id="{C311F7E4-D024-4259-9D41-58672681B352}"/>
                </a:ext>
              </a:extLst>
            </p:cNvPr>
            <p:cNvSpPr/>
            <p:nvPr/>
          </p:nvSpPr>
          <p:spPr>
            <a:xfrm>
              <a:off x="-22414" y="49181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143" name="Прямоугольник 1142">
              <a:extLst>
                <a:ext uri="{FF2B5EF4-FFF2-40B4-BE49-F238E27FC236}">
                  <a16:creationId xmlns:a16="http://schemas.microsoft.com/office/drawing/2014/main" xmlns="" id="{B5B4482E-AC61-4D78-A1C0-CCA958D371D8}"/>
                </a:ext>
              </a:extLst>
            </p:cNvPr>
            <p:cNvSpPr/>
            <p:nvPr/>
          </p:nvSpPr>
          <p:spPr>
            <a:xfrm>
              <a:off x="89801" y="514673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44" name="Прямоугольник 1143">
              <a:extLst>
                <a:ext uri="{FF2B5EF4-FFF2-40B4-BE49-F238E27FC236}">
                  <a16:creationId xmlns:a16="http://schemas.microsoft.com/office/drawing/2014/main" xmlns="" id="{70EC473D-DC5A-40E7-8F12-8AD9A71F7706}"/>
                </a:ext>
              </a:extLst>
            </p:cNvPr>
            <p:cNvSpPr/>
            <p:nvPr/>
          </p:nvSpPr>
          <p:spPr>
            <a:xfrm>
              <a:off x="273845" y="59706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145" name="Прямая соединительная линия 1144">
              <a:extLst>
                <a:ext uri="{FF2B5EF4-FFF2-40B4-BE49-F238E27FC236}">
                  <a16:creationId xmlns:a16="http://schemas.microsoft.com/office/drawing/2014/main" xmlns="" id="{77F6A822-5F65-4C8A-8CBA-2B5EB6BAC9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002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Прямая соединительная линия 1145">
              <a:extLst>
                <a:ext uri="{FF2B5EF4-FFF2-40B4-BE49-F238E27FC236}">
                  <a16:creationId xmlns:a16="http://schemas.microsoft.com/office/drawing/2014/main" xmlns="" id="{E54DA1AA-5CA2-4473-9ACC-127A36AD1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002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Прямая соединительная линия 1146">
              <a:extLst>
                <a:ext uri="{FF2B5EF4-FFF2-40B4-BE49-F238E27FC236}">
                  <a16:creationId xmlns:a16="http://schemas.microsoft.com/office/drawing/2014/main" xmlns="" id="{7E77E7E0-36DD-4F1B-801E-46CBADB1E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034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Прямая соединительная линия 1147">
              <a:extLst>
                <a:ext uri="{FF2B5EF4-FFF2-40B4-BE49-F238E27FC236}">
                  <a16:creationId xmlns:a16="http://schemas.microsoft.com/office/drawing/2014/main" xmlns="" id="{35C02782-C461-4429-B506-312FB4833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034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Прямая соединительная линия 1148">
              <a:extLst>
                <a:ext uri="{FF2B5EF4-FFF2-40B4-BE49-F238E27FC236}">
                  <a16:creationId xmlns:a16="http://schemas.microsoft.com/office/drawing/2014/main" xmlns="" id="{C7CC91BA-A657-4D2F-B4D1-7A47B70F5F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989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Прямая соединительная линия 1149">
              <a:extLst>
                <a:ext uri="{FF2B5EF4-FFF2-40B4-BE49-F238E27FC236}">
                  <a16:creationId xmlns:a16="http://schemas.microsoft.com/office/drawing/2014/main" xmlns="" id="{ABBA4A1B-A710-4851-BBB7-37B54FD7AD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002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Прямая соединительная линия 1150">
              <a:extLst>
                <a:ext uri="{FF2B5EF4-FFF2-40B4-BE49-F238E27FC236}">
                  <a16:creationId xmlns:a16="http://schemas.microsoft.com/office/drawing/2014/main" xmlns="" id="{800762FD-FCAE-4B46-AA1D-9B5D12693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9579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Прямая соединительная линия 1151">
              <a:extLst>
                <a:ext uri="{FF2B5EF4-FFF2-40B4-BE49-F238E27FC236}">
                  <a16:creationId xmlns:a16="http://schemas.microsoft.com/office/drawing/2014/main" xmlns="" id="{EDF70E6F-238B-42F3-9F55-4F2450E744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034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3" name="Дуга 1152">
              <a:extLst>
                <a:ext uri="{FF2B5EF4-FFF2-40B4-BE49-F238E27FC236}">
                  <a16:creationId xmlns:a16="http://schemas.microsoft.com/office/drawing/2014/main" xmlns="" id="{31899080-C72E-4CC7-AD1A-3F5C141038C9}"/>
                </a:ext>
              </a:extLst>
            </p:cNvPr>
            <p:cNvSpPr/>
            <p:nvPr/>
          </p:nvSpPr>
          <p:spPr>
            <a:xfrm>
              <a:off x="-19966" y="60246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54" name="Дуга 1153">
              <a:extLst>
                <a:ext uri="{FF2B5EF4-FFF2-40B4-BE49-F238E27FC236}">
                  <a16:creationId xmlns:a16="http://schemas.microsoft.com/office/drawing/2014/main" xmlns="" id="{60C964F3-FD01-4AD7-9640-50E09FB4F664}"/>
                </a:ext>
              </a:extLst>
            </p:cNvPr>
            <p:cNvSpPr/>
            <p:nvPr/>
          </p:nvSpPr>
          <p:spPr>
            <a:xfrm>
              <a:off x="-22414" y="64691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155" name="Прямоугольник 1154">
              <a:extLst>
                <a:ext uri="{FF2B5EF4-FFF2-40B4-BE49-F238E27FC236}">
                  <a16:creationId xmlns:a16="http://schemas.microsoft.com/office/drawing/2014/main" xmlns="" id="{9AC50534-A400-4E9D-811C-5C885971DBA3}"/>
                </a:ext>
              </a:extLst>
            </p:cNvPr>
            <p:cNvSpPr/>
            <p:nvPr/>
          </p:nvSpPr>
          <p:spPr>
            <a:xfrm>
              <a:off x="89801" y="669775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56" name="Прямоугольник 1155">
              <a:extLst>
                <a:ext uri="{FF2B5EF4-FFF2-40B4-BE49-F238E27FC236}">
                  <a16:creationId xmlns:a16="http://schemas.microsoft.com/office/drawing/2014/main" xmlns="" id="{CAFD95B1-8795-4E38-9E36-9D1A67B1E782}"/>
                </a:ext>
              </a:extLst>
            </p:cNvPr>
            <p:cNvSpPr/>
            <p:nvPr/>
          </p:nvSpPr>
          <p:spPr>
            <a:xfrm>
              <a:off x="273845" y="7608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157" name="Прямая соединительная линия 1156">
              <a:extLst>
                <a:ext uri="{FF2B5EF4-FFF2-40B4-BE49-F238E27FC236}">
                  <a16:creationId xmlns:a16="http://schemas.microsoft.com/office/drawing/2014/main" xmlns="" id="{D02936C7-B730-4A37-BDEC-EEB0026A39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7640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Прямая соединительная линия 1157">
              <a:extLst>
                <a:ext uri="{FF2B5EF4-FFF2-40B4-BE49-F238E27FC236}">
                  <a16:creationId xmlns:a16="http://schemas.microsoft.com/office/drawing/2014/main" xmlns="" id="{054A00C9-DFCC-490F-BE25-752AA07AD6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7640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Прямая соединительная линия 1158">
              <a:extLst>
                <a:ext uri="{FF2B5EF4-FFF2-40B4-BE49-F238E27FC236}">
                  <a16:creationId xmlns:a16="http://schemas.microsoft.com/office/drawing/2014/main" xmlns="" id="{0CD540F6-3FF0-46DD-82A7-D3BEAD33DA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7671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Прямая соединительная линия 1159">
              <a:extLst>
                <a:ext uri="{FF2B5EF4-FFF2-40B4-BE49-F238E27FC236}">
                  <a16:creationId xmlns:a16="http://schemas.microsoft.com/office/drawing/2014/main" xmlns="" id="{2AF21543-542C-4104-AA3B-32AA945089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7671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1" name="Прямая соединительная линия 1160">
              <a:extLst>
                <a:ext uri="{FF2B5EF4-FFF2-40B4-BE49-F238E27FC236}">
                  <a16:creationId xmlns:a16="http://schemas.microsoft.com/office/drawing/2014/main" xmlns="" id="{DADA559E-04DF-4E01-BC79-027CA323AB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762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Прямая соединительная линия 1161">
              <a:extLst>
                <a:ext uri="{FF2B5EF4-FFF2-40B4-BE49-F238E27FC236}">
                  <a16:creationId xmlns:a16="http://schemas.microsoft.com/office/drawing/2014/main" xmlns="" id="{25238529-D42B-49A4-ACDE-4AB321C87D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7640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3" name="Прямая соединительная линия 1162">
              <a:extLst>
                <a:ext uri="{FF2B5EF4-FFF2-40B4-BE49-F238E27FC236}">
                  <a16:creationId xmlns:a16="http://schemas.microsoft.com/office/drawing/2014/main" xmlns="" id="{C1E1C228-497E-4B66-96A7-BAEAC650B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7595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4" name="Прямая соединительная линия 1163">
              <a:extLst>
                <a:ext uri="{FF2B5EF4-FFF2-40B4-BE49-F238E27FC236}">
                  <a16:creationId xmlns:a16="http://schemas.microsoft.com/office/drawing/2014/main" xmlns="" id="{845BD39A-F4D8-4C98-83DF-1FCD5F1714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7671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5" name="Дуга 1164">
              <a:extLst>
                <a:ext uri="{FF2B5EF4-FFF2-40B4-BE49-F238E27FC236}">
                  <a16:creationId xmlns:a16="http://schemas.microsoft.com/office/drawing/2014/main" xmlns="" id="{6BFF8407-D632-4AE3-A92D-B4A58BE44926}"/>
                </a:ext>
              </a:extLst>
            </p:cNvPr>
            <p:cNvSpPr/>
            <p:nvPr/>
          </p:nvSpPr>
          <p:spPr>
            <a:xfrm>
              <a:off x="-19966" y="7662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66" name="Дуга 1165">
              <a:extLst>
                <a:ext uri="{FF2B5EF4-FFF2-40B4-BE49-F238E27FC236}">
                  <a16:creationId xmlns:a16="http://schemas.microsoft.com/office/drawing/2014/main" xmlns="" id="{3BA3391F-C9AD-40B1-9EB8-A3DC74CAF95E}"/>
                </a:ext>
              </a:extLst>
            </p:cNvPr>
            <p:cNvSpPr/>
            <p:nvPr/>
          </p:nvSpPr>
          <p:spPr>
            <a:xfrm>
              <a:off x="-22414" y="81305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167" name="Прямоугольник 1166">
              <a:extLst>
                <a:ext uri="{FF2B5EF4-FFF2-40B4-BE49-F238E27FC236}">
                  <a16:creationId xmlns:a16="http://schemas.microsoft.com/office/drawing/2014/main" xmlns="" id="{7DB52244-07FE-487F-AB81-AC5034DA6956}"/>
                </a:ext>
              </a:extLst>
            </p:cNvPr>
            <p:cNvSpPr/>
            <p:nvPr/>
          </p:nvSpPr>
          <p:spPr>
            <a:xfrm>
              <a:off x="89801" y="833540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68" name="Прямоугольник 1167">
              <a:extLst>
                <a:ext uri="{FF2B5EF4-FFF2-40B4-BE49-F238E27FC236}">
                  <a16:creationId xmlns:a16="http://schemas.microsoft.com/office/drawing/2014/main" xmlns="" id="{9EC4A7DD-59A8-4F77-9108-C64EE96541AC}"/>
                </a:ext>
              </a:extLst>
            </p:cNvPr>
            <p:cNvSpPr/>
            <p:nvPr/>
          </p:nvSpPr>
          <p:spPr>
            <a:xfrm>
              <a:off x="273845" y="91592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169" name="Прямая соединительная линия 1168">
              <a:extLst>
                <a:ext uri="{FF2B5EF4-FFF2-40B4-BE49-F238E27FC236}">
                  <a16:creationId xmlns:a16="http://schemas.microsoft.com/office/drawing/2014/main" xmlns="" id="{46B10D30-5FBC-4DD4-BA96-66245D4023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9191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Прямая соединительная линия 1169">
              <a:extLst>
                <a:ext uri="{FF2B5EF4-FFF2-40B4-BE49-F238E27FC236}">
                  <a16:creationId xmlns:a16="http://schemas.microsoft.com/office/drawing/2014/main" xmlns="" id="{817C88E1-C676-4D65-BCD1-B0E4B4FB5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9191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Прямая соединительная линия 1170">
              <a:extLst>
                <a:ext uri="{FF2B5EF4-FFF2-40B4-BE49-F238E27FC236}">
                  <a16:creationId xmlns:a16="http://schemas.microsoft.com/office/drawing/2014/main" xmlns="" id="{7C120E7D-EDED-4BA7-AA44-0BECDCDB6A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9222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Прямая соединительная линия 1171">
              <a:extLst>
                <a:ext uri="{FF2B5EF4-FFF2-40B4-BE49-F238E27FC236}">
                  <a16:creationId xmlns:a16="http://schemas.microsoft.com/office/drawing/2014/main" xmlns="" id="{3109972A-0D12-45C1-B477-8BC50F9D0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9222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Прямая соединительная линия 1172">
              <a:extLst>
                <a:ext uri="{FF2B5EF4-FFF2-40B4-BE49-F238E27FC236}">
                  <a16:creationId xmlns:a16="http://schemas.microsoft.com/office/drawing/2014/main" xmlns="" id="{F09E1D9A-D151-49B9-BDA5-EEABFCEB5C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917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Прямая соединительная линия 1173">
              <a:extLst>
                <a:ext uri="{FF2B5EF4-FFF2-40B4-BE49-F238E27FC236}">
                  <a16:creationId xmlns:a16="http://schemas.microsoft.com/office/drawing/2014/main" xmlns="" id="{B953E420-1A7E-46CB-8EDC-4B98A72F6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9191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Прямая соединительная линия 1174">
              <a:extLst>
                <a:ext uri="{FF2B5EF4-FFF2-40B4-BE49-F238E27FC236}">
                  <a16:creationId xmlns:a16="http://schemas.microsoft.com/office/drawing/2014/main" xmlns="" id="{BAF9194E-F0C5-48F8-B407-C50419062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91465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Прямая соединительная линия 1175">
              <a:extLst>
                <a:ext uri="{FF2B5EF4-FFF2-40B4-BE49-F238E27FC236}">
                  <a16:creationId xmlns:a16="http://schemas.microsoft.com/office/drawing/2014/main" xmlns="" id="{B48268E3-F02B-4E3D-B695-9B0CC5938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9222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7" name="Дуга 1176">
              <a:extLst>
                <a:ext uri="{FF2B5EF4-FFF2-40B4-BE49-F238E27FC236}">
                  <a16:creationId xmlns:a16="http://schemas.microsoft.com/office/drawing/2014/main" xmlns="" id="{926A5F91-7C2F-4D3E-AF64-A4183A364BE8}"/>
                </a:ext>
              </a:extLst>
            </p:cNvPr>
            <p:cNvSpPr/>
            <p:nvPr/>
          </p:nvSpPr>
          <p:spPr>
            <a:xfrm>
              <a:off x="-19966" y="92371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78" name="Дуга 1177">
              <a:extLst>
                <a:ext uri="{FF2B5EF4-FFF2-40B4-BE49-F238E27FC236}">
                  <a16:creationId xmlns:a16="http://schemas.microsoft.com/office/drawing/2014/main" xmlns="" id="{C822D2BE-09BB-45FA-BA76-7714B6082E70}"/>
                </a:ext>
              </a:extLst>
            </p:cNvPr>
            <p:cNvSpPr/>
            <p:nvPr/>
          </p:nvSpPr>
          <p:spPr>
            <a:xfrm>
              <a:off x="-22414" y="96816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179" name="Прямоугольник 1178">
              <a:extLst>
                <a:ext uri="{FF2B5EF4-FFF2-40B4-BE49-F238E27FC236}">
                  <a16:creationId xmlns:a16="http://schemas.microsoft.com/office/drawing/2014/main" xmlns="" id="{717EC083-D8EF-47AC-9E30-54CF66CE30C2}"/>
                </a:ext>
              </a:extLst>
            </p:cNvPr>
            <p:cNvSpPr/>
            <p:nvPr/>
          </p:nvSpPr>
          <p:spPr>
            <a:xfrm>
              <a:off x="89801" y="988642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80" name="Прямоугольник 1179">
              <a:extLst>
                <a:ext uri="{FF2B5EF4-FFF2-40B4-BE49-F238E27FC236}">
                  <a16:creationId xmlns:a16="http://schemas.microsoft.com/office/drawing/2014/main" xmlns="" id="{AB39FB94-18F2-440E-8EF5-3F1F0F553BE9}"/>
                </a:ext>
              </a:extLst>
            </p:cNvPr>
            <p:cNvSpPr/>
            <p:nvPr/>
          </p:nvSpPr>
          <p:spPr>
            <a:xfrm>
              <a:off x="273845" y="10796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181" name="Прямая соединительная линия 1180">
              <a:extLst>
                <a:ext uri="{FF2B5EF4-FFF2-40B4-BE49-F238E27FC236}">
                  <a16:creationId xmlns:a16="http://schemas.microsoft.com/office/drawing/2014/main" xmlns="" id="{AE3E2385-DE3D-4B33-AF65-D5D5EBAF73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0828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Прямая соединительная линия 1181">
              <a:extLst>
                <a:ext uri="{FF2B5EF4-FFF2-40B4-BE49-F238E27FC236}">
                  <a16:creationId xmlns:a16="http://schemas.microsoft.com/office/drawing/2014/main" xmlns="" id="{A2B07885-26C2-4FA1-A5D9-69ACDCF0A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0828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Прямая соединительная линия 1182">
              <a:extLst>
                <a:ext uri="{FF2B5EF4-FFF2-40B4-BE49-F238E27FC236}">
                  <a16:creationId xmlns:a16="http://schemas.microsoft.com/office/drawing/2014/main" xmlns="" id="{4696C100-6B65-4723-B123-6B2AC605E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0860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Прямая соединительная линия 1183">
              <a:extLst>
                <a:ext uri="{FF2B5EF4-FFF2-40B4-BE49-F238E27FC236}">
                  <a16:creationId xmlns:a16="http://schemas.microsoft.com/office/drawing/2014/main" xmlns="" id="{40C24A96-2AE7-436A-BC64-D59E9256B8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0860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Прямая соединительная линия 1184">
              <a:extLst>
                <a:ext uri="{FF2B5EF4-FFF2-40B4-BE49-F238E27FC236}">
                  <a16:creationId xmlns:a16="http://schemas.microsoft.com/office/drawing/2014/main" xmlns="" id="{777F1108-B5CE-4B85-A6BF-D3102DC3F1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0815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Прямая соединительная линия 1185">
              <a:extLst>
                <a:ext uri="{FF2B5EF4-FFF2-40B4-BE49-F238E27FC236}">
                  <a16:creationId xmlns:a16="http://schemas.microsoft.com/office/drawing/2014/main" xmlns="" id="{EA80185D-0202-4BED-91C7-2CD771B986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0828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Прямая соединительная линия 1186">
              <a:extLst>
                <a:ext uri="{FF2B5EF4-FFF2-40B4-BE49-F238E27FC236}">
                  <a16:creationId xmlns:a16="http://schemas.microsoft.com/office/drawing/2014/main" xmlns="" id="{5702D95C-6E24-4F76-AC0E-220573CDDC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0784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Прямая соединительная линия 1187">
              <a:extLst>
                <a:ext uri="{FF2B5EF4-FFF2-40B4-BE49-F238E27FC236}">
                  <a16:creationId xmlns:a16="http://schemas.microsoft.com/office/drawing/2014/main" xmlns="" id="{FB42A1CF-4A58-47C7-AFFA-7220C1A262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0860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9" name="Дуга 1188">
              <a:extLst>
                <a:ext uri="{FF2B5EF4-FFF2-40B4-BE49-F238E27FC236}">
                  <a16:creationId xmlns:a16="http://schemas.microsoft.com/office/drawing/2014/main" xmlns="" id="{9FE0FEBB-F25A-4931-BDF4-DF657FEB7D52}"/>
                </a:ext>
              </a:extLst>
            </p:cNvPr>
            <p:cNvSpPr/>
            <p:nvPr/>
          </p:nvSpPr>
          <p:spPr>
            <a:xfrm>
              <a:off x="-19966" y="108271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90" name="Дуга 1189">
              <a:extLst>
                <a:ext uri="{FF2B5EF4-FFF2-40B4-BE49-F238E27FC236}">
                  <a16:creationId xmlns:a16="http://schemas.microsoft.com/office/drawing/2014/main" xmlns="" id="{848CD6B9-60A3-43A9-80BD-10922156FE95}"/>
                </a:ext>
              </a:extLst>
            </p:cNvPr>
            <p:cNvSpPr/>
            <p:nvPr/>
          </p:nvSpPr>
          <p:spPr>
            <a:xfrm>
              <a:off x="-22414" y="1129544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191" name="Прямоугольник 1190">
              <a:extLst>
                <a:ext uri="{FF2B5EF4-FFF2-40B4-BE49-F238E27FC236}">
                  <a16:creationId xmlns:a16="http://schemas.microsoft.com/office/drawing/2014/main" xmlns="" id="{6C87ED42-858F-4D37-B46C-091554AB8218}"/>
                </a:ext>
              </a:extLst>
            </p:cNvPr>
            <p:cNvSpPr/>
            <p:nvPr/>
          </p:nvSpPr>
          <p:spPr>
            <a:xfrm>
              <a:off x="89801" y="1152406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92" name="Прямоугольник 1191">
              <a:extLst>
                <a:ext uri="{FF2B5EF4-FFF2-40B4-BE49-F238E27FC236}">
                  <a16:creationId xmlns:a16="http://schemas.microsoft.com/office/drawing/2014/main" xmlns="" id="{8EAFD53C-DA9B-4F73-8F74-B8BA1881301A}"/>
                </a:ext>
              </a:extLst>
            </p:cNvPr>
            <p:cNvSpPr/>
            <p:nvPr/>
          </p:nvSpPr>
          <p:spPr>
            <a:xfrm>
              <a:off x="273845" y="123479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193" name="Прямая соединительная линия 1192">
              <a:extLst>
                <a:ext uri="{FF2B5EF4-FFF2-40B4-BE49-F238E27FC236}">
                  <a16:creationId xmlns:a16="http://schemas.microsoft.com/office/drawing/2014/main" xmlns="" id="{15EF5F99-E416-4D2F-B4CC-6EA3BDD2FD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2379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Прямая соединительная линия 1193">
              <a:extLst>
                <a:ext uri="{FF2B5EF4-FFF2-40B4-BE49-F238E27FC236}">
                  <a16:creationId xmlns:a16="http://schemas.microsoft.com/office/drawing/2014/main" xmlns="" id="{7FBCFF86-F9D1-4B90-8B3F-277A12C30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2379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Прямая соединительная линия 1194">
              <a:extLst>
                <a:ext uri="{FF2B5EF4-FFF2-40B4-BE49-F238E27FC236}">
                  <a16:creationId xmlns:a16="http://schemas.microsoft.com/office/drawing/2014/main" xmlns="" id="{434D18BF-AB8E-4CED-9FBB-F101206DE6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2411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Прямая соединительная линия 1195">
              <a:extLst>
                <a:ext uri="{FF2B5EF4-FFF2-40B4-BE49-F238E27FC236}">
                  <a16:creationId xmlns:a16="http://schemas.microsoft.com/office/drawing/2014/main" xmlns="" id="{061D1140-F726-40BE-95F5-518F227C9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2411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Прямая соединительная линия 1196">
              <a:extLst>
                <a:ext uri="{FF2B5EF4-FFF2-40B4-BE49-F238E27FC236}">
                  <a16:creationId xmlns:a16="http://schemas.microsoft.com/office/drawing/2014/main" xmlns="" id="{5202ABFD-0634-493B-A979-820F011373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2367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Прямая соединительная линия 1197">
              <a:extLst>
                <a:ext uri="{FF2B5EF4-FFF2-40B4-BE49-F238E27FC236}">
                  <a16:creationId xmlns:a16="http://schemas.microsoft.com/office/drawing/2014/main" xmlns="" id="{D32E32BE-A5B6-447C-9AA4-095AC1435F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2379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Прямая соединительная линия 1198">
              <a:extLst>
                <a:ext uri="{FF2B5EF4-FFF2-40B4-BE49-F238E27FC236}">
                  <a16:creationId xmlns:a16="http://schemas.microsoft.com/office/drawing/2014/main" xmlns="" id="{D9443D98-9408-4654-97F4-FFC93147EA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23352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Прямая соединительная линия 1199">
              <a:extLst>
                <a:ext uri="{FF2B5EF4-FFF2-40B4-BE49-F238E27FC236}">
                  <a16:creationId xmlns:a16="http://schemas.microsoft.com/office/drawing/2014/main" xmlns="" id="{6F7FCC0B-9649-4E8C-965D-5BD080C144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2411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1" name="Дуга 1200">
              <a:extLst>
                <a:ext uri="{FF2B5EF4-FFF2-40B4-BE49-F238E27FC236}">
                  <a16:creationId xmlns:a16="http://schemas.microsoft.com/office/drawing/2014/main" xmlns="" id="{56D4545B-4D58-48DF-9068-725FC65D2D9A}"/>
                </a:ext>
              </a:extLst>
            </p:cNvPr>
            <p:cNvSpPr/>
            <p:nvPr/>
          </p:nvSpPr>
          <p:spPr>
            <a:xfrm>
              <a:off x="-19966" y="124019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02" name="Дуга 1201">
              <a:extLst>
                <a:ext uri="{FF2B5EF4-FFF2-40B4-BE49-F238E27FC236}">
                  <a16:creationId xmlns:a16="http://schemas.microsoft.com/office/drawing/2014/main" xmlns="" id="{FF7EF77C-2776-47C8-8B98-B8FD7E398302}"/>
                </a:ext>
              </a:extLst>
            </p:cNvPr>
            <p:cNvSpPr/>
            <p:nvPr/>
          </p:nvSpPr>
          <p:spPr>
            <a:xfrm>
              <a:off x="-22414" y="1284646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203" name="Прямоугольник 1202">
              <a:extLst>
                <a:ext uri="{FF2B5EF4-FFF2-40B4-BE49-F238E27FC236}">
                  <a16:creationId xmlns:a16="http://schemas.microsoft.com/office/drawing/2014/main" xmlns="" id="{60A236C1-8D32-4BF9-95AE-1BC654C06763}"/>
                </a:ext>
              </a:extLst>
            </p:cNvPr>
            <p:cNvSpPr/>
            <p:nvPr/>
          </p:nvSpPr>
          <p:spPr>
            <a:xfrm>
              <a:off x="89801" y="1307508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04" name="Прямоугольник 1203">
              <a:extLst>
                <a:ext uri="{FF2B5EF4-FFF2-40B4-BE49-F238E27FC236}">
                  <a16:creationId xmlns:a16="http://schemas.microsoft.com/office/drawing/2014/main" xmlns="" id="{98D084C0-6776-437D-BC7F-09251542218B}"/>
                </a:ext>
              </a:extLst>
            </p:cNvPr>
            <p:cNvSpPr/>
            <p:nvPr/>
          </p:nvSpPr>
          <p:spPr>
            <a:xfrm>
              <a:off x="273845" y="13985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205" name="Прямая соединительная линия 1204">
              <a:extLst>
                <a:ext uri="{FF2B5EF4-FFF2-40B4-BE49-F238E27FC236}">
                  <a16:creationId xmlns:a16="http://schemas.microsoft.com/office/drawing/2014/main" xmlns="" id="{05DA98F9-4491-433A-99D9-AC6F0B930F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4017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Прямая соединительная линия 1205">
              <a:extLst>
                <a:ext uri="{FF2B5EF4-FFF2-40B4-BE49-F238E27FC236}">
                  <a16:creationId xmlns:a16="http://schemas.microsoft.com/office/drawing/2014/main" xmlns="" id="{16D7C37E-860E-4150-990D-16DCCBCCE2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4017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Прямая соединительная линия 1206">
              <a:extLst>
                <a:ext uri="{FF2B5EF4-FFF2-40B4-BE49-F238E27FC236}">
                  <a16:creationId xmlns:a16="http://schemas.microsoft.com/office/drawing/2014/main" xmlns="" id="{6EF97722-0C54-40D0-8EFC-4E9239D950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4049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Прямая соединительная линия 1207">
              <a:extLst>
                <a:ext uri="{FF2B5EF4-FFF2-40B4-BE49-F238E27FC236}">
                  <a16:creationId xmlns:a16="http://schemas.microsoft.com/office/drawing/2014/main" xmlns="" id="{1037EA74-361B-49F2-BF46-0B10B2AAB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4049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Прямая соединительная линия 1208">
              <a:extLst>
                <a:ext uri="{FF2B5EF4-FFF2-40B4-BE49-F238E27FC236}">
                  <a16:creationId xmlns:a16="http://schemas.microsoft.com/office/drawing/2014/main" xmlns="" id="{73640CF3-5E98-4B44-936C-987D9F325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4004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Прямая соединительная линия 1209">
              <a:extLst>
                <a:ext uri="{FF2B5EF4-FFF2-40B4-BE49-F238E27FC236}">
                  <a16:creationId xmlns:a16="http://schemas.microsoft.com/office/drawing/2014/main" xmlns="" id="{EF847F52-3777-40AB-9E3D-CE29374074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4017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Прямая соединительная линия 1210">
              <a:extLst>
                <a:ext uri="{FF2B5EF4-FFF2-40B4-BE49-F238E27FC236}">
                  <a16:creationId xmlns:a16="http://schemas.microsoft.com/office/drawing/2014/main" xmlns="" id="{08469F94-61EA-4755-807E-873A4D930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3972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Прямая соединительная линия 1211">
              <a:extLst>
                <a:ext uri="{FF2B5EF4-FFF2-40B4-BE49-F238E27FC236}">
                  <a16:creationId xmlns:a16="http://schemas.microsoft.com/office/drawing/2014/main" xmlns="" id="{36F67319-B0F7-43EF-A58F-5AC07D2E69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4049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3" name="Дуга 1212">
              <a:extLst>
                <a:ext uri="{FF2B5EF4-FFF2-40B4-BE49-F238E27FC236}">
                  <a16:creationId xmlns:a16="http://schemas.microsoft.com/office/drawing/2014/main" xmlns="" id="{089A3550-EEAC-4563-81DF-412A37D9E000}"/>
                </a:ext>
              </a:extLst>
            </p:cNvPr>
            <p:cNvSpPr/>
            <p:nvPr/>
          </p:nvSpPr>
          <p:spPr>
            <a:xfrm>
              <a:off x="-19966" y="14039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14" name="Дуга 1213">
              <a:extLst>
                <a:ext uri="{FF2B5EF4-FFF2-40B4-BE49-F238E27FC236}">
                  <a16:creationId xmlns:a16="http://schemas.microsoft.com/office/drawing/2014/main" xmlns="" id="{92FAFBB8-0014-4A68-B915-EA0F7A2D0526}"/>
                </a:ext>
              </a:extLst>
            </p:cNvPr>
            <p:cNvSpPr/>
            <p:nvPr/>
          </p:nvSpPr>
          <p:spPr>
            <a:xfrm>
              <a:off x="-22414" y="14507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215" name="Прямоугольник 1214">
              <a:extLst>
                <a:ext uri="{FF2B5EF4-FFF2-40B4-BE49-F238E27FC236}">
                  <a16:creationId xmlns:a16="http://schemas.microsoft.com/office/drawing/2014/main" xmlns="" id="{3E25F079-71A9-4BC8-A3DF-6327EE763F87}"/>
                </a:ext>
              </a:extLst>
            </p:cNvPr>
            <p:cNvSpPr/>
            <p:nvPr/>
          </p:nvSpPr>
          <p:spPr>
            <a:xfrm>
              <a:off x="89801" y="1471272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16" name="Прямоугольник 1215">
              <a:extLst>
                <a:ext uri="{FF2B5EF4-FFF2-40B4-BE49-F238E27FC236}">
                  <a16:creationId xmlns:a16="http://schemas.microsoft.com/office/drawing/2014/main" xmlns="" id="{731A5C73-7402-47E1-A917-7669B155925A}"/>
                </a:ext>
              </a:extLst>
            </p:cNvPr>
            <p:cNvSpPr/>
            <p:nvPr/>
          </p:nvSpPr>
          <p:spPr>
            <a:xfrm>
              <a:off x="273845" y="155366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217" name="Прямая соединительная линия 1216">
              <a:extLst>
                <a:ext uri="{FF2B5EF4-FFF2-40B4-BE49-F238E27FC236}">
                  <a16:creationId xmlns:a16="http://schemas.microsoft.com/office/drawing/2014/main" xmlns="" id="{5555677E-86BD-470C-A079-5F7FE88E8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5568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Прямая соединительная линия 1217">
              <a:extLst>
                <a:ext uri="{FF2B5EF4-FFF2-40B4-BE49-F238E27FC236}">
                  <a16:creationId xmlns:a16="http://schemas.microsoft.com/office/drawing/2014/main" xmlns="" id="{BF2D7D65-9E5D-43F0-8067-05A7BB1E47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5568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Прямая соединительная линия 1218">
              <a:extLst>
                <a:ext uri="{FF2B5EF4-FFF2-40B4-BE49-F238E27FC236}">
                  <a16:creationId xmlns:a16="http://schemas.microsoft.com/office/drawing/2014/main" xmlns="" id="{AEB733BD-3091-4700-9BC1-08BEBA2B2B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5600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Прямая соединительная линия 1219">
              <a:extLst>
                <a:ext uri="{FF2B5EF4-FFF2-40B4-BE49-F238E27FC236}">
                  <a16:creationId xmlns:a16="http://schemas.microsoft.com/office/drawing/2014/main" xmlns="" id="{ED1935BC-BBB1-48D3-9ECA-F4F82C768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5600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Прямая соединительная линия 1220">
              <a:extLst>
                <a:ext uri="{FF2B5EF4-FFF2-40B4-BE49-F238E27FC236}">
                  <a16:creationId xmlns:a16="http://schemas.microsoft.com/office/drawing/2014/main" xmlns="" id="{89C52837-8B30-4614-B9DD-45510855E5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5555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Прямая соединительная линия 1221">
              <a:extLst>
                <a:ext uri="{FF2B5EF4-FFF2-40B4-BE49-F238E27FC236}">
                  <a16:creationId xmlns:a16="http://schemas.microsoft.com/office/drawing/2014/main" xmlns="" id="{06634631-283D-4FF7-9CB5-B1543B4EBD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5568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Прямая соединительная линия 1222">
              <a:extLst>
                <a:ext uri="{FF2B5EF4-FFF2-40B4-BE49-F238E27FC236}">
                  <a16:creationId xmlns:a16="http://schemas.microsoft.com/office/drawing/2014/main" xmlns="" id="{ED3991BA-CC78-47C8-B8B5-95163579F1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55239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Прямая соединительная линия 1223">
              <a:extLst>
                <a:ext uri="{FF2B5EF4-FFF2-40B4-BE49-F238E27FC236}">
                  <a16:creationId xmlns:a16="http://schemas.microsoft.com/office/drawing/2014/main" xmlns="" id="{901640D4-A365-453F-9A43-A2BC40A9CF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5600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5" name="Дуга 1224">
              <a:extLst>
                <a:ext uri="{FF2B5EF4-FFF2-40B4-BE49-F238E27FC236}">
                  <a16:creationId xmlns:a16="http://schemas.microsoft.com/office/drawing/2014/main" xmlns="" id="{7409DE65-D7F9-444D-A995-8E9AC31241DE}"/>
                </a:ext>
              </a:extLst>
            </p:cNvPr>
            <p:cNvSpPr/>
            <p:nvPr/>
          </p:nvSpPr>
          <p:spPr>
            <a:xfrm>
              <a:off x="-19966" y="1559061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26" name="Дуга 1225">
              <a:extLst>
                <a:ext uri="{FF2B5EF4-FFF2-40B4-BE49-F238E27FC236}">
                  <a16:creationId xmlns:a16="http://schemas.microsoft.com/office/drawing/2014/main" xmlns="" id="{9DD064B5-37C1-43C5-A6AA-70CB75DF45D7}"/>
                </a:ext>
              </a:extLst>
            </p:cNvPr>
            <p:cNvSpPr/>
            <p:nvPr/>
          </p:nvSpPr>
          <p:spPr>
            <a:xfrm>
              <a:off x="-22414" y="160589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227" name="Прямоугольник 1226">
              <a:extLst>
                <a:ext uri="{FF2B5EF4-FFF2-40B4-BE49-F238E27FC236}">
                  <a16:creationId xmlns:a16="http://schemas.microsoft.com/office/drawing/2014/main" xmlns="" id="{BC34B9E9-9D8A-4ABC-A048-00AD850B3ECF}"/>
                </a:ext>
              </a:extLst>
            </p:cNvPr>
            <p:cNvSpPr/>
            <p:nvPr/>
          </p:nvSpPr>
          <p:spPr>
            <a:xfrm>
              <a:off x="89801" y="1626374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28" name="Прямоугольник 1227">
              <a:extLst>
                <a:ext uri="{FF2B5EF4-FFF2-40B4-BE49-F238E27FC236}">
                  <a16:creationId xmlns:a16="http://schemas.microsoft.com/office/drawing/2014/main" xmlns="" id="{38292915-DAEB-40E1-9A27-0B5AA56C5DAF}"/>
                </a:ext>
              </a:extLst>
            </p:cNvPr>
            <p:cNvSpPr/>
            <p:nvPr/>
          </p:nvSpPr>
          <p:spPr>
            <a:xfrm>
              <a:off x="273845" y="1717426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229" name="Прямая соединительная линия 1228">
              <a:extLst>
                <a:ext uri="{FF2B5EF4-FFF2-40B4-BE49-F238E27FC236}">
                  <a16:creationId xmlns:a16="http://schemas.microsoft.com/office/drawing/2014/main" xmlns="" id="{01A593E2-C344-424E-BFEA-48587C6C64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7206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Прямая соединительная линия 1229">
              <a:extLst>
                <a:ext uri="{FF2B5EF4-FFF2-40B4-BE49-F238E27FC236}">
                  <a16:creationId xmlns:a16="http://schemas.microsoft.com/office/drawing/2014/main" xmlns="" id="{3D451BBA-6E77-4F4D-B04C-9D2E4EE9C8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7206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" name="Прямая соединительная линия 1230">
              <a:extLst>
                <a:ext uri="{FF2B5EF4-FFF2-40B4-BE49-F238E27FC236}">
                  <a16:creationId xmlns:a16="http://schemas.microsoft.com/office/drawing/2014/main" xmlns="" id="{5F060776-0A71-4FA2-B036-3D605F9147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7237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Прямая соединительная линия 1231">
              <a:extLst>
                <a:ext uri="{FF2B5EF4-FFF2-40B4-BE49-F238E27FC236}">
                  <a16:creationId xmlns:a16="http://schemas.microsoft.com/office/drawing/2014/main" xmlns="" id="{8203073E-DA37-4784-94C4-F07CC1CFFF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7237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Прямая соединительная линия 1232">
              <a:extLst>
                <a:ext uri="{FF2B5EF4-FFF2-40B4-BE49-F238E27FC236}">
                  <a16:creationId xmlns:a16="http://schemas.microsoft.com/office/drawing/2014/main" xmlns="" id="{E5F9E715-A1E5-48AA-A6F1-0B7A3599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71933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Прямая соединительная линия 1233">
              <a:extLst>
                <a:ext uri="{FF2B5EF4-FFF2-40B4-BE49-F238E27FC236}">
                  <a16:creationId xmlns:a16="http://schemas.microsoft.com/office/drawing/2014/main" xmlns="" id="{B11D637B-69EC-4A6A-AB98-E3FD8F3324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7206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Прямая соединительная линия 1234">
              <a:extLst>
                <a:ext uri="{FF2B5EF4-FFF2-40B4-BE49-F238E27FC236}">
                  <a16:creationId xmlns:a16="http://schemas.microsoft.com/office/drawing/2014/main" xmlns="" id="{AD42837C-1BB0-4B7C-83DB-568C9B2009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71615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Прямая соединительная линия 1235">
              <a:extLst>
                <a:ext uri="{FF2B5EF4-FFF2-40B4-BE49-F238E27FC236}">
                  <a16:creationId xmlns:a16="http://schemas.microsoft.com/office/drawing/2014/main" xmlns="" id="{34A3D39F-4B4B-48FC-B1C6-57D74AD63F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7237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7" name="Дуга 1236">
              <a:extLst>
                <a:ext uri="{FF2B5EF4-FFF2-40B4-BE49-F238E27FC236}">
                  <a16:creationId xmlns:a16="http://schemas.microsoft.com/office/drawing/2014/main" xmlns="" id="{F1741C26-1E71-4C27-95AE-EFB797A3864C}"/>
                </a:ext>
              </a:extLst>
            </p:cNvPr>
            <p:cNvSpPr/>
            <p:nvPr/>
          </p:nvSpPr>
          <p:spPr>
            <a:xfrm>
              <a:off x="-19966" y="1722826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38" name="Дуга 1237">
              <a:extLst>
                <a:ext uri="{FF2B5EF4-FFF2-40B4-BE49-F238E27FC236}">
                  <a16:creationId xmlns:a16="http://schemas.microsoft.com/office/drawing/2014/main" xmlns="" id="{2D300C0F-6154-4B16-A59F-58BE41EFA1F4}"/>
                </a:ext>
              </a:extLst>
            </p:cNvPr>
            <p:cNvSpPr/>
            <p:nvPr/>
          </p:nvSpPr>
          <p:spPr>
            <a:xfrm>
              <a:off x="-22414" y="1767277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239" name="Прямоугольник 1238">
              <a:extLst>
                <a:ext uri="{FF2B5EF4-FFF2-40B4-BE49-F238E27FC236}">
                  <a16:creationId xmlns:a16="http://schemas.microsoft.com/office/drawing/2014/main" xmlns="" id="{66A61D5C-E3C8-450F-AE1E-E2D3AC569F07}"/>
                </a:ext>
              </a:extLst>
            </p:cNvPr>
            <p:cNvSpPr/>
            <p:nvPr/>
          </p:nvSpPr>
          <p:spPr>
            <a:xfrm>
              <a:off x="89801" y="1790139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40" name="Прямоугольник 1239">
              <a:extLst>
                <a:ext uri="{FF2B5EF4-FFF2-40B4-BE49-F238E27FC236}">
                  <a16:creationId xmlns:a16="http://schemas.microsoft.com/office/drawing/2014/main" xmlns="" id="{E996E3F9-E74F-4473-8BEA-6BADBA92CC89}"/>
                </a:ext>
              </a:extLst>
            </p:cNvPr>
            <p:cNvSpPr/>
            <p:nvPr/>
          </p:nvSpPr>
          <p:spPr>
            <a:xfrm>
              <a:off x="273845" y="1872528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241" name="Прямая соединительная линия 1240">
              <a:extLst>
                <a:ext uri="{FF2B5EF4-FFF2-40B4-BE49-F238E27FC236}">
                  <a16:creationId xmlns:a16="http://schemas.microsoft.com/office/drawing/2014/main" xmlns="" id="{188E2B8B-EF79-4C19-BD8B-AC382E5094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8757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Прямая соединительная линия 1241">
              <a:extLst>
                <a:ext uri="{FF2B5EF4-FFF2-40B4-BE49-F238E27FC236}">
                  <a16:creationId xmlns:a16="http://schemas.microsoft.com/office/drawing/2014/main" xmlns="" id="{05F27B2E-2369-423C-A77B-E948E3DE2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8757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Прямая соединительная линия 1242">
              <a:extLst>
                <a:ext uri="{FF2B5EF4-FFF2-40B4-BE49-F238E27FC236}">
                  <a16:creationId xmlns:a16="http://schemas.microsoft.com/office/drawing/2014/main" xmlns="" id="{2AC14C4E-87FE-4B4F-AA90-C25083A2D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8788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Прямая соединительная линия 1243">
              <a:extLst>
                <a:ext uri="{FF2B5EF4-FFF2-40B4-BE49-F238E27FC236}">
                  <a16:creationId xmlns:a16="http://schemas.microsoft.com/office/drawing/2014/main" xmlns="" id="{8582AEEA-14B0-4409-AC6F-CBABD347A7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8788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Прямая соединительная линия 1244">
              <a:extLst>
                <a:ext uri="{FF2B5EF4-FFF2-40B4-BE49-F238E27FC236}">
                  <a16:creationId xmlns:a16="http://schemas.microsoft.com/office/drawing/2014/main" xmlns="" id="{0448FD96-CD76-4522-83EC-A9C8454F6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8744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6" name="Прямая соединительная линия 1245">
              <a:extLst>
                <a:ext uri="{FF2B5EF4-FFF2-40B4-BE49-F238E27FC236}">
                  <a16:creationId xmlns:a16="http://schemas.microsoft.com/office/drawing/2014/main" xmlns="" id="{DC7340EA-146D-4225-BAC8-AA95862BA1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8757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Прямая соединительная линия 1246">
              <a:extLst>
                <a:ext uri="{FF2B5EF4-FFF2-40B4-BE49-F238E27FC236}">
                  <a16:creationId xmlns:a16="http://schemas.microsoft.com/office/drawing/2014/main" xmlns="" id="{0CF86B13-75C9-45A5-8EB5-4E0EFE733E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87125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Прямая соединительная линия 1247">
              <a:extLst>
                <a:ext uri="{FF2B5EF4-FFF2-40B4-BE49-F238E27FC236}">
                  <a16:creationId xmlns:a16="http://schemas.microsoft.com/office/drawing/2014/main" xmlns="" id="{0DCDDEAA-21D3-4F97-8FF7-832C3FCDCC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8788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9" name="Дуга 1248">
              <a:extLst>
                <a:ext uri="{FF2B5EF4-FFF2-40B4-BE49-F238E27FC236}">
                  <a16:creationId xmlns:a16="http://schemas.microsoft.com/office/drawing/2014/main" xmlns="" id="{5BD52D11-F1EE-4727-BCB1-40CBE8B32739}"/>
                </a:ext>
              </a:extLst>
            </p:cNvPr>
            <p:cNvSpPr/>
            <p:nvPr/>
          </p:nvSpPr>
          <p:spPr>
            <a:xfrm>
              <a:off x="-19966" y="187792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50" name="Дуга 1249">
              <a:extLst>
                <a:ext uri="{FF2B5EF4-FFF2-40B4-BE49-F238E27FC236}">
                  <a16:creationId xmlns:a16="http://schemas.microsoft.com/office/drawing/2014/main" xmlns="" id="{FB2B23EC-8820-45C3-AE90-8967E9874305}"/>
                </a:ext>
              </a:extLst>
            </p:cNvPr>
            <p:cNvSpPr/>
            <p:nvPr/>
          </p:nvSpPr>
          <p:spPr>
            <a:xfrm>
              <a:off x="-22414" y="192237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251" name="Прямоугольник 1250">
              <a:extLst>
                <a:ext uri="{FF2B5EF4-FFF2-40B4-BE49-F238E27FC236}">
                  <a16:creationId xmlns:a16="http://schemas.microsoft.com/office/drawing/2014/main" xmlns="" id="{9C87C219-37F4-4F82-BEA0-CEB1F6F5453A}"/>
                </a:ext>
              </a:extLst>
            </p:cNvPr>
            <p:cNvSpPr/>
            <p:nvPr/>
          </p:nvSpPr>
          <p:spPr>
            <a:xfrm>
              <a:off x="89801" y="1945241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52" name="Прямоугольник 1251">
              <a:extLst>
                <a:ext uri="{FF2B5EF4-FFF2-40B4-BE49-F238E27FC236}">
                  <a16:creationId xmlns:a16="http://schemas.microsoft.com/office/drawing/2014/main" xmlns="" id="{E142FAB1-4548-4441-9DB2-8C35796F471B}"/>
                </a:ext>
              </a:extLst>
            </p:cNvPr>
            <p:cNvSpPr/>
            <p:nvPr/>
          </p:nvSpPr>
          <p:spPr>
            <a:xfrm>
              <a:off x="273845" y="20362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253" name="Прямая соединительная линия 1252">
              <a:extLst>
                <a:ext uri="{FF2B5EF4-FFF2-40B4-BE49-F238E27FC236}">
                  <a16:creationId xmlns:a16="http://schemas.microsoft.com/office/drawing/2014/main" xmlns="" id="{EA40BE5B-DDBF-4E47-AB3B-1FF4C43A34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0394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Прямая соединительная линия 1253">
              <a:extLst>
                <a:ext uri="{FF2B5EF4-FFF2-40B4-BE49-F238E27FC236}">
                  <a16:creationId xmlns:a16="http://schemas.microsoft.com/office/drawing/2014/main" xmlns="" id="{DC2F0DF5-22D5-4310-AA17-6D9F584DE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0394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Прямая соединительная линия 1254">
              <a:extLst>
                <a:ext uri="{FF2B5EF4-FFF2-40B4-BE49-F238E27FC236}">
                  <a16:creationId xmlns:a16="http://schemas.microsoft.com/office/drawing/2014/main" xmlns="" id="{3E049313-6E8A-4A95-904F-EE68E357A0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0426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Прямая соединительная линия 1255">
              <a:extLst>
                <a:ext uri="{FF2B5EF4-FFF2-40B4-BE49-F238E27FC236}">
                  <a16:creationId xmlns:a16="http://schemas.microsoft.com/office/drawing/2014/main" xmlns="" id="{5DEC2BD3-8C4C-4135-8334-7173F9873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0426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Прямая соединительная линия 1256">
              <a:extLst>
                <a:ext uri="{FF2B5EF4-FFF2-40B4-BE49-F238E27FC236}">
                  <a16:creationId xmlns:a16="http://schemas.microsoft.com/office/drawing/2014/main" xmlns="" id="{421FCE53-EDE0-43C4-86F7-507D2D6274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0381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Прямая соединительная линия 1257">
              <a:extLst>
                <a:ext uri="{FF2B5EF4-FFF2-40B4-BE49-F238E27FC236}">
                  <a16:creationId xmlns:a16="http://schemas.microsoft.com/office/drawing/2014/main" xmlns="" id="{D51A8541-1CFC-4D7D-B1B6-7934DAAA43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0394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Прямая соединительная линия 1258">
              <a:extLst>
                <a:ext uri="{FF2B5EF4-FFF2-40B4-BE49-F238E27FC236}">
                  <a16:creationId xmlns:a16="http://schemas.microsoft.com/office/drawing/2014/main" xmlns="" id="{52E04AFE-AEFD-460A-94F0-36F706BD6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0350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Прямая соединительная линия 1259">
              <a:extLst>
                <a:ext uri="{FF2B5EF4-FFF2-40B4-BE49-F238E27FC236}">
                  <a16:creationId xmlns:a16="http://schemas.microsoft.com/office/drawing/2014/main" xmlns="" id="{0119700E-1D9F-4897-B0DE-A32D0A201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0426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1" name="Дуга 1260">
              <a:extLst>
                <a:ext uri="{FF2B5EF4-FFF2-40B4-BE49-F238E27FC236}">
                  <a16:creationId xmlns:a16="http://schemas.microsoft.com/office/drawing/2014/main" xmlns="" id="{EEFDD579-76C8-401C-B5A8-5943087A4983}"/>
                </a:ext>
              </a:extLst>
            </p:cNvPr>
            <p:cNvSpPr/>
            <p:nvPr/>
          </p:nvSpPr>
          <p:spPr>
            <a:xfrm>
              <a:off x="-19966" y="2041693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62" name="Дуга 1261">
              <a:extLst>
                <a:ext uri="{FF2B5EF4-FFF2-40B4-BE49-F238E27FC236}">
                  <a16:creationId xmlns:a16="http://schemas.microsoft.com/office/drawing/2014/main" xmlns="" id="{C27DB0BE-8EE0-440D-89E0-0595C5BB2BFD}"/>
                </a:ext>
              </a:extLst>
            </p:cNvPr>
            <p:cNvSpPr/>
            <p:nvPr/>
          </p:nvSpPr>
          <p:spPr>
            <a:xfrm>
              <a:off x="-22414" y="208852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263" name="Прямоугольник 1262">
              <a:extLst>
                <a:ext uri="{FF2B5EF4-FFF2-40B4-BE49-F238E27FC236}">
                  <a16:creationId xmlns:a16="http://schemas.microsoft.com/office/drawing/2014/main" xmlns="" id="{6ECFB7D6-2756-411D-AD6B-1A882F37E5BC}"/>
                </a:ext>
              </a:extLst>
            </p:cNvPr>
            <p:cNvSpPr/>
            <p:nvPr/>
          </p:nvSpPr>
          <p:spPr>
            <a:xfrm>
              <a:off x="89801" y="2109006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64" name="Прямоугольник 1263">
              <a:extLst>
                <a:ext uri="{FF2B5EF4-FFF2-40B4-BE49-F238E27FC236}">
                  <a16:creationId xmlns:a16="http://schemas.microsoft.com/office/drawing/2014/main" xmlns="" id="{671F2159-F0BF-4149-8C5F-7BF597B9CB6C}"/>
                </a:ext>
              </a:extLst>
            </p:cNvPr>
            <p:cNvSpPr/>
            <p:nvPr/>
          </p:nvSpPr>
          <p:spPr>
            <a:xfrm>
              <a:off x="273845" y="219139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265" name="Прямая соединительная линия 1264">
              <a:extLst>
                <a:ext uri="{FF2B5EF4-FFF2-40B4-BE49-F238E27FC236}">
                  <a16:creationId xmlns:a16="http://schemas.microsoft.com/office/drawing/2014/main" xmlns="" id="{BCC4E437-9861-4218-BE8D-BBA4BB7755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1945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6" name="Прямая соединительная линия 1265">
              <a:extLst>
                <a:ext uri="{FF2B5EF4-FFF2-40B4-BE49-F238E27FC236}">
                  <a16:creationId xmlns:a16="http://schemas.microsoft.com/office/drawing/2014/main" xmlns="" id="{9E2B554F-4C1C-4EDB-80DB-D217F2C235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1945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Прямая соединительная линия 1266">
              <a:extLst>
                <a:ext uri="{FF2B5EF4-FFF2-40B4-BE49-F238E27FC236}">
                  <a16:creationId xmlns:a16="http://schemas.microsoft.com/office/drawing/2014/main" xmlns="" id="{667CAD02-EB54-46BE-ACD7-7AD4BBA18C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1977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Прямая соединительная линия 1267">
              <a:extLst>
                <a:ext uri="{FF2B5EF4-FFF2-40B4-BE49-F238E27FC236}">
                  <a16:creationId xmlns:a16="http://schemas.microsoft.com/office/drawing/2014/main" xmlns="" id="{DEFC7590-D660-426F-8310-B676505731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1977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Прямая соединительная линия 1268">
              <a:extLst>
                <a:ext uri="{FF2B5EF4-FFF2-40B4-BE49-F238E27FC236}">
                  <a16:creationId xmlns:a16="http://schemas.microsoft.com/office/drawing/2014/main" xmlns="" id="{0CF272EC-7F12-402D-839B-F468141696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1933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Прямая соединительная линия 1269">
              <a:extLst>
                <a:ext uri="{FF2B5EF4-FFF2-40B4-BE49-F238E27FC236}">
                  <a16:creationId xmlns:a16="http://schemas.microsoft.com/office/drawing/2014/main" xmlns="" id="{A7ED92A0-C45E-4113-9148-2C79C7681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1945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Прямая соединительная линия 1270">
              <a:extLst>
                <a:ext uri="{FF2B5EF4-FFF2-40B4-BE49-F238E27FC236}">
                  <a16:creationId xmlns:a16="http://schemas.microsoft.com/office/drawing/2014/main" xmlns="" id="{6307AF87-B31B-49B5-93DC-A4BD28019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19012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Прямая соединительная линия 1271">
              <a:extLst>
                <a:ext uri="{FF2B5EF4-FFF2-40B4-BE49-F238E27FC236}">
                  <a16:creationId xmlns:a16="http://schemas.microsoft.com/office/drawing/2014/main" xmlns="" id="{B4D3606E-5CD8-4617-A872-C177FE4C5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1977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3" name="Дуга 1272">
              <a:extLst>
                <a:ext uri="{FF2B5EF4-FFF2-40B4-BE49-F238E27FC236}">
                  <a16:creationId xmlns:a16="http://schemas.microsoft.com/office/drawing/2014/main" xmlns="" id="{D1010C54-92D4-497D-9820-A248A3BF7879}"/>
                </a:ext>
              </a:extLst>
            </p:cNvPr>
            <p:cNvSpPr/>
            <p:nvPr/>
          </p:nvSpPr>
          <p:spPr>
            <a:xfrm>
              <a:off x="-19966" y="219679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74" name="Дуга 1273">
              <a:extLst>
                <a:ext uri="{FF2B5EF4-FFF2-40B4-BE49-F238E27FC236}">
                  <a16:creationId xmlns:a16="http://schemas.microsoft.com/office/drawing/2014/main" xmlns="" id="{E7D8F9F9-FE4D-4740-B047-547F05868888}"/>
                </a:ext>
              </a:extLst>
            </p:cNvPr>
            <p:cNvSpPr/>
            <p:nvPr/>
          </p:nvSpPr>
          <p:spPr>
            <a:xfrm>
              <a:off x="-22414" y="2243627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275" name="Прямоугольник 1274">
              <a:extLst>
                <a:ext uri="{FF2B5EF4-FFF2-40B4-BE49-F238E27FC236}">
                  <a16:creationId xmlns:a16="http://schemas.microsoft.com/office/drawing/2014/main" xmlns="" id="{DDB753CB-8942-4825-9810-2E465A7D5A1C}"/>
                </a:ext>
              </a:extLst>
            </p:cNvPr>
            <p:cNvSpPr/>
            <p:nvPr/>
          </p:nvSpPr>
          <p:spPr>
            <a:xfrm>
              <a:off x="89801" y="2264108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76" name="Прямоугольник 1275">
              <a:extLst>
                <a:ext uri="{FF2B5EF4-FFF2-40B4-BE49-F238E27FC236}">
                  <a16:creationId xmlns:a16="http://schemas.microsoft.com/office/drawing/2014/main" xmlns="" id="{7CAA9F77-DAE9-4F50-9410-F3B3729BC4B1}"/>
                </a:ext>
              </a:extLst>
            </p:cNvPr>
            <p:cNvSpPr/>
            <p:nvPr/>
          </p:nvSpPr>
          <p:spPr>
            <a:xfrm>
              <a:off x="273845" y="2355160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277" name="Прямая соединительная линия 1276">
              <a:extLst>
                <a:ext uri="{FF2B5EF4-FFF2-40B4-BE49-F238E27FC236}">
                  <a16:creationId xmlns:a16="http://schemas.microsoft.com/office/drawing/2014/main" xmlns="" id="{BAF7F0B0-E619-4882-917D-4C53534EC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3583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8" name="Прямая соединительная линия 1277">
              <a:extLst>
                <a:ext uri="{FF2B5EF4-FFF2-40B4-BE49-F238E27FC236}">
                  <a16:creationId xmlns:a16="http://schemas.microsoft.com/office/drawing/2014/main" xmlns="" id="{A37679CD-5B6C-426A-B44C-13E252AC5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3583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Прямая соединительная линия 1278">
              <a:extLst>
                <a:ext uri="{FF2B5EF4-FFF2-40B4-BE49-F238E27FC236}">
                  <a16:creationId xmlns:a16="http://schemas.microsoft.com/office/drawing/2014/main" xmlns="" id="{B9803C61-2974-402D-AA0A-48F59E556B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3615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Прямая соединительная линия 1279">
              <a:extLst>
                <a:ext uri="{FF2B5EF4-FFF2-40B4-BE49-F238E27FC236}">
                  <a16:creationId xmlns:a16="http://schemas.microsoft.com/office/drawing/2014/main" xmlns="" id="{3B719DDE-B326-4821-8799-035DA7841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3615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Прямая соединительная линия 1280">
              <a:extLst>
                <a:ext uri="{FF2B5EF4-FFF2-40B4-BE49-F238E27FC236}">
                  <a16:creationId xmlns:a16="http://schemas.microsoft.com/office/drawing/2014/main" xmlns="" id="{E7F20E07-C511-4E0B-9328-966139AC57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35706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Прямая соединительная линия 1281">
              <a:extLst>
                <a:ext uri="{FF2B5EF4-FFF2-40B4-BE49-F238E27FC236}">
                  <a16:creationId xmlns:a16="http://schemas.microsoft.com/office/drawing/2014/main" xmlns="" id="{2203E6D4-D860-46A9-A2EE-E131FF57CB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3583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3" name="Прямая соединительная линия 1282">
              <a:extLst>
                <a:ext uri="{FF2B5EF4-FFF2-40B4-BE49-F238E27FC236}">
                  <a16:creationId xmlns:a16="http://schemas.microsoft.com/office/drawing/2014/main" xmlns="" id="{D818EAA2-F841-4FAA-9466-FAF5138CB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35389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4" name="Прямая соединительная линия 1283">
              <a:extLst>
                <a:ext uri="{FF2B5EF4-FFF2-40B4-BE49-F238E27FC236}">
                  <a16:creationId xmlns:a16="http://schemas.microsoft.com/office/drawing/2014/main" xmlns="" id="{7B638348-9730-42EA-8E04-D783FA4609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3615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5" name="Дуга 1284">
              <a:extLst>
                <a:ext uri="{FF2B5EF4-FFF2-40B4-BE49-F238E27FC236}">
                  <a16:creationId xmlns:a16="http://schemas.microsoft.com/office/drawing/2014/main" xmlns="" id="{ED7266A3-97FF-4924-B4CE-3B5D008DAD8D}"/>
                </a:ext>
              </a:extLst>
            </p:cNvPr>
            <p:cNvSpPr/>
            <p:nvPr/>
          </p:nvSpPr>
          <p:spPr>
            <a:xfrm>
              <a:off x="-19966" y="236056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86" name="Дуга 1285">
              <a:extLst>
                <a:ext uri="{FF2B5EF4-FFF2-40B4-BE49-F238E27FC236}">
                  <a16:creationId xmlns:a16="http://schemas.microsoft.com/office/drawing/2014/main" xmlns="" id="{A4CA7D7F-0DFF-4D25-85E5-9BCD75A1FFE8}"/>
                </a:ext>
              </a:extLst>
            </p:cNvPr>
            <p:cNvSpPr/>
            <p:nvPr/>
          </p:nvSpPr>
          <p:spPr>
            <a:xfrm>
              <a:off x="-22414" y="240501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287" name="Прямоугольник 1286">
              <a:extLst>
                <a:ext uri="{FF2B5EF4-FFF2-40B4-BE49-F238E27FC236}">
                  <a16:creationId xmlns:a16="http://schemas.microsoft.com/office/drawing/2014/main" xmlns="" id="{D08EA5C5-493F-4E65-ADD0-4D0A2EB63366}"/>
                </a:ext>
              </a:extLst>
            </p:cNvPr>
            <p:cNvSpPr/>
            <p:nvPr/>
          </p:nvSpPr>
          <p:spPr>
            <a:xfrm>
              <a:off x="89801" y="2427873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88" name="Прямоугольник 1287">
              <a:extLst>
                <a:ext uri="{FF2B5EF4-FFF2-40B4-BE49-F238E27FC236}">
                  <a16:creationId xmlns:a16="http://schemas.microsoft.com/office/drawing/2014/main" xmlns="" id="{15942E56-7B13-4107-A629-F78B987C0136}"/>
                </a:ext>
              </a:extLst>
            </p:cNvPr>
            <p:cNvSpPr/>
            <p:nvPr/>
          </p:nvSpPr>
          <p:spPr>
            <a:xfrm>
              <a:off x="273845" y="251026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289" name="Прямая соединительная линия 1288">
              <a:extLst>
                <a:ext uri="{FF2B5EF4-FFF2-40B4-BE49-F238E27FC236}">
                  <a16:creationId xmlns:a16="http://schemas.microsoft.com/office/drawing/2014/main" xmlns="" id="{3B6A5933-0A1A-43BC-88F6-65556C281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5134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Прямая соединительная линия 1289">
              <a:extLst>
                <a:ext uri="{FF2B5EF4-FFF2-40B4-BE49-F238E27FC236}">
                  <a16:creationId xmlns:a16="http://schemas.microsoft.com/office/drawing/2014/main" xmlns="" id="{F07D96B1-AC06-48AD-9740-33D6B8BAE7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5134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Прямая соединительная линия 1290">
              <a:extLst>
                <a:ext uri="{FF2B5EF4-FFF2-40B4-BE49-F238E27FC236}">
                  <a16:creationId xmlns:a16="http://schemas.microsoft.com/office/drawing/2014/main" xmlns="" id="{698A285F-8F5E-4C96-9542-862A350314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5166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2" name="Прямая соединительная линия 1291">
              <a:extLst>
                <a:ext uri="{FF2B5EF4-FFF2-40B4-BE49-F238E27FC236}">
                  <a16:creationId xmlns:a16="http://schemas.microsoft.com/office/drawing/2014/main" xmlns="" id="{AE53345A-5B63-4651-BBB8-4D30F7B90D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5166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3" name="Прямая соединительная линия 1292">
              <a:extLst>
                <a:ext uri="{FF2B5EF4-FFF2-40B4-BE49-F238E27FC236}">
                  <a16:creationId xmlns:a16="http://schemas.microsoft.com/office/drawing/2014/main" xmlns="" id="{4A4E979B-0FD1-4334-A36F-E8BBBA7C64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5121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4" name="Прямая соединительная линия 1293">
              <a:extLst>
                <a:ext uri="{FF2B5EF4-FFF2-40B4-BE49-F238E27FC236}">
                  <a16:creationId xmlns:a16="http://schemas.microsoft.com/office/drawing/2014/main" xmlns="" id="{EDD03892-F301-4AD8-9AD0-FE946D767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5134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5" name="Прямая соединительная линия 1294">
              <a:extLst>
                <a:ext uri="{FF2B5EF4-FFF2-40B4-BE49-F238E27FC236}">
                  <a16:creationId xmlns:a16="http://schemas.microsoft.com/office/drawing/2014/main" xmlns="" id="{70DF0A14-58AF-495C-B91F-1EB83CBA6D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50899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Прямая соединительная линия 1295">
              <a:extLst>
                <a:ext uri="{FF2B5EF4-FFF2-40B4-BE49-F238E27FC236}">
                  <a16:creationId xmlns:a16="http://schemas.microsoft.com/office/drawing/2014/main" xmlns="" id="{C1A5D890-09A4-4A30-B0D0-8B93136B7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5166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7" name="Дуга 1296">
              <a:extLst>
                <a:ext uri="{FF2B5EF4-FFF2-40B4-BE49-F238E27FC236}">
                  <a16:creationId xmlns:a16="http://schemas.microsoft.com/office/drawing/2014/main" xmlns="" id="{35A2A28D-5E29-4BA5-A506-639527E1A0D5}"/>
                </a:ext>
              </a:extLst>
            </p:cNvPr>
            <p:cNvSpPr/>
            <p:nvPr/>
          </p:nvSpPr>
          <p:spPr>
            <a:xfrm>
              <a:off x="-19966" y="251566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298" name="Дуга 1297">
              <a:extLst>
                <a:ext uri="{FF2B5EF4-FFF2-40B4-BE49-F238E27FC236}">
                  <a16:creationId xmlns:a16="http://schemas.microsoft.com/office/drawing/2014/main" xmlns="" id="{7D50B466-ADF8-41FC-BD6D-5255C68C3E95}"/>
                </a:ext>
              </a:extLst>
            </p:cNvPr>
            <p:cNvSpPr/>
            <p:nvPr/>
          </p:nvSpPr>
          <p:spPr>
            <a:xfrm>
              <a:off x="-22414" y="256011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299" name="Прямоугольник 1298">
              <a:extLst>
                <a:ext uri="{FF2B5EF4-FFF2-40B4-BE49-F238E27FC236}">
                  <a16:creationId xmlns:a16="http://schemas.microsoft.com/office/drawing/2014/main" xmlns="" id="{C5D8589A-F8B3-4043-99CF-013CD513B634}"/>
                </a:ext>
              </a:extLst>
            </p:cNvPr>
            <p:cNvSpPr/>
            <p:nvPr/>
          </p:nvSpPr>
          <p:spPr>
            <a:xfrm>
              <a:off x="89801" y="2582975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00" name="Прямоугольник 1299">
              <a:extLst>
                <a:ext uri="{FF2B5EF4-FFF2-40B4-BE49-F238E27FC236}">
                  <a16:creationId xmlns:a16="http://schemas.microsoft.com/office/drawing/2014/main" xmlns="" id="{C52CA190-C7D7-451B-B795-236FAAA39993}"/>
                </a:ext>
              </a:extLst>
            </p:cNvPr>
            <p:cNvSpPr/>
            <p:nvPr/>
          </p:nvSpPr>
          <p:spPr>
            <a:xfrm>
              <a:off x="273845" y="26740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301" name="Прямая соединительная линия 1300">
              <a:extLst>
                <a:ext uri="{FF2B5EF4-FFF2-40B4-BE49-F238E27FC236}">
                  <a16:creationId xmlns:a16="http://schemas.microsoft.com/office/drawing/2014/main" xmlns="" id="{BE8711F4-4B15-4556-9FC2-A852D23B5F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6772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Прямая соединительная линия 1301">
              <a:extLst>
                <a:ext uri="{FF2B5EF4-FFF2-40B4-BE49-F238E27FC236}">
                  <a16:creationId xmlns:a16="http://schemas.microsoft.com/office/drawing/2014/main" xmlns="" id="{1914CF03-F614-428F-9F1C-15978A6332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6772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3" name="Прямая соединительная линия 1302">
              <a:extLst>
                <a:ext uri="{FF2B5EF4-FFF2-40B4-BE49-F238E27FC236}">
                  <a16:creationId xmlns:a16="http://schemas.microsoft.com/office/drawing/2014/main" xmlns="" id="{9C43C5B6-082C-488F-B6FD-2E7A0F52B1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6803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4" name="Прямая соединительная линия 1303">
              <a:extLst>
                <a:ext uri="{FF2B5EF4-FFF2-40B4-BE49-F238E27FC236}">
                  <a16:creationId xmlns:a16="http://schemas.microsoft.com/office/drawing/2014/main" xmlns="" id="{357CDFF0-7B60-41D7-98E2-EFAF189FC3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6803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Прямая соединительная линия 1304">
              <a:extLst>
                <a:ext uri="{FF2B5EF4-FFF2-40B4-BE49-F238E27FC236}">
                  <a16:creationId xmlns:a16="http://schemas.microsoft.com/office/drawing/2014/main" xmlns="" id="{C8844520-CACE-4578-B868-3F947D92E9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6759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Прямая соединительная линия 1305">
              <a:extLst>
                <a:ext uri="{FF2B5EF4-FFF2-40B4-BE49-F238E27FC236}">
                  <a16:creationId xmlns:a16="http://schemas.microsoft.com/office/drawing/2014/main" xmlns="" id="{95E0D0E0-C2F1-43BC-9767-AF8A47F529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6772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Прямая соединительная линия 1306">
              <a:extLst>
                <a:ext uri="{FF2B5EF4-FFF2-40B4-BE49-F238E27FC236}">
                  <a16:creationId xmlns:a16="http://schemas.microsoft.com/office/drawing/2014/main" xmlns="" id="{907A59E8-07FC-4631-8106-95104F1610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6727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Прямая соединительная линия 1307">
              <a:extLst>
                <a:ext uri="{FF2B5EF4-FFF2-40B4-BE49-F238E27FC236}">
                  <a16:creationId xmlns:a16="http://schemas.microsoft.com/office/drawing/2014/main" xmlns="" id="{BDBE2E0C-9270-4090-A485-2EF5A13F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6803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9" name="Дуга 1308">
              <a:extLst>
                <a:ext uri="{FF2B5EF4-FFF2-40B4-BE49-F238E27FC236}">
                  <a16:creationId xmlns:a16="http://schemas.microsoft.com/office/drawing/2014/main" xmlns="" id="{86175BF8-EF63-4949-A6A8-B42D2FDBB100}"/>
                </a:ext>
              </a:extLst>
            </p:cNvPr>
            <p:cNvSpPr/>
            <p:nvPr/>
          </p:nvSpPr>
          <p:spPr>
            <a:xfrm>
              <a:off x="-19966" y="26794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10" name="Дуга 1309">
              <a:extLst>
                <a:ext uri="{FF2B5EF4-FFF2-40B4-BE49-F238E27FC236}">
                  <a16:creationId xmlns:a16="http://schemas.microsoft.com/office/drawing/2014/main" xmlns="" id="{6361C343-EA2E-4C2F-8650-FCDC10D7B93C}"/>
                </a:ext>
              </a:extLst>
            </p:cNvPr>
            <p:cNvSpPr/>
            <p:nvPr/>
          </p:nvSpPr>
          <p:spPr>
            <a:xfrm>
              <a:off x="-22414" y="272625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311" name="Прямоугольник 1310">
              <a:extLst>
                <a:ext uri="{FF2B5EF4-FFF2-40B4-BE49-F238E27FC236}">
                  <a16:creationId xmlns:a16="http://schemas.microsoft.com/office/drawing/2014/main" xmlns="" id="{ACFE97B0-2BC4-4D55-82CD-80597CAD6944}"/>
                </a:ext>
              </a:extLst>
            </p:cNvPr>
            <p:cNvSpPr/>
            <p:nvPr/>
          </p:nvSpPr>
          <p:spPr>
            <a:xfrm>
              <a:off x="89801" y="2746740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12" name="Прямоугольник 1311">
              <a:extLst>
                <a:ext uri="{FF2B5EF4-FFF2-40B4-BE49-F238E27FC236}">
                  <a16:creationId xmlns:a16="http://schemas.microsoft.com/office/drawing/2014/main" xmlns="" id="{FB0DD41F-48DE-4E3B-88C6-A7EC1394898D}"/>
                </a:ext>
              </a:extLst>
            </p:cNvPr>
            <p:cNvSpPr/>
            <p:nvPr/>
          </p:nvSpPr>
          <p:spPr>
            <a:xfrm>
              <a:off x="273845" y="282912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313" name="Прямая соединительная линия 1312">
              <a:extLst>
                <a:ext uri="{FF2B5EF4-FFF2-40B4-BE49-F238E27FC236}">
                  <a16:creationId xmlns:a16="http://schemas.microsoft.com/office/drawing/2014/main" xmlns="" id="{AAC8833A-2C6E-4EAE-981A-C17B17C30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8323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Прямая соединительная линия 1313">
              <a:extLst>
                <a:ext uri="{FF2B5EF4-FFF2-40B4-BE49-F238E27FC236}">
                  <a16:creationId xmlns:a16="http://schemas.microsoft.com/office/drawing/2014/main" xmlns="" id="{36C9B400-25E4-4370-9D35-4FE8F2E3AC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8323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Прямая соединительная линия 1314">
              <a:extLst>
                <a:ext uri="{FF2B5EF4-FFF2-40B4-BE49-F238E27FC236}">
                  <a16:creationId xmlns:a16="http://schemas.microsoft.com/office/drawing/2014/main" xmlns="" id="{1CAD2BCF-158C-4829-B4DC-39B77D0B08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8354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Прямая соединительная линия 1315">
              <a:extLst>
                <a:ext uri="{FF2B5EF4-FFF2-40B4-BE49-F238E27FC236}">
                  <a16:creationId xmlns:a16="http://schemas.microsoft.com/office/drawing/2014/main" xmlns="" id="{1AEB182E-A187-489B-A928-E6EBDEA43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8354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Прямая соединительная линия 1316">
              <a:extLst>
                <a:ext uri="{FF2B5EF4-FFF2-40B4-BE49-F238E27FC236}">
                  <a16:creationId xmlns:a16="http://schemas.microsoft.com/office/drawing/2014/main" xmlns="" id="{619F74C5-71F5-413C-A929-F96B59BA1F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8310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Прямая соединительная линия 1317">
              <a:extLst>
                <a:ext uri="{FF2B5EF4-FFF2-40B4-BE49-F238E27FC236}">
                  <a16:creationId xmlns:a16="http://schemas.microsoft.com/office/drawing/2014/main" xmlns="" id="{47A9C9C4-72DD-49DD-ABEE-C089138453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8323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Прямая соединительная линия 1318">
              <a:extLst>
                <a:ext uri="{FF2B5EF4-FFF2-40B4-BE49-F238E27FC236}">
                  <a16:creationId xmlns:a16="http://schemas.microsoft.com/office/drawing/2014/main" xmlns="" id="{00B68D61-7457-44C2-9684-7E071B6E88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82785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Прямая соединительная линия 1319">
              <a:extLst>
                <a:ext uri="{FF2B5EF4-FFF2-40B4-BE49-F238E27FC236}">
                  <a16:creationId xmlns:a16="http://schemas.microsoft.com/office/drawing/2014/main" xmlns="" id="{6FBED89C-D077-46E2-92A4-643791DEE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8354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1" name="Дуга 1320">
              <a:extLst>
                <a:ext uri="{FF2B5EF4-FFF2-40B4-BE49-F238E27FC236}">
                  <a16:creationId xmlns:a16="http://schemas.microsoft.com/office/drawing/2014/main" xmlns="" id="{281E0D7D-328E-427E-A9E3-957A17E89442}"/>
                </a:ext>
              </a:extLst>
            </p:cNvPr>
            <p:cNvSpPr/>
            <p:nvPr/>
          </p:nvSpPr>
          <p:spPr>
            <a:xfrm>
              <a:off x="-19966" y="283452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22" name="Дуга 1321">
              <a:extLst>
                <a:ext uri="{FF2B5EF4-FFF2-40B4-BE49-F238E27FC236}">
                  <a16:creationId xmlns:a16="http://schemas.microsoft.com/office/drawing/2014/main" xmlns="" id="{68B15DAB-CA4A-4F2C-B549-E68985C04922}"/>
                </a:ext>
              </a:extLst>
            </p:cNvPr>
            <p:cNvSpPr/>
            <p:nvPr/>
          </p:nvSpPr>
          <p:spPr>
            <a:xfrm>
              <a:off x="-22414" y="288136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323" name="Прямоугольник 1322">
              <a:extLst>
                <a:ext uri="{FF2B5EF4-FFF2-40B4-BE49-F238E27FC236}">
                  <a16:creationId xmlns:a16="http://schemas.microsoft.com/office/drawing/2014/main" xmlns="" id="{E6EB3E7A-8219-4A7C-B39D-3BAD1C15AE34}"/>
                </a:ext>
              </a:extLst>
            </p:cNvPr>
            <p:cNvSpPr/>
            <p:nvPr/>
          </p:nvSpPr>
          <p:spPr>
            <a:xfrm>
              <a:off x="89801" y="2901842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24" name="Прямоугольник 1323">
              <a:extLst>
                <a:ext uri="{FF2B5EF4-FFF2-40B4-BE49-F238E27FC236}">
                  <a16:creationId xmlns:a16="http://schemas.microsoft.com/office/drawing/2014/main" xmlns="" id="{27959117-A01A-4927-882F-5BAF6A99B69C}"/>
                </a:ext>
              </a:extLst>
            </p:cNvPr>
            <p:cNvSpPr/>
            <p:nvPr/>
          </p:nvSpPr>
          <p:spPr>
            <a:xfrm>
              <a:off x="273845" y="29928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325" name="Прямая соединительная линия 1324">
              <a:extLst>
                <a:ext uri="{FF2B5EF4-FFF2-40B4-BE49-F238E27FC236}">
                  <a16:creationId xmlns:a16="http://schemas.microsoft.com/office/drawing/2014/main" xmlns="" id="{22CA7F1A-EFC4-44AE-BB48-315AC1940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9960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6" name="Прямая соединительная линия 1325">
              <a:extLst>
                <a:ext uri="{FF2B5EF4-FFF2-40B4-BE49-F238E27FC236}">
                  <a16:creationId xmlns:a16="http://schemas.microsoft.com/office/drawing/2014/main" xmlns="" id="{4B1FFEFC-9BEA-4BBB-A8C0-6D70671110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9960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7" name="Прямая соединительная линия 1326">
              <a:extLst>
                <a:ext uri="{FF2B5EF4-FFF2-40B4-BE49-F238E27FC236}">
                  <a16:creationId xmlns:a16="http://schemas.microsoft.com/office/drawing/2014/main" xmlns="" id="{E36D99A5-009B-4A1B-86C4-B3247BE4A7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9992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8" name="Прямая соединительная линия 1327">
              <a:extLst>
                <a:ext uri="{FF2B5EF4-FFF2-40B4-BE49-F238E27FC236}">
                  <a16:creationId xmlns:a16="http://schemas.microsoft.com/office/drawing/2014/main" xmlns="" id="{54AFD567-4EEE-44BC-B95A-90FCA78BF5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9992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9" name="Прямая соединительная линия 1328">
              <a:extLst>
                <a:ext uri="{FF2B5EF4-FFF2-40B4-BE49-F238E27FC236}">
                  <a16:creationId xmlns:a16="http://schemas.microsoft.com/office/drawing/2014/main" xmlns="" id="{0BED3C66-4D8F-4D4D-98E3-B769022323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9947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0" name="Прямая соединительная линия 1329">
              <a:extLst>
                <a:ext uri="{FF2B5EF4-FFF2-40B4-BE49-F238E27FC236}">
                  <a16:creationId xmlns:a16="http://schemas.microsoft.com/office/drawing/2014/main" xmlns="" id="{D6E89FE2-43F5-4E6F-88E1-AF170DF58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9960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" name="Прямая соединительная линия 1330">
              <a:extLst>
                <a:ext uri="{FF2B5EF4-FFF2-40B4-BE49-F238E27FC236}">
                  <a16:creationId xmlns:a16="http://schemas.microsoft.com/office/drawing/2014/main" xmlns="" id="{08D267D9-E05E-4F7D-9F24-9C51BCE92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9916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Прямая соединительная линия 1331">
              <a:extLst>
                <a:ext uri="{FF2B5EF4-FFF2-40B4-BE49-F238E27FC236}">
                  <a16:creationId xmlns:a16="http://schemas.microsoft.com/office/drawing/2014/main" xmlns="" id="{9F55B430-7BCA-4103-9F6E-E6C2B4A9A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9992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" name="Дуга 1332">
              <a:extLst>
                <a:ext uri="{FF2B5EF4-FFF2-40B4-BE49-F238E27FC236}">
                  <a16:creationId xmlns:a16="http://schemas.microsoft.com/office/drawing/2014/main" xmlns="" id="{F8062671-596A-4B23-9ECF-99B4C7642050}"/>
                </a:ext>
              </a:extLst>
            </p:cNvPr>
            <p:cNvSpPr/>
            <p:nvPr/>
          </p:nvSpPr>
          <p:spPr>
            <a:xfrm>
              <a:off x="-19966" y="2998293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34" name="Дуга 1333">
              <a:extLst>
                <a:ext uri="{FF2B5EF4-FFF2-40B4-BE49-F238E27FC236}">
                  <a16:creationId xmlns:a16="http://schemas.microsoft.com/office/drawing/2014/main" xmlns="" id="{35E341BF-5AC7-45FD-B58F-E3122F4AD08E}"/>
                </a:ext>
              </a:extLst>
            </p:cNvPr>
            <p:cNvSpPr/>
            <p:nvPr/>
          </p:nvSpPr>
          <p:spPr>
            <a:xfrm>
              <a:off x="-22414" y="3042744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335" name="Прямоугольник 1334">
              <a:extLst>
                <a:ext uri="{FF2B5EF4-FFF2-40B4-BE49-F238E27FC236}">
                  <a16:creationId xmlns:a16="http://schemas.microsoft.com/office/drawing/2014/main" xmlns="" id="{2A26BC68-1294-49E9-BEEE-C966091E2678}"/>
                </a:ext>
              </a:extLst>
            </p:cNvPr>
            <p:cNvSpPr/>
            <p:nvPr/>
          </p:nvSpPr>
          <p:spPr>
            <a:xfrm>
              <a:off x="89801" y="3065606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36" name="Прямоугольник 1335">
              <a:extLst>
                <a:ext uri="{FF2B5EF4-FFF2-40B4-BE49-F238E27FC236}">
                  <a16:creationId xmlns:a16="http://schemas.microsoft.com/office/drawing/2014/main" xmlns="" id="{A36CDF99-BA04-4AE2-8538-F997659ED3BD}"/>
                </a:ext>
              </a:extLst>
            </p:cNvPr>
            <p:cNvSpPr/>
            <p:nvPr/>
          </p:nvSpPr>
          <p:spPr>
            <a:xfrm>
              <a:off x="273845" y="314799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337" name="Прямая соединительная линия 1336">
              <a:extLst>
                <a:ext uri="{FF2B5EF4-FFF2-40B4-BE49-F238E27FC236}">
                  <a16:creationId xmlns:a16="http://schemas.microsoft.com/office/drawing/2014/main" xmlns="" id="{5F56B9D7-5E53-46DC-A345-C74130D635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1511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Прямая соединительная линия 1337">
              <a:extLst>
                <a:ext uri="{FF2B5EF4-FFF2-40B4-BE49-F238E27FC236}">
                  <a16:creationId xmlns:a16="http://schemas.microsoft.com/office/drawing/2014/main" xmlns="" id="{26E76A5F-39A8-454F-B707-CBD831455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1511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Прямая соединительная линия 1338">
              <a:extLst>
                <a:ext uri="{FF2B5EF4-FFF2-40B4-BE49-F238E27FC236}">
                  <a16:creationId xmlns:a16="http://schemas.microsoft.com/office/drawing/2014/main" xmlns="" id="{AEDD34DE-7924-46C7-A305-776FA87606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1543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Прямая соединительная линия 1339">
              <a:extLst>
                <a:ext uri="{FF2B5EF4-FFF2-40B4-BE49-F238E27FC236}">
                  <a16:creationId xmlns:a16="http://schemas.microsoft.com/office/drawing/2014/main" xmlns="" id="{496F7E99-1F3E-4380-88D3-39E0E871B2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1543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Прямая соединительная линия 1340">
              <a:extLst>
                <a:ext uri="{FF2B5EF4-FFF2-40B4-BE49-F238E27FC236}">
                  <a16:creationId xmlns:a16="http://schemas.microsoft.com/office/drawing/2014/main" xmlns="" id="{86B02705-F919-4512-82AE-5E96B68DF1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1499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2" name="Прямая соединительная линия 1341">
              <a:extLst>
                <a:ext uri="{FF2B5EF4-FFF2-40B4-BE49-F238E27FC236}">
                  <a16:creationId xmlns:a16="http://schemas.microsoft.com/office/drawing/2014/main" xmlns="" id="{58E41B9A-D946-4387-95EF-163CB6D254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1511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Прямая соединительная линия 1342">
              <a:extLst>
                <a:ext uri="{FF2B5EF4-FFF2-40B4-BE49-F238E27FC236}">
                  <a16:creationId xmlns:a16="http://schemas.microsoft.com/office/drawing/2014/main" xmlns="" id="{0598FDA0-8BBF-4788-861D-007176F789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14672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Прямая соединительная линия 1343">
              <a:extLst>
                <a:ext uri="{FF2B5EF4-FFF2-40B4-BE49-F238E27FC236}">
                  <a16:creationId xmlns:a16="http://schemas.microsoft.com/office/drawing/2014/main" xmlns="" id="{6E828595-0F96-4E59-9C3B-8F0323916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1543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5" name="Дуга 1344">
              <a:extLst>
                <a:ext uri="{FF2B5EF4-FFF2-40B4-BE49-F238E27FC236}">
                  <a16:creationId xmlns:a16="http://schemas.microsoft.com/office/drawing/2014/main" xmlns="" id="{5481336A-005B-4883-A8E9-C197480101CF}"/>
                </a:ext>
              </a:extLst>
            </p:cNvPr>
            <p:cNvSpPr/>
            <p:nvPr/>
          </p:nvSpPr>
          <p:spPr>
            <a:xfrm>
              <a:off x="-19966" y="315339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46" name="Дуга 1345">
              <a:extLst>
                <a:ext uri="{FF2B5EF4-FFF2-40B4-BE49-F238E27FC236}">
                  <a16:creationId xmlns:a16="http://schemas.microsoft.com/office/drawing/2014/main" xmlns="" id="{E445DD0D-4FE3-414A-9DAF-E4420FBE1A56}"/>
                </a:ext>
              </a:extLst>
            </p:cNvPr>
            <p:cNvSpPr/>
            <p:nvPr/>
          </p:nvSpPr>
          <p:spPr>
            <a:xfrm>
              <a:off x="-22414" y="3197846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347" name="Прямоугольник 1346">
              <a:extLst>
                <a:ext uri="{FF2B5EF4-FFF2-40B4-BE49-F238E27FC236}">
                  <a16:creationId xmlns:a16="http://schemas.microsoft.com/office/drawing/2014/main" xmlns="" id="{952F3C37-C79C-4BCB-A90B-F81E9110B012}"/>
                </a:ext>
              </a:extLst>
            </p:cNvPr>
            <p:cNvSpPr/>
            <p:nvPr/>
          </p:nvSpPr>
          <p:spPr>
            <a:xfrm>
              <a:off x="89801" y="3220708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48" name="Прямоугольник 1347">
              <a:extLst>
                <a:ext uri="{FF2B5EF4-FFF2-40B4-BE49-F238E27FC236}">
                  <a16:creationId xmlns:a16="http://schemas.microsoft.com/office/drawing/2014/main" xmlns="" id="{14713893-21FB-4500-864E-BA633EB78BE0}"/>
                </a:ext>
              </a:extLst>
            </p:cNvPr>
            <p:cNvSpPr/>
            <p:nvPr/>
          </p:nvSpPr>
          <p:spPr>
            <a:xfrm>
              <a:off x="273845" y="33117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349" name="Прямая соединительная линия 1348">
              <a:extLst>
                <a:ext uri="{FF2B5EF4-FFF2-40B4-BE49-F238E27FC236}">
                  <a16:creationId xmlns:a16="http://schemas.microsoft.com/office/drawing/2014/main" xmlns="" id="{1F99DE77-1F5F-4EF6-B8B0-4D784179DD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3149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Прямая соединительная линия 1349">
              <a:extLst>
                <a:ext uri="{FF2B5EF4-FFF2-40B4-BE49-F238E27FC236}">
                  <a16:creationId xmlns:a16="http://schemas.microsoft.com/office/drawing/2014/main" xmlns="" id="{1DDCA6F4-D182-42FE-AFF8-C78585B883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3149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Прямая соединительная линия 1350">
              <a:extLst>
                <a:ext uri="{FF2B5EF4-FFF2-40B4-BE49-F238E27FC236}">
                  <a16:creationId xmlns:a16="http://schemas.microsoft.com/office/drawing/2014/main" xmlns="" id="{333FE802-67F2-4744-98FA-9251F18EF1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3181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Прямая соединительная линия 1351">
              <a:extLst>
                <a:ext uri="{FF2B5EF4-FFF2-40B4-BE49-F238E27FC236}">
                  <a16:creationId xmlns:a16="http://schemas.microsoft.com/office/drawing/2014/main" xmlns="" id="{08C3DA14-FCC7-430E-9355-C202BE91B1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3181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Прямая соединительная линия 1352">
              <a:extLst>
                <a:ext uri="{FF2B5EF4-FFF2-40B4-BE49-F238E27FC236}">
                  <a16:creationId xmlns:a16="http://schemas.microsoft.com/office/drawing/2014/main" xmlns="" id="{544218ED-B161-49A7-86E9-6F8BFE74A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3136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Прямая соединительная линия 1353">
              <a:extLst>
                <a:ext uri="{FF2B5EF4-FFF2-40B4-BE49-F238E27FC236}">
                  <a16:creationId xmlns:a16="http://schemas.microsoft.com/office/drawing/2014/main" xmlns="" id="{EF431CFE-36D1-4768-92E0-767CAD400D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3149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Прямая соединительная линия 1354">
              <a:extLst>
                <a:ext uri="{FF2B5EF4-FFF2-40B4-BE49-F238E27FC236}">
                  <a16:creationId xmlns:a16="http://schemas.microsoft.com/office/drawing/2014/main" xmlns="" id="{B203DCF5-02E0-4C22-9A8F-3966DB1AC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3104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Прямая соединительная линия 1355">
              <a:extLst>
                <a:ext uri="{FF2B5EF4-FFF2-40B4-BE49-F238E27FC236}">
                  <a16:creationId xmlns:a16="http://schemas.microsoft.com/office/drawing/2014/main" xmlns="" id="{198EE465-4FAC-4D98-9BFC-643BF1FDA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3181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7" name="Дуга 1356">
              <a:extLst>
                <a:ext uri="{FF2B5EF4-FFF2-40B4-BE49-F238E27FC236}">
                  <a16:creationId xmlns:a16="http://schemas.microsoft.com/office/drawing/2014/main" xmlns="" id="{FA81E8D5-B5A9-470F-BA8B-EC38931C7E27}"/>
                </a:ext>
              </a:extLst>
            </p:cNvPr>
            <p:cNvSpPr/>
            <p:nvPr/>
          </p:nvSpPr>
          <p:spPr>
            <a:xfrm>
              <a:off x="-19966" y="33171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58" name="Дуга 1357">
              <a:extLst>
                <a:ext uri="{FF2B5EF4-FFF2-40B4-BE49-F238E27FC236}">
                  <a16:creationId xmlns:a16="http://schemas.microsoft.com/office/drawing/2014/main" xmlns="" id="{E6931AD8-CE01-4F49-901F-0A29F3802E1F}"/>
                </a:ext>
              </a:extLst>
            </p:cNvPr>
            <p:cNvSpPr/>
            <p:nvPr/>
          </p:nvSpPr>
          <p:spPr>
            <a:xfrm>
              <a:off x="-22414" y="33639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359" name="Прямоугольник 1358">
              <a:extLst>
                <a:ext uri="{FF2B5EF4-FFF2-40B4-BE49-F238E27FC236}">
                  <a16:creationId xmlns:a16="http://schemas.microsoft.com/office/drawing/2014/main" xmlns="" id="{CA94E404-77D1-426D-BF0A-DD3165063095}"/>
                </a:ext>
              </a:extLst>
            </p:cNvPr>
            <p:cNvSpPr/>
            <p:nvPr/>
          </p:nvSpPr>
          <p:spPr>
            <a:xfrm>
              <a:off x="89801" y="3384472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60" name="Прямоугольник 1359">
              <a:extLst>
                <a:ext uri="{FF2B5EF4-FFF2-40B4-BE49-F238E27FC236}">
                  <a16:creationId xmlns:a16="http://schemas.microsoft.com/office/drawing/2014/main" xmlns="" id="{A26EBD0B-DE90-4E76-BB63-26C8210AD21B}"/>
                </a:ext>
              </a:extLst>
            </p:cNvPr>
            <p:cNvSpPr/>
            <p:nvPr/>
          </p:nvSpPr>
          <p:spPr>
            <a:xfrm>
              <a:off x="273845" y="346686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361" name="Прямая соединительная линия 1360">
              <a:extLst>
                <a:ext uri="{FF2B5EF4-FFF2-40B4-BE49-F238E27FC236}">
                  <a16:creationId xmlns:a16="http://schemas.microsoft.com/office/drawing/2014/main" xmlns="" id="{DE66DB1B-0B3E-4FC3-BA98-2449E292F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4700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Прямая соединительная линия 1361">
              <a:extLst>
                <a:ext uri="{FF2B5EF4-FFF2-40B4-BE49-F238E27FC236}">
                  <a16:creationId xmlns:a16="http://schemas.microsoft.com/office/drawing/2014/main" xmlns="" id="{BF053453-3821-4950-8F03-FCCF1A0F37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4700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3" name="Прямая соединительная линия 1362">
              <a:extLst>
                <a:ext uri="{FF2B5EF4-FFF2-40B4-BE49-F238E27FC236}">
                  <a16:creationId xmlns:a16="http://schemas.microsoft.com/office/drawing/2014/main" xmlns="" id="{A49468DA-375B-46FB-9983-D336C43AE2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4732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4" name="Прямая соединительная линия 1363">
              <a:extLst>
                <a:ext uri="{FF2B5EF4-FFF2-40B4-BE49-F238E27FC236}">
                  <a16:creationId xmlns:a16="http://schemas.microsoft.com/office/drawing/2014/main" xmlns="" id="{5F0A7916-1CCB-4558-BEED-35DC7AE4B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4732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5" name="Прямая соединительная линия 1364">
              <a:extLst>
                <a:ext uri="{FF2B5EF4-FFF2-40B4-BE49-F238E27FC236}">
                  <a16:creationId xmlns:a16="http://schemas.microsoft.com/office/drawing/2014/main" xmlns="" id="{58879DF8-085A-4EDB-862E-3E54D53FE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4687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Прямая соединительная линия 1365">
              <a:extLst>
                <a:ext uri="{FF2B5EF4-FFF2-40B4-BE49-F238E27FC236}">
                  <a16:creationId xmlns:a16="http://schemas.microsoft.com/office/drawing/2014/main" xmlns="" id="{8A6984C1-A36F-429E-914D-E8255E713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4700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Прямая соединительная линия 1366">
              <a:extLst>
                <a:ext uri="{FF2B5EF4-FFF2-40B4-BE49-F238E27FC236}">
                  <a16:creationId xmlns:a16="http://schemas.microsoft.com/office/drawing/2014/main" xmlns="" id="{51A7EC99-0680-405D-B828-98DF8C63E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46559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Прямая соединительная линия 1367">
              <a:extLst>
                <a:ext uri="{FF2B5EF4-FFF2-40B4-BE49-F238E27FC236}">
                  <a16:creationId xmlns:a16="http://schemas.microsoft.com/office/drawing/2014/main" xmlns="" id="{3B318313-3118-41FC-8828-584C1B318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4732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9" name="Дуга 1368">
              <a:extLst>
                <a:ext uri="{FF2B5EF4-FFF2-40B4-BE49-F238E27FC236}">
                  <a16:creationId xmlns:a16="http://schemas.microsoft.com/office/drawing/2014/main" xmlns="" id="{96D7DA76-2C75-42E8-90BA-448419916386}"/>
                </a:ext>
              </a:extLst>
            </p:cNvPr>
            <p:cNvSpPr/>
            <p:nvPr/>
          </p:nvSpPr>
          <p:spPr>
            <a:xfrm>
              <a:off x="-19966" y="34755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70" name="Дуга 1369">
              <a:extLst>
                <a:ext uri="{FF2B5EF4-FFF2-40B4-BE49-F238E27FC236}">
                  <a16:creationId xmlns:a16="http://schemas.microsoft.com/office/drawing/2014/main" xmlns="" id="{3CA1B487-B837-421C-9C43-A6D0A4ED78DA}"/>
                </a:ext>
              </a:extLst>
            </p:cNvPr>
            <p:cNvSpPr/>
            <p:nvPr/>
          </p:nvSpPr>
          <p:spPr>
            <a:xfrm>
              <a:off x="-22414" y="351909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371" name="Прямоугольник 1370">
              <a:extLst>
                <a:ext uri="{FF2B5EF4-FFF2-40B4-BE49-F238E27FC236}">
                  <a16:creationId xmlns:a16="http://schemas.microsoft.com/office/drawing/2014/main" xmlns="" id="{D8773E7A-140D-4A9C-852D-642980699AC8}"/>
                </a:ext>
              </a:extLst>
            </p:cNvPr>
            <p:cNvSpPr/>
            <p:nvPr/>
          </p:nvSpPr>
          <p:spPr>
            <a:xfrm>
              <a:off x="89801" y="3539574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72" name="Прямоугольник 1371">
              <a:extLst>
                <a:ext uri="{FF2B5EF4-FFF2-40B4-BE49-F238E27FC236}">
                  <a16:creationId xmlns:a16="http://schemas.microsoft.com/office/drawing/2014/main" xmlns="" id="{343A98B0-7ED2-476A-B39C-45CACE04439D}"/>
                </a:ext>
              </a:extLst>
            </p:cNvPr>
            <p:cNvSpPr/>
            <p:nvPr/>
          </p:nvSpPr>
          <p:spPr>
            <a:xfrm>
              <a:off x="273845" y="363062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373" name="Прямая соединительная линия 1372">
              <a:extLst>
                <a:ext uri="{FF2B5EF4-FFF2-40B4-BE49-F238E27FC236}">
                  <a16:creationId xmlns:a16="http://schemas.microsoft.com/office/drawing/2014/main" xmlns="" id="{25B76CA5-6AC4-47DA-92D3-193CA68539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6338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Прямая соединительная линия 1373">
              <a:extLst>
                <a:ext uri="{FF2B5EF4-FFF2-40B4-BE49-F238E27FC236}">
                  <a16:creationId xmlns:a16="http://schemas.microsoft.com/office/drawing/2014/main" xmlns="" id="{F58021D2-FB42-4A8C-A2A4-4D443196BC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6338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Прямая соединительная линия 1374">
              <a:extLst>
                <a:ext uri="{FF2B5EF4-FFF2-40B4-BE49-F238E27FC236}">
                  <a16:creationId xmlns:a16="http://schemas.microsoft.com/office/drawing/2014/main" xmlns="" id="{FE87C725-5DA2-4B72-9BFA-385C130ED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6369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Прямая соединительная линия 1375">
              <a:extLst>
                <a:ext uri="{FF2B5EF4-FFF2-40B4-BE49-F238E27FC236}">
                  <a16:creationId xmlns:a16="http://schemas.microsoft.com/office/drawing/2014/main" xmlns="" id="{0B6BD9D1-5738-47E7-9FC6-7F8DED22BA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6369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Прямая соединительная линия 1376">
              <a:extLst>
                <a:ext uri="{FF2B5EF4-FFF2-40B4-BE49-F238E27FC236}">
                  <a16:creationId xmlns:a16="http://schemas.microsoft.com/office/drawing/2014/main" xmlns="" id="{44F3E4CA-6E2A-4284-AD72-506AB9DE5A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63253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Прямая соединительная линия 1377">
              <a:extLst>
                <a:ext uri="{FF2B5EF4-FFF2-40B4-BE49-F238E27FC236}">
                  <a16:creationId xmlns:a16="http://schemas.microsoft.com/office/drawing/2014/main" xmlns="" id="{EA42D9F9-AC80-46E7-8E74-01222F339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6338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Прямая соединительная линия 1378">
              <a:extLst>
                <a:ext uri="{FF2B5EF4-FFF2-40B4-BE49-F238E27FC236}">
                  <a16:creationId xmlns:a16="http://schemas.microsoft.com/office/drawing/2014/main" xmlns="" id="{7863B188-5C24-4CF5-96AD-3DC847CFA6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62935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Прямая соединительная линия 1379">
              <a:extLst>
                <a:ext uri="{FF2B5EF4-FFF2-40B4-BE49-F238E27FC236}">
                  <a16:creationId xmlns:a16="http://schemas.microsoft.com/office/drawing/2014/main" xmlns="" id="{C71314A0-6427-4E8F-8093-717CE560C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6369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1" name="Дуга 1380">
              <a:extLst>
                <a:ext uri="{FF2B5EF4-FFF2-40B4-BE49-F238E27FC236}">
                  <a16:creationId xmlns:a16="http://schemas.microsoft.com/office/drawing/2014/main" xmlns="" id="{87E0632A-CA39-44EB-A6C9-67BA827D1557}"/>
                </a:ext>
              </a:extLst>
            </p:cNvPr>
            <p:cNvSpPr/>
            <p:nvPr/>
          </p:nvSpPr>
          <p:spPr>
            <a:xfrm>
              <a:off x="-19966" y="36327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82" name="Дуга 1381">
              <a:extLst>
                <a:ext uri="{FF2B5EF4-FFF2-40B4-BE49-F238E27FC236}">
                  <a16:creationId xmlns:a16="http://schemas.microsoft.com/office/drawing/2014/main" xmlns="" id="{071C7C36-A4F7-4E6F-8A5E-B5EE77B5D6D8}"/>
                </a:ext>
              </a:extLst>
            </p:cNvPr>
            <p:cNvSpPr/>
            <p:nvPr/>
          </p:nvSpPr>
          <p:spPr>
            <a:xfrm>
              <a:off x="-22414" y="3680476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383" name="Прямоугольник 1382">
              <a:extLst>
                <a:ext uri="{FF2B5EF4-FFF2-40B4-BE49-F238E27FC236}">
                  <a16:creationId xmlns:a16="http://schemas.microsoft.com/office/drawing/2014/main" xmlns="" id="{A58B55EF-D85B-46A1-A081-C03DE19B8CF5}"/>
                </a:ext>
              </a:extLst>
            </p:cNvPr>
            <p:cNvSpPr/>
            <p:nvPr/>
          </p:nvSpPr>
          <p:spPr>
            <a:xfrm>
              <a:off x="89801" y="3703338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84" name="Прямоугольник 1383">
              <a:extLst>
                <a:ext uri="{FF2B5EF4-FFF2-40B4-BE49-F238E27FC236}">
                  <a16:creationId xmlns:a16="http://schemas.microsoft.com/office/drawing/2014/main" xmlns="" id="{8627B8C1-47A9-4217-ACF7-83CC7B681F8E}"/>
                </a:ext>
              </a:extLst>
            </p:cNvPr>
            <p:cNvSpPr/>
            <p:nvPr/>
          </p:nvSpPr>
          <p:spPr>
            <a:xfrm>
              <a:off x="273845" y="37857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385" name="Прямая соединительная линия 1384">
              <a:extLst>
                <a:ext uri="{FF2B5EF4-FFF2-40B4-BE49-F238E27FC236}">
                  <a16:creationId xmlns:a16="http://schemas.microsoft.com/office/drawing/2014/main" xmlns="" id="{44C0CA91-B98E-4F77-95CB-16E0E72181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7889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Прямая соединительная линия 1385">
              <a:extLst>
                <a:ext uri="{FF2B5EF4-FFF2-40B4-BE49-F238E27FC236}">
                  <a16:creationId xmlns:a16="http://schemas.microsoft.com/office/drawing/2014/main" xmlns="" id="{C0FB90CA-9A19-47F1-9CD9-B769E63AA9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7889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Прямая соединительная линия 1386">
              <a:extLst>
                <a:ext uri="{FF2B5EF4-FFF2-40B4-BE49-F238E27FC236}">
                  <a16:creationId xmlns:a16="http://schemas.microsoft.com/office/drawing/2014/main" xmlns="" id="{B774D57A-030E-4520-9E66-8D25B6C2DA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7920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8" name="Прямая соединительная линия 1387">
              <a:extLst>
                <a:ext uri="{FF2B5EF4-FFF2-40B4-BE49-F238E27FC236}">
                  <a16:creationId xmlns:a16="http://schemas.microsoft.com/office/drawing/2014/main" xmlns="" id="{243F40E2-AFC2-4561-9314-98B72427A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7920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Прямая соединительная линия 1388">
              <a:extLst>
                <a:ext uri="{FF2B5EF4-FFF2-40B4-BE49-F238E27FC236}">
                  <a16:creationId xmlns:a16="http://schemas.microsoft.com/office/drawing/2014/main" xmlns="" id="{A337258C-7574-4D43-99A3-623B5A4EE9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7876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Прямая соединительная линия 1389">
              <a:extLst>
                <a:ext uri="{FF2B5EF4-FFF2-40B4-BE49-F238E27FC236}">
                  <a16:creationId xmlns:a16="http://schemas.microsoft.com/office/drawing/2014/main" xmlns="" id="{06E66B0C-69AB-47F0-9561-93EC9001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7889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1" name="Прямая соединительная линия 1390">
              <a:extLst>
                <a:ext uri="{FF2B5EF4-FFF2-40B4-BE49-F238E27FC236}">
                  <a16:creationId xmlns:a16="http://schemas.microsoft.com/office/drawing/2014/main" xmlns="" id="{36383FC4-8892-4E75-909E-E8E95AA75B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7844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Прямая соединительная линия 1391">
              <a:extLst>
                <a:ext uri="{FF2B5EF4-FFF2-40B4-BE49-F238E27FC236}">
                  <a16:creationId xmlns:a16="http://schemas.microsoft.com/office/drawing/2014/main" xmlns="" id="{EBE289D6-CA53-41A8-8C6E-60C70BE0A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7920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3" name="Дуга 1392">
              <a:extLst>
                <a:ext uri="{FF2B5EF4-FFF2-40B4-BE49-F238E27FC236}">
                  <a16:creationId xmlns:a16="http://schemas.microsoft.com/office/drawing/2014/main" xmlns="" id="{1C770BF8-9701-4E71-8B7B-14AA97F67852}"/>
                </a:ext>
              </a:extLst>
            </p:cNvPr>
            <p:cNvSpPr/>
            <p:nvPr/>
          </p:nvSpPr>
          <p:spPr>
            <a:xfrm>
              <a:off x="-19966" y="37911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94" name="Дуга 1393">
              <a:extLst>
                <a:ext uri="{FF2B5EF4-FFF2-40B4-BE49-F238E27FC236}">
                  <a16:creationId xmlns:a16="http://schemas.microsoft.com/office/drawing/2014/main" xmlns="" id="{9580AC7C-8E89-481C-B500-74BCE5A959A1}"/>
                </a:ext>
              </a:extLst>
            </p:cNvPr>
            <p:cNvSpPr/>
            <p:nvPr/>
          </p:nvSpPr>
          <p:spPr>
            <a:xfrm>
              <a:off x="-22414" y="3835578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395" name="Прямоугольник 1394">
              <a:extLst>
                <a:ext uri="{FF2B5EF4-FFF2-40B4-BE49-F238E27FC236}">
                  <a16:creationId xmlns:a16="http://schemas.microsoft.com/office/drawing/2014/main" xmlns="" id="{0764E527-775B-45EB-872D-FEAABC10F3B4}"/>
                </a:ext>
              </a:extLst>
            </p:cNvPr>
            <p:cNvSpPr/>
            <p:nvPr/>
          </p:nvSpPr>
          <p:spPr>
            <a:xfrm>
              <a:off x="89801" y="3858440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396" name="Прямоугольник 1395">
              <a:extLst>
                <a:ext uri="{FF2B5EF4-FFF2-40B4-BE49-F238E27FC236}">
                  <a16:creationId xmlns:a16="http://schemas.microsoft.com/office/drawing/2014/main" xmlns="" id="{2690AD8C-79B1-46E3-8C4A-35803C4603B7}"/>
                </a:ext>
              </a:extLst>
            </p:cNvPr>
            <p:cNvSpPr/>
            <p:nvPr/>
          </p:nvSpPr>
          <p:spPr>
            <a:xfrm>
              <a:off x="273845" y="394949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397" name="Прямая соединительная линия 1396">
              <a:extLst>
                <a:ext uri="{FF2B5EF4-FFF2-40B4-BE49-F238E27FC236}">
                  <a16:creationId xmlns:a16="http://schemas.microsoft.com/office/drawing/2014/main" xmlns="" id="{AFE3AD1D-6E8A-4A0D-B47E-5C5C4DEDC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9526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Прямая соединительная линия 1397">
              <a:extLst>
                <a:ext uri="{FF2B5EF4-FFF2-40B4-BE49-F238E27FC236}">
                  <a16:creationId xmlns:a16="http://schemas.microsoft.com/office/drawing/2014/main" xmlns="" id="{AD98302F-5553-4007-8DEF-F53643F46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9526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Прямая соединительная линия 1398">
              <a:extLst>
                <a:ext uri="{FF2B5EF4-FFF2-40B4-BE49-F238E27FC236}">
                  <a16:creationId xmlns:a16="http://schemas.microsoft.com/office/drawing/2014/main" xmlns="" id="{90840221-152E-4F9C-AC7A-B90447B12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95584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Прямая соединительная линия 1399">
              <a:extLst>
                <a:ext uri="{FF2B5EF4-FFF2-40B4-BE49-F238E27FC236}">
                  <a16:creationId xmlns:a16="http://schemas.microsoft.com/office/drawing/2014/main" xmlns="" id="{0F0DD060-AE89-4453-BCA6-E5B233023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95584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1" name="Прямая соединительная линия 1400">
              <a:extLst>
                <a:ext uri="{FF2B5EF4-FFF2-40B4-BE49-F238E27FC236}">
                  <a16:creationId xmlns:a16="http://schemas.microsoft.com/office/drawing/2014/main" xmlns="" id="{9FF88BAF-2E7C-4D7F-93A7-A1ABDAC3A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95139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" name="Прямая соединительная линия 1401">
              <a:extLst>
                <a:ext uri="{FF2B5EF4-FFF2-40B4-BE49-F238E27FC236}">
                  <a16:creationId xmlns:a16="http://schemas.microsoft.com/office/drawing/2014/main" xmlns="" id="{51A86AFB-084E-4DA9-8C8D-B64CA9873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9526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Прямая соединительная линия 1402">
              <a:extLst>
                <a:ext uri="{FF2B5EF4-FFF2-40B4-BE49-F238E27FC236}">
                  <a16:creationId xmlns:a16="http://schemas.microsoft.com/office/drawing/2014/main" xmlns="" id="{8928980E-386A-45AC-99ED-AE81C292D1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94822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Прямая соединительная линия 1403">
              <a:extLst>
                <a:ext uri="{FF2B5EF4-FFF2-40B4-BE49-F238E27FC236}">
                  <a16:creationId xmlns:a16="http://schemas.microsoft.com/office/drawing/2014/main" xmlns="" id="{CF28083E-0333-4873-A03F-43A89C2B5C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95584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5" name="Дуга 1404">
              <a:extLst>
                <a:ext uri="{FF2B5EF4-FFF2-40B4-BE49-F238E27FC236}">
                  <a16:creationId xmlns:a16="http://schemas.microsoft.com/office/drawing/2014/main" xmlns="" id="{3F53F8FA-EA81-4845-A626-E01D97259B0D}"/>
                </a:ext>
              </a:extLst>
            </p:cNvPr>
            <p:cNvSpPr/>
            <p:nvPr/>
          </p:nvSpPr>
          <p:spPr>
            <a:xfrm>
              <a:off x="-19966" y="3954891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06" name="Дуга 1405">
              <a:extLst>
                <a:ext uri="{FF2B5EF4-FFF2-40B4-BE49-F238E27FC236}">
                  <a16:creationId xmlns:a16="http://schemas.microsoft.com/office/drawing/2014/main" xmlns="" id="{2B7F8A0D-FE28-4B72-BF44-0955E65FB5AB}"/>
                </a:ext>
              </a:extLst>
            </p:cNvPr>
            <p:cNvSpPr/>
            <p:nvPr/>
          </p:nvSpPr>
          <p:spPr>
            <a:xfrm>
              <a:off x="-22414" y="400172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407" name="Прямоугольник 1406">
              <a:extLst>
                <a:ext uri="{FF2B5EF4-FFF2-40B4-BE49-F238E27FC236}">
                  <a16:creationId xmlns:a16="http://schemas.microsoft.com/office/drawing/2014/main" xmlns="" id="{2F3C85C0-B6B3-4EBD-9CEA-C545426C4FCA}"/>
                </a:ext>
              </a:extLst>
            </p:cNvPr>
            <p:cNvSpPr/>
            <p:nvPr/>
          </p:nvSpPr>
          <p:spPr>
            <a:xfrm>
              <a:off x="89801" y="4022204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08" name="Прямоугольник 1407">
              <a:extLst>
                <a:ext uri="{FF2B5EF4-FFF2-40B4-BE49-F238E27FC236}">
                  <a16:creationId xmlns:a16="http://schemas.microsoft.com/office/drawing/2014/main" xmlns="" id="{6F80AE2E-D13F-42DA-A79A-F5E5545FC056}"/>
                </a:ext>
              </a:extLst>
            </p:cNvPr>
            <p:cNvSpPr/>
            <p:nvPr/>
          </p:nvSpPr>
          <p:spPr>
            <a:xfrm>
              <a:off x="273845" y="41045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409" name="Прямая соединительная линия 1408">
              <a:extLst>
                <a:ext uri="{FF2B5EF4-FFF2-40B4-BE49-F238E27FC236}">
                  <a16:creationId xmlns:a16="http://schemas.microsoft.com/office/drawing/2014/main" xmlns="" id="{C5D2F068-AC6B-473B-8BF7-F9A3AD8B6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1077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Прямая соединительная линия 1409">
              <a:extLst>
                <a:ext uri="{FF2B5EF4-FFF2-40B4-BE49-F238E27FC236}">
                  <a16:creationId xmlns:a16="http://schemas.microsoft.com/office/drawing/2014/main" xmlns="" id="{6DB10270-7E22-41C5-BFA8-F3049201F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1077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Прямая соединительная линия 1410">
              <a:extLst>
                <a:ext uri="{FF2B5EF4-FFF2-40B4-BE49-F238E27FC236}">
                  <a16:creationId xmlns:a16="http://schemas.microsoft.com/office/drawing/2014/main" xmlns="" id="{0426A548-8C27-4401-B185-E99970A399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1109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Прямая соединительная линия 1411">
              <a:extLst>
                <a:ext uri="{FF2B5EF4-FFF2-40B4-BE49-F238E27FC236}">
                  <a16:creationId xmlns:a16="http://schemas.microsoft.com/office/drawing/2014/main" xmlns="" id="{23E0FA01-8235-4CDB-B2A8-36BCD0E14C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1109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Прямая соединительная линия 1412">
              <a:extLst>
                <a:ext uri="{FF2B5EF4-FFF2-40B4-BE49-F238E27FC236}">
                  <a16:creationId xmlns:a16="http://schemas.microsoft.com/office/drawing/2014/main" xmlns="" id="{ACEF07DF-EE25-4596-9156-7DE3B5D2C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1064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Прямая соединительная линия 1413">
              <a:extLst>
                <a:ext uri="{FF2B5EF4-FFF2-40B4-BE49-F238E27FC236}">
                  <a16:creationId xmlns:a16="http://schemas.microsoft.com/office/drawing/2014/main" xmlns="" id="{C4801695-EB66-40BE-A5D0-225166B52E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1077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Прямая соединительная линия 1414">
              <a:extLst>
                <a:ext uri="{FF2B5EF4-FFF2-40B4-BE49-F238E27FC236}">
                  <a16:creationId xmlns:a16="http://schemas.microsoft.com/office/drawing/2014/main" xmlns="" id="{9F879E3E-9A80-4201-B59F-492A779BCB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1033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Прямая соединительная линия 1415">
              <a:extLst>
                <a:ext uri="{FF2B5EF4-FFF2-40B4-BE49-F238E27FC236}">
                  <a16:creationId xmlns:a16="http://schemas.microsoft.com/office/drawing/2014/main" xmlns="" id="{6BEB29E6-5C31-45A3-9C7C-D5295E890C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1109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7" name="Дуга 1416">
              <a:extLst>
                <a:ext uri="{FF2B5EF4-FFF2-40B4-BE49-F238E27FC236}">
                  <a16:creationId xmlns:a16="http://schemas.microsoft.com/office/drawing/2014/main" xmlns="" id="{75E5BA8E-BA47-4ACC-9C17-FB02FD64A115}"/>
                </a:ext>
              </a:extLst>
            </p:cNvPr>
            <p:cNvSpPr/>
            <p:nvPr/>
          </p:nvSpPr>
          <p:spPr>
            <a:xfrm>
              <a:off x="-19966" y="4109993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18" name="Дуга 1417">
              <a:extLst>
                <a:ext uri="{FF2B5EF4-FFF2-40B4-BE49-F238E27FC236}">
                  <a16:creationId xmlns:a16="http://schemas.microsoft.com/office/drawing/2014/main" xmlns="" id="{98B20214-7CEB-410C-8989-42A9BFD831F4}"/>
                </a:ext>
              </a:extLst>
            </p:cNvPr>
            <p:cNvSpPr/>
            <p:nvPr/>
          </p:nvSpPr>
          <p:spPr>
            <a:xfrm>
              <a:off x="-22414" y="415682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419" name="Прямоугольник 1418">
              <a:extLst>
                <a:ext uri="{FF2B5EF4-FFF2-40B4-BE49-F238E27FC236}">
                  <a16:creationId xmlns:a16="http://schemas.microsoft.com/office/drawing/2014/main" xmlns="" id="{4D44DA5C-DA87-4DBD-A294-C2BA4C8ACA4E}"/>
                </a:ext>
              </a:extLst>
            </p:cNvPr>
            <p:cNvSpPr/>
            <p:nvPr/>
          </p:nvSpPr>
          <p:spPr>
            <a:xfrm>
              <a:off x="89801" y="4177306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20" name="Прямоугольник 1419">
              <a:extLst>
                <a:ext uri="{FF2B5EF4-FFF2-40B4-BE49-F238E27FC236}">
                  <a16:creationId xmlns:a16="http://schemas.microsoft.com/office/drawing/2014/main" xmlns="" id="{3CC6B718-B5DA-49AE-9505-907D033A6735}"/>
                </a:ext>
              </a:extLst>
            </p:cNvPr>
            <p:cNvSpPr/>
            <p:nvPr/>
          </p:nvSpPr>
          <p:spPr>
            <a:xfrm>
              <a:off x="273845" y="4268358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421" name="Прямая соединительная линия 1420">
              <a:extLst>
                <a:ext uri="{FF2B5EF4-FFF2-40B4-BE49-F238E27FC236}">
                  <a16:creationId xmlns:a16="http://schemas.microsoft.com/office/drawing/2014/main" xmlns="" id="{768DA304-5D21-4250-87C1-7F93370DC6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2715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2" name="Прямая соединительная линия 1421">
              <a:extLst>
                <a:ext uri="{FF2B5EF4-FFF2-40B4-BE49-F238E27FC236}">
                  <a16:creationId xmlns:a16="http://schemas.microsoft.com/office/drawing/2014/main" xmlns="" id="{9940F556-AF95-43BE-A254-B08D10363A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2715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3" name="Прямая соединительная линия 1422">
              <a:extLst>
                <a:ext uri="{FF2B5EF4-FFF2-40B4-BE49-F238E27FC236}">
                  <a16:creationId xmlns:a16="http://schemas.microsoft.com/office/drawing/2014/main" xmlns="" id="{7952D646-E5A2-41AA-B57A-03407D3D4E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27470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4" name="Прямая соединительная линия 1423">
              <a:extLst>
                <a:ext uri="{FF2B5EF4-FFF2-40B4-BE49-F238E27FC236}">
                  <a16:creationId xmlns:a16="http://schemas.microsoft.com/office/drawing/2014/main" xmlns="" id="{12558409-A34B-41DC-9377-48E42590E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27470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5" name="Прямая соединительная линия 1424">
              <a:extLst>
                <a:ext uri="{FF2B5EF4-FFF2-40B4-BE49-F238E27FC236}">
                  <a16:creationId xmlns:a16="http://schemas.microsoft.com/office/drawing/2014/main" xmlns="" id="{C67C4492-4E7B-4D76-9F09-7405A831E2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27026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6" name="Прямая соединительная линия 1425">
              <a:extLst>
                <a:ext uri="{FF2B5EF4-FFF2-40B4-BE49-F238E27FC236}">
                  <a16:creationId xmlns:a16="http://schemas.microsoft.com/office/drawing/2014/main" xmlns="" id="{5F5EF114-2330-4118-B26D-082629661C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2715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7" name="Прямая соединительная линия 1426">
              <a:extLst>
                <a:ext uri="{FF2B5EF4-FFF2-40B4-BE49-F238E27FC236}">
                  <a16:creationId xmlns:a16="http://schemas.microsoft.com/office/drawing/2014/main" xmlns="" id="{C67221DF-E879-4D17-9759-40215DC44D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26708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8" name="Прямая соединительная линия 1427">
              <a:extLst>
                <a:ext uri="{FF2B5EF4-FFF2-40B4-BE49-F238E27FC236}">
                  <a16:creationId xmlns:a16="http://schemas.microsoft.com/office/drawing/2014/main" xmlns="" id="{C6CBDE17-F151-4C9D-AD7C-62539912B7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27470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9" name="Дуга 1428">
              <a:extLst>
                <a:ext uri="{FF2B5EF4-FFF2-40B4-BE49-F238E27FC236}">
                  <a16:creationId xmlns:a16="http://schemas.microsoft.com/office/drawing/2014/main" xmlns="" id="{F92F1C57-9E13-4A27-B01B-095B9109EB2A}"/>
                </a:ext>
              </a:extLst>
            </p:cNvPr>
            <p:cNvSpPr/>
            <p:nvPr/>
          </p:nvSpPr>
          <p:spPr>
            <a:xfrm>
              <a:off x="-19966" y="427375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30" name="Дуга 1429">
              <a:extLst>
                <a:ext uri="{FF2B5EF4-FFF2-40B4-BE49-F238E27FC236}">
                  <a16:creationId xmlns:a16="http://schemas.microsoft.com/office/drawing/2014/main" xmlns="" id="{3624C462-E08C-42CD-8A1B-827A155D367B}"/>
                </a:ext>
              </a:extLst>
            </p:cNvPr>
            <p:cNvSpPr/>
            <p:nvPr/>
          </p:nvSpPr>
          <p:spPr>
            <a:xfrm>
              <a:off x="-22414" y="431820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431" name="Прямоугольник 1430">
              <a:extLst>
                <a:ext uri="{FF2B5EF4-FFF2-40B4-BE49-F238E27FC236}">
                  <a16:creationId xmlns:a16="http://schemas.microsoft.com/office/drawing/2014/main" xmlns="" id="{77F6D250-B8BE-4C6D-A965-26E925563902}"/>
                </a:ext>
              </a:extLst>
            </p:cNvPr>
            <p:cNvSpPr/>
            <p:nvPr/>
          </p:nvSpPr>
          <p:spPr>
            <a:xfrm>
              <a:off x="89801" y="4341071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32" name="Прямоугольник 1431">
              <a:extLst>
                <a:ext uri="{FF2B5EF4-FFF2-40B4-BE49-F238E27FC236}">
                  <a16:creationId xmlns:a16="http://schemas.microsoft.com/office/drawing/2014/main" xmlns="" id="{0317EC3F-5907-4B0C-8686-6B176BCA4BAD}"/>
                </a:ext>
              </a:extLst>
            </p:cNvPr>
            <p:cNvSpPr/>
            <p:nvPr/>
          </p:nvSpPr>
          <p:spPr>
            <a:xfrm>
              <a:off x="273845" y="4423460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433" name="Прямая соединительная линия 1432">
              <a:extLst>
                <a:ext uri="{FF2B5EF4-FFF2-40B4-BE49-F238E27FC236}">
                  <a16:creationId xmlns:a16="http://schemas.microsoft.com/office/drawing/2014/main" xmlns="" id="{866C4CC0-F796-4303-9BDB-40638D21C1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4266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" name="Прямая соединительная линия 1433">
              <a:extLst>
                <a:ext uri="{FF2B5EF4-FFF2-40B4-BE49-F238E27FC236}">
                  <a16:creationId xmlns:a16="http://schemas.microsoft.com/office/drawing/2014/main" xmlns="" id="{4F9707CE-A352-44A0-8C3B-B678AE8B3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4266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" name="Прямая соединительная линия 1434">
              <a:extLst>
                <a:ext uri="{FF2B5EF4-FFF2-40B4-BE49-F238E27FC236}">
                  <a16:creationId xmlns:a16="http://schemas.microsoft.com/office/drawing/2014/main" xmlns="" id="{F562C2CC-EEE0-444E-AFF6-A6CF49B3C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4298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" name="Прямая соединительная линия 1435">
              <a:extLst>
                <a:ext uri="{FF2B5EF4-FFF2-40B4-BE49-F238E27FC236}">
                  <a16:creationId xmlns:a16="http://schemas.microsoft.com/office/drawing/2014/main" xmlns="" id="{3BF534AF-2F7C-4341-9A99-652E3FBBC0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4298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" name="Прямая соединительная линия 1436">
              <a:extLst>
                <a:ext uri="{FF2B5EF4-FFF2-40B4-BE49-F238E27FC236}">
                  <a16:creationId xmlns:a16="http://schemas.microsoft.com/office/drawing/2014/main" xmlns="" id="{5C23E6EE-2C99-4C41-B671-3BD005B8CD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42536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" name="Прямая соединительная линия 1437">
              <a:extLst>
                <a:ext uri="{FF2B5EF4-FFF2-40B4-BE49-F238E27FC236}">
                  <a16:creationId xmlns:a16="http://schemas.microsoft.com/office/drawing/2014/main" xmlns="" id="{D1424A2D-9E37-4998-8B3C-42EEA1437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4266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Прямая соединительная линия 1438">
              <a:extLst>
                <a:ext uri="{FF2B5EF4-FFF2-40B4-BE49-F238E27FC236}">
                  <a16:creationId xmlns:a16="http://schemas.microsoft.com/office/drawing/2014/main" xmlns="" id="{611793E9-2A4B-4CC6-83B5-EDE8A21D4F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42219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0" name="Прямая соединительная линия 1439">
              <a:extLst>
                <a:ext uri="{FF2B5EF4-FFF2-40B4-BE49-F238E27FC236}">
                  <a16:creationId xmlns:a16="http://schemas.microsoft.com/office/drawing/2014/main" xmlns="" id="{90E99DEB-43DE-4274-BC6B-E3BEDC0D5D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4298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1" name="Дуга 1440">
              <a:extLst>
                <a:ext uri="{FF2B5EF4-FFF2-40B4-BE49-F238E27FC236}">
                  <a16:creationId xmlns:a16="http://schemas.microsoft.com/office/drawing/2014/main" xmlns="" id="{711A0791-4E0A-45C1-9794-C50980E072A0}"/>
                </a:ext>
              </a:extLst>
            </p:cNvPr>
            <p:cNvSpPr/>
            <p:nvPr/>
          </p:nvSpPr>
          <p:spPr>
            <a:xfrm>
              <a:off x="-19966" y="442886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42" name="Дуга 1441">
              <a:extLst>
                <a:ext uri="{FF2B5EF4-FFF2-40B4-BE49-F238E27FC236}">
                  <a16:creationId xmlns:a16="http://schemas.microsoft.com/office/drawing/2014/main" xmlns="" id="{DE5425D4-B4FA-4608-A802-AFD9F8C9C15A}"/>
                </a:ext>
              </a:extLst>
            </p:cNvPr>
            <p:cNvSpPr/>
            <p:nvPr/>
          </p:nvSpPr>
          <p:spPr>
            <a:xfrm>
              <a:off x="-22414" y="447331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443" name="Прямоугольник 1442">
              <a:extLst>
                <a:ext uri="{FF2B5EF4-FFF2-40B4-BE49-F238E27FC236}">
                  <a16:creationId xmlns:a16="http://schemas.microsoft.com/office/drawing/2014/main" xmlns="" id="{F6400561-3559-4050-A98C-90C688205187}"/>
                </a:ext>
              </a:extLst>
            </p:cNvPr>
            <p:cNvSpPr/>
            <p:nvPr/>
          </p:nvSpPr>
          <p:spPr>
            <a:xfrm>
              <a:off x="89801" y="4496173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44" name="Прямоугольник 1443">
              <a:extLst>
                <a:ext uri="{FF2B5EF4-FFF2-40B4-BE49-F238E27FC236}">
                  <a16:creationId xmlns:a16="http://schemas.microsoft.com/office/drawing/2014/main" xmlns="" id="{FE92F287-1A20-4C35-9404-E65825995AD0}"/>
                </a:ext>
              </a:extLst>
            </p:cNvPr>
            <p:cNvSpPr/>
            <p:nvPr/>
          </p:nvSpPr>
          <p:spPr>
            <a:xfrm>
              <a:off x="273845" y="458722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445" name="Прямая соединительная линия 1444">
              <a:extLst>
                <a:ext uri="{FF2B5EF4-FFF2-40B4-BE49-F238E27FC236}">
                  <a16:creationId xmlns:a16="http://schemas.microsoft.com/office/drawing/2014/main" xmlns="" id="{D037D18B-4B82-4728-83B4-A25156884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5904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6" name="Прямая соединительная линия 1445">
              <a:extLst>
                <a:ext uri="{FF2B5EF4-FFF2-40B4-BE49-F238E27FC236}">
                  <a16:creationId xmlns:a16="http://schemas.microsoft.com/office/drawing/2014/main" xmlns="" id="{2943E6A2-A593-4A53-99D9-BAEDCB8B2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5904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7" name="Прямая соединительная линия 1446">
              <a:extLst>
                <a:ext uri="{FF2B5EF4-FFF2-40B4-BE49-F238E27FC236}">
                  <a16:creationId xmlns:a16="http://schemas.microsoft.com/office/drawing/2014/main" xmlns="" id="{98C301D0-568C-4BE3-A4BB-88794B963A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5935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8" name="Прямая соединительная линия 1447">
              <a:extLst>
                <a:ext uri="{FF2B5EF4-FFF2-40B4-BE49-F238E27FC236}">
                  <a16:creationId xmlns:a16="http://schemas.microsoft.com/office/drawing/2014/main" xmlns="" id="{018CCEA6-5834-4542-8006-CD00124829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5935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Прямая соединительная линия 1448">
              <a:extLst>
                <a:ext uri="{FF2B5EF4-FFF2-40B4-BE49-F238E27FC236}">
                  <a16:creationId xmlns:a16="http://schemas.microsoft.com/office/drawing/2014/main" xmlns="" id="{54190F52-9E63-4D87-8BCE-8986EBEFB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58913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0" name="Прямая соединительная линия 1449">
              <a:extLst>
                <a:ext uri="{FF2B5EF4-FFF2-40B4-BE49-F238E27FC236}">
                  <a16:creationId xmlns:a16="http://schemas.microsoft.com/office/drawing/2014/main" xmlns="" id="{C5A5EF4F-40AB-482C-936A-80F4185912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5904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1" name="Прямая соединительная линия 1450">
              <a:extLst>
                <a:ext uri="{FF2B5EF4-FFF2-40B4-BE49-F238E27FC236}">
                  <a16:creationId xmlns:a16="http://schemas.microsoft.com/office/drawing/2014/main" xmlns="" id="{F77791BF-2FBC-4E55-98C7-64C2007D78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58595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2" name="Прямая соединительная линия 1451">
              <a:extLst>
                <a:ext uri="{FF2B5EF4-FFF2-40B4-BE49-F238E27FC236}">
                  <a16:creationId xmlns:a16="http://schemas.microsoft.com/office/drawing/2014/main" xmlns="" id="{BCAB22A3-D54B-4C97-B14D-BF7000E23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5935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3" name="Дуга 1452">
              <a:extLst>
                <a:ext uri="{FF2B5EF4-FFF2-40B4-BE49-F238E27FC236}">
                  <a16:creationId xmlns:a16="http://schemas.microsoft.com/office/drawing/2014/main" xmlns="" id="{1B158BA0-26C5-40CD-84DC-08362A790990}"/>
                </a:ext>
              </a:extLst>
            </p:cNvPr>
            <p:cNvSpPr/>
            <p:nvPr/>
          </p:nvSpPr>
          <p:spPr>
            <a:xfrm>
              <a:off x="-19966" y="459262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54" name="Дуга 1453">
              <a:extLst>
                <a:ext uri="{FF2B5EF4-FFF2-40B4-BE49-F238E27FC236}">
                  <a16:creationId xmlns:a16="http://schemas.microsoft.com/office/drawing/2014/main" xmlns="" id="{79715AE3-C3E9-44E0-AAC5-5E274D726A27}"/>
                </a:ext>
              </a:extLst>
            </p:cNvPr>
            <p:cNvSpPr/>
            <p:nvPr/>
          </p:nvSpPr>
          <p:spPr>
            <a:xfrm>
              <a:off x="-22414" y="4639457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455" name="Прямоугольник 1454">
              <a:extLst>
                <a:ext uri="{FF2B5EF4-FFF2-40B4-BE49-F238E27FC236}">
                  <a16:creationId xmlns:a16="http://schemas.microsoft.com/office/drawing/2014/main" xmlns="" id="{FA188E19-3BF0-4003-8B14-32F89B4ED95E}"/>
                </a:ext>
              </a:extLst>
            </p:cNvPr>
            <p:cNvSpPr/>
            <p:nvPr/>
          </p:nvSpPr>
          <p:spPr>
            <a:xfrm>
              <a:off x="89801" y="4659938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56" name="Прямоугольник 1455">
              <a:extLst>
                <a:ext uri="{FF2B5EF4-FFF2-40B4-BE49-F238E27FC236}">
                  <a16:creationId xmlns:a16="http://schemas.microsoft.com/office/drawing/2014/main" xmlns="" id="{B760BF15-F603-4F37-946F-A7A428B1E398}"/>
                </a:ext>
              </a:extLst>
            </p:cNvPr>
            <p:cNvSpPr/>
            <p:nvPr/>
          </p:nvSpPr>
          <p:spPr>
            <a:xfrm>
              <a:off x="273845" y="47423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457" name="Прямая соединительная линия 1456">
              <a:extLst>
                <a:ext uri="{FF2B5EF4-FFF2-40B4-BE49-F238E27FC236}">
                  <a16:creationId xmlns:a16="http://schemas.microsoft.com/office/drawing/2014/main" xmlns="" id="{728E88B9-176D-4A15-8861-51AC2692CC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7455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8" name="Прямая соединительная линия 1457">
              <a:extLst>
                <a:ext uri="{FF2B5EF4-FFF2-40B4-BE49-F238E27FC236}">
                  <a16:creationId xmlns:a16="http://schemas.microsoft.com/office/drawing/2014/main" xmlns="" id="{DA85F0E7-875E-417F-89AC-64CE4234F3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7455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Прямая соединительная линия 1458">
              <a:extLst>
                <a:ext uri="{FF2B5EF4-FFF2-40B4-BE49-F238E27FC236}">
                  <a16:creationId xmlns:a16="http://schemas.microsoft.com/office/drawing/2014/main" xmlns="" id="{99A7BC58-17FD-4105-A540-AA19EB80C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7486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0" name="Прямая соединительная линия 1459">
              <a:extLst>
                <a:ext uri="{FF2B5EF4-FFF2-40B4-BE49-F238E27FC236}">
                  <a16:creationId xmlns:a16="http://schemas.microsoft.com/office/drawing/2014/main" xmlns="" id="{6C276363-68C5-42E7-A7C9-E86CD16AC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7486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1" name="Прямая соединительная линия 1460">
              <a:extLst>
                <a:ext uri="{FF2B5EF4-FFF2-40B4-BE49-F238E27FC236}">
                  <a16:creationId xmlns:a16="http://schemas.microsoft.com/office/drawing/2014/main" xmlns="" id="{F299E243-F937-4D0F-A8AB-18EED3123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7442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2" name="Прямая соединительная линия 1461">
              <a:extLst>
                <a:ext uri="{FF2B5EF4-FFF2-40B4-BE49-F238E27FC236}">
                  <a16:creationId xmlns:a16="http://schemas.microsoft.com/office/drawing/2014/main" xmlns="" id="{6ECE772B-C5FB-43DD-A9D7-19CE56B90C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7455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Прямая соединительная линия 1462">
              <a:extLst>
                <a:ext uri="{FF2B5EF4-FFF2-40B4-BE49-F238E27FC236}">
                  <a16:creationId xmlns:a16="http://schemas.microsoft.com/office/drawing/2014/main" xmlns="" id="{E442F181-D7E7-4B34-AB08-B02AF7C3A5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7410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4" name="Прямая соединительная линия 1463">
              <a:extLst>
                <a:ext uri="{FF2B5EF4-FFF2-40B4-BE49-F238E27FC236}">
                  <a16:creationId xmlns:a16="http://schemas.microsoft.com/office/drawing/2014/main" xmlns="" id="{12A6553F-890E-4D1B-8C84-CE1A7FE0B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7486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5" name="Дуга 1464">
              <a:extLst>
                <a:ext uri="{FF2B5EF4-FFF2-40B4-BE49-F238E27FC236}">
                  <a16:creationId xmlns:a16="http://schemas.microsoft.com/office/drawing/2014/main" xmlns="" id="{21EA0A8F-6436-4C48-B0E1-977ADE301CEC}"/>
                </a:ext>
              </a:extLst>
            </p:cNvPr>
            <p:cNvSpPr/>
            <p:nvPr/>
          </p:nvSpPr>
          <p:spPr>
            <a:xfrm>
              <a:off x="-19966" y="47477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66" name="Дуга 1465">
              <a:extLst>
                <a:ext uri="{FF2B5EF4-FFF2-40B4-BE49-F238E27FC236}">
                  <a16:creationId xmlns:a16="http://schemas.microsoft.com/office/drawing/2014/main" xmlns="" id="{DDA8264F-17BB-4F2E-889B-C38254B17700}"/>
                </a:ext>
              </a:extLst>
            </p:cNvPr>
            <p:cNvSpPr/>
            <p:nvPr/>
          </p:nvSpPr>
          <p:spPr>
            <a:xfrm>
              <a:off x="-22414" y="479455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467" name="Прямоугольник 1466">
              <a:extLst>
                <a:ext uri="{FF2B5EF4-FFF2-40B4-BE49-F238E27FC236}">
                  <a16:creationId xmlns:a16="http://schemas.microsoft.com/office/drawing/2014/main" xmlns="" id="{8EB3DD89-945E-4401-8FCD-18150B1B0977}"/>
                </a:ext>
              </a:extLst>
            </p:cNvPr>
            <p:cNvSpPr/>
            <p:nvPr/>
          </p:nvSpPr>
          <p:spPr>
            <a:xfrm>
              <a:off x="89801" y="4815040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68" name="Прямоугольник 1467">
              <a:extLst>
                <a:ext uri="{FF2B5EF4-FFF2-40B4-BE49-F238E27FC236}">
                  <a16:creationId xmlns:a16="http://schemas.microsoft.com/office/drawing/2014/main" xmlns="" id="{96CACF45-C437-45F2-880C-494323A6DD66}"/>
                </a:ext>
              </a:extLst>
            </p:cNvPr>
            <p:cNvSpPr/>
            <p:nvPr/>
          </p:nvSpPr>
          <p:spPr>
            <a:xfrm>
              <a:off x="273845" y="490609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469" name="Прямая соединительная линия 1468">
              <a:extLst>
                <a:ext uri="{FF2B5EF4-FFF2-40B4-BE49-F238E27FC236}">
                  <a16:creationId xmlns:a16="http://schemas.microsoft.com/office/drawing/2014/main" xmlns="" id="{70072004-7F78-49C7-B541-43C6AC6E8B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9092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0" name="Прямая соединительная линия 1469">
              <a:extLst>
                <a:ext uri="{FF2B5EF4-FFF2-40B4-BE49-F238E27FC236}">
                  <a16:creationId xmlns:a16="http://schemas.microsoft.com/office/drawing/2014/main" xmlns="" id="{D8F65368-651F-4F9C-B14C-80CA3E7997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9092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1" name="Прямая соединительная линия 1470">
              <a:extLst>
                <a:ext uri="{FF2B5EF4-FFF2-40B4-BE49-F238E27FC236}">
                  <a16:creationId xmlns:a16="http://schemas.microsoft.com/office/drawing/2014/main" xmlns="" id="{46279CFA-0A4C-41A0-B00D-3380035E97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9124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2" name="Прямая соединительная линия 1471">
              <a:extLst>
                <a:ext uri="{FF2B5EF4-FFF2-40B4-BE49-F238E27FC236}">
                  <a16:creationId xmlns:a16="http://schemas.microsoft.com/office/drawing/2014/main" xmlns="" id="{183513A9-DE2C-494A-B423-8118995001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9124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Прямая соединительная линия 1472">
              <a:extLst>
                <a:ext uri="{FF2B5EF4-FFF2-40B4-BE49-F238E27FC236}">
                  <a16:creationId xmlns:a16="http://schemas.microsoft.com/office/drawing/2014/main" xmlns="" id="{8738D72D-0707-4AF5-B762-B3EE21629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90799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4" name="Прямая соединительная линия 1473">
              <a:extLst>
                <a:ext uri="{FF2B5EF4-FFF2-40B4-BE49-F238E27FC236}">
                  <a16:creationId xmlns:a16="http://schemas.microsoft.com/office/drawing/2014/main" xmlns="" id="{AD177FCD-2567-4C02-8D40-2DB5ACF4E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9092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5" name="Прямая соединительная линия 1474">
              <a:extLst>
                <a:ext uri="{FF2B5EF4-FFF2-40B4-BE49-F238E27FC236}">
                  <a16:creationId xmlns:a16="http://schemas.microsoft.com/office/drawing/2014/main" xmlns="" id="{FBD56BEB-0EDD-478C-90C4-B294463C1B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90482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Прямая соединительная линия 1475">
              <a:extLst>
                <a:ext uri="{FF2B5EF4-FFF2-40B4-BE49-F238E27FC236}">
                  <a16:creationId xmlns:a16="http://schemas.microsoft.com/office/drawing/2014/main" xmlns="" id="{BC89979B-DA49-412D-BFDF-479169421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9124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7" name="Дуга 1476">
              <a:extLst>
                <a:ext uri="{FF2B5EF4-FFF2-40B4-BE49-F238E27FC236}">
                  <a16:creationId xmlns:a16="http://schemas.microsoft.com/office/drawing/2014/main" xmlns="" id="{564A8226-DFAD-455F-8463-90B4DDAB7CD7}"/>
                </a:ext>
              </a:extLst>
            </p:cNvPr>
            <p:cNvSpPr/>
            <p:nvPr/>
          </p:nvSpPr>
          <p:spPr>
            <a:xfrm>
              <a:off x="-19966" y="491149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78" name="Дуга 1477">
              <a:extLst>
                <a:ext uri="{FF2B5EF4-FFF2-40B4-BE49-F238E27FC236}">
                  <a16:creationId xmlns:a16="http://schemas.microsoft.com/office/drawing/2014/main" xmlns="" id="{6724BEEC-8062-4DFF-9262-122BBC4F3DEE}"/>
                </a:ext>
              </a:extLst>
            </p:cNvPr>
            <p:cNvSpPr/>
            <p:nvPr/>
          </p:nvSpPr>
          <p:spPr>
            <a:xfrm>
              <a:off x="-22414" y="495594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479" name="Прямоугольник 1478">
              <a:extLst>
                <a:ext uri="{FF2B5EF4-FFF2-40B4-BE49-F238E27FC236}">
                  <a16:creationId xmlns:a16="http://schemas.microsoft.com/office/drawing/2014/main" xmlns="" id="{A81842E8-F832-47CF-887A-F0B5CD63538B}"/>
                </a:ext>
              </a:extLst>
            </p:cNvPr>
            <p:cNvSpPr/>
            <p:nvPr/>
          </p:nvSpPr>
          <p:spPr>
            <a:xfrm>
              <a:off x="89801" y="4978805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80" name="Прямоугольник 1479">
              <a:extLst>
                <a:ext uri="{FF2B5EF4-FFF2-40B4-BE49-F238E27FC236}">
                  <a16:creationId xmlns:a16="http://schemas.microsoft.com/office/drawing/2014/main" xmlns="" id="{D284A0C5-E7C5-4843-B7FA-F95172A64EA6}"/>
                </a:ext>
              </a:extLst>
            </p:cNvPr>
            <p:cNvSpPr/>
            <p:nvPr/>
          </p:nvSpPr>
          <p:spPr>
            <a:xfrm>
              <a:off x="273845" y="5061194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481" name="Прямая соединительная линия 1480">
              <a:extLst>
                <a:ext uri="{FF2B5EF4-FFF2-40B4-BE49-F238E27FC236}">
                  <a16:creationId xmlns:a16="http://schemas.microsoft.com/office/drawing/2014/main" xmlns="" id="{991D0093-842E-4B47-923F-124EB0F0A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0643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2" name="Прямая соединительная линия 1481">
              <a:extLst>
                <a:ext uri="{FF2B5EF4-FFF2-40B4-BE49-F238E27FC236}">
                  <a16:creationId xmlns:a16="http://schemas.microsoft.com/office/drawing/2014/main" xmlns="" id="{F6AC4B02-FBE0-4ACE-916F-B96BA15225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0643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3" name="Прямая соединительная линия 1482">
              <a:extLst>
                <a:ext uri="{FF2B5EF4-FFF2-40B4-BE49-F238E27FC236}">
                  <a16:creationId xmlns:a16="http://schemas.microsoft.com/office/drawing/2014/main" xmlns="" id="{4C9A82C7-CA2E-4629-BE8C-3D73C574A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0675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4" name="Прямая соединительная линия 1483">
              <a:extLst>
                <a:ext uri="{FF2B5EF4-FFF2-40B4-BE49-F238E27FC236}">
                  <a16:creationId xmlns:a16="http://schemas.microsoft.com/office/drawing/2014/main" xmlns="" id="{2DB3FBDE-6E14-48F7-BE25-92B0A892AE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0675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5" name="Прямая соединительная линия 1484">
              <a:extLst>
                <a:ext uri="{FF2B5EF4-FFF2-40B4-BE49-F238E27FC236}">
                  <a16:creationId xmlns:a16="http://schemas.microsoft.com/office/drawing/2014/main" xmlns="" id="{8EAE6619-2974-4B92-AE64-AD46B5495A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06309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6" name="Прямая соединительная линия 1485">
              <a:extLst>
                <a:ext uri="{FF2B5EF4-FFF2-40B4-BE49-F238E27FC236}">
                  <a16:creationId xmlns:a16="http://schemas.microsoft.com/office/drawing/2014/main" xmlns="" id="{31145AFB-E61A-4822-AB71-8905FBFAA6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0643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7" name="Прямая соединительная линия 1486">
              <a:extLst>
                <a:ext uri="{FF2B5EF4-FFF2-40B4-BE49-F238E27FC236}">
                  <a16:creationId xmlns:a16="http://schemas.microsoft.com/office/drawing/2014/main" xmlns="" id="{257D0C41-4C20-44C6-969E-98DA3A0900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05992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8" name="Прямая соединительная линия 1487">
              <a:extLst>
                <a:ext uri="{FF2B5EF4-FFF2-40B4-BE49-F238E27FC236}">
                  <a16:creationId xmlns:a16="http://schemas.microsoft.com/office/drawing/2014/main" xmlns="" id="{BECD6356-E47D-4E82-99C7-0BBBC57F2F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50675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9" name="Дуга 1488">
              <a:extLst>
                <a:ext uri="{FF2B5EF4-FFF2-40B4-BE49-F238E27FC236}">
                  <a16:creationId xmlns:a16="http://schemas.microsoft.com/office/drawing/2014/main" xmlns="" id="{423749D9-CAD3-4AB4-A608-840426F3C697}"/>
                </a:ext>
              </a:extLst>
            </p:cNvPr>
            <p:cNvSpPr/>
            <p:nvPr/>
          </p:nvSpPr>
          <p:spPr>
            <a:xfrm>
              <a:off x="-19966" y="506332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90" name="Дуга 1489">
              <a:extLst>
                <a:ext uri="{FF2B5EF4-FFF2-40B4-BE49-F238E27FC236}">
                  <a16:creationId xmlns:a16="http://schemas.microsoft.com/office/drawing/2014/main" xmlns="" id="{6DAD04BB-85AE-40A4-B218-611CDAB933CB}"/>
                </a:ext>
              </a:extLst>
            </p:cNvPr>
            <p:cNvSpPr/>
            <p:nvPr/>
          </p:nvSpPr>
          <p:spPr>
            <a:xfrm>
              <a:off x="-22414" y="511104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491" name="Прямоугольник 1490">
              <a:extLst>
                <a:ext uri="{FF2B5EF4-FFF2-40B4-BE49-F238E27FC236}">
                  <a16:creationId xmlns:a16="http://schemas.microsoft.com/office/drawing/2014/main" xmlns="" id="{7E1A1E6B-BCF1-4055-A1B5-4CDC5CC907A5}"/>
                </a:ext>
              </a:extLst>
            </p:cNvPr>
            <p:cNvSpPr/>
            <p:nvPr/>
          </p:nvSpPr>
          <p:spPr>
            <a:xfrm>
              <a:off x="89801" y="5133907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92" name="Прямоугольник 1491">
              <a:extLst>
                <a:ext uri="{FF2B5EF4-FFF2-40B4-BE49-F238E27FC236}">
                  <a16:creationId xmlns:a16="http://schemas.microsoft.com/office/drawing/2014/main" xmlns="" id="{0A89E1E5-F554-4E7F-83D9-120C94316886}"/>
                </a:ext>
              </a:extLst>
            </p:cNvPr>
            <p:cNvSpPr/>
            <p:nvPr/>
          </p:nvSpPr>
          <p:spPr>
            <a:xfrm>
              <a:off x="273845" y="52249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493" name="Прямоугольник 1492">
              <a:extLst>
                <a:ext uri="{FF2B5EF4-FFF2-40B4-BE49-F238E27FC236}">
                  <a16:creationId xmlns:a16="http://schemas.microsoft.com/office/drawing/2014/main" xmlns="" id="{06D3EF1D-D597-4577-BFB4-60F86D1FDE48}"/>
                </a:ext>
              </a:extLst>
            </p:cNvPr>
            <p:cNvSpPr/>
            <p:nvPr/>
          </p:nvSpPr>
          <p:spPr>
            <a:xfrm>
              <a:off x="273845" y="5369739"/>
              <a:ext cx="120827" cy="990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494" name="Прямая соединительная линия 1493">
              <a:extLst>
                <a:ext uri="{FF2B5EF4-FFF2-40B4-BE49-F238E27FC236}">
                  <a16:creationId xmlns:a16="http://schemas.microsoft.com/office/drawing/2014/main" xmlns="" id="{03C0DAD2-A49D-47A6-ACC2-5AE5EBE98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2281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5" name="Прямая соединительная линия 1494">
              <a:extLst>
                <a:ext uri="{FF2B5EF4-FFF2-40B4-BE49-F238E27FC236}">
                  <a16:creationId xmlns:a16="http://schemas.microsoft.com/office/drawing/2014/main" xmlns="" id="{C8243FFB-682B-405F-BCAC-2DD2BFD76B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2281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6" name="Прямая соединительная линия 1495">
              <a:extLst>
                <a:ext uri="{FF2B5EF4-FFF2-40B4-BE49-F238E27FC236}">
                  <a16:creationId xmlns:a16="http://schemas.microsoft.com/office/drawing/2014/main" xmlns="" id="{284A90F1-82A3-4C5C-8A7E-F51552EC40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2313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7" name="Прямая соединительная линия 1496">
              <a:extLst>
                <a:ext uri="{FF2B5EF4-FFF2-40B4-BE49-F238E27FC236}">
                  <a16:creationId xmlns:a16="http://schemas.microsoft.com/office/drawing/2014/main" xmlns="" id="{84313A43-F275-47E3-9D6C-DEA8315B10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2313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8" name="Прямая соединительная линия 1497">
              <a:extLst>
                <a:ext uri="{FF2B5EF4-FFF2-40B4-BE49-F238E27FC236}">
                  <a16:creationId xmlns:a16="http://schemas.microsoft.com/office/drawing/2014/main" xmlns="" id="{3433AA23-2A88-44B2-B928-3FD76D367A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2268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9" name="Прямая соединительная линия 1498">
              <a:extLst>
                <a:ext uri="{FF2B5EF4-FFF2-40B4-BE49-F238E27FC236}">
                  <a16:creationId xmlns:a16="http://schemas.microsoft.com/office/drawing/2014/main" xmlns="" id="{D5E5A452-9532-482A-8974-AA5ECC092B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2281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0" name="Прямая соединительная линия 1499">
              <a:extLst>
                <a:ext uri="{FF2B5EF4-FFF2-40B4-BE49-F238E27FC236}">
                  <a16:creationId xmlns:a16="http://schemas.microsoft.com/office/drawing/2014/main" xmlns="" id="{7C304F70-5491-45CD-89E7-5E80F3380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2236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1" name="Прямая соединительная линия 1500">
              <a:extLst>
                <a:ext uri="{FF2B5EF4-FFF2-40B4-BE49-F238E27FC236}">
                  <a16:creationId xmlns:a16="http://schemas.microsoft.com/office/drawing/2014/main" xmlns="" id="{BF8F8AA4-F398-4E16-9226-37CCAF9D27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52313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2" name="Дуга 1501">
              <a:extLst>
                <a:ext uri="{FF2B5EF4-FFF2-40B4-BE49-F238E27FC236}">
                  <a16:creationId xmlns:a16="http://schemas.microsoft.com/office/drawing/2014/main" xmlns="" id="{24DB6A7B-D777-4164-B3E1-E1EBF9178DAF}"/>
                </a:ext>
              </a:extLst>
            </p:cNvPr>
            <p:cNvSpPr/>
            <p:nvPr/>
          </p:nvSpPr>
          <p:spPr>
            <a:xfrm>
              <a:off x="-19966" y="52303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03" name="Дуга 1502">
              <a:extLst>
                <a:ext uri="{FF2B5EF4-FFF2-40B4-BE49-F238E27FC236}">
                  <a16:creationId xmlns:a16="http://schemas.microsoft.com/office/drawing/2014/main" xmlns="" id="{8517094D-B34C-4448-84B9-01EE8E7A1C89}"/>
                </a:ext>
              </a:extLst>
            </p:cNvPr>
            <p:cNvSpPr/>
            <p:nvPr/>
          </p:nvSpPr>
          <p:spPr>
            <a:xfrm>
              <a:off x="-22414" y="52771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504" name="Прямоугольник 1503">
              <a:extLst>
                <a:ext uri="{FF2B5EF4-FFF2-40B4-BE49-F238E27FC236}">
                  <a16:creationId xmlns:a16="http://schemas.microsoft.com/office/drawing/2014/main" xmlns="" id="{95F9E672-4519-43CE-B0F3-75AB20C2F7FA}"/>
                </a:ext>
              </a:extLst>
            </p:cNvPr>
            <p:cNvSpPr/>
            <p:nvPr/>
          </p:nvSpPr>
          <p:spPr>
            <a:xfrm>
              <a:off x="89801" y="5297672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05" name="Прямоугольник 1504">
              <a:extLst>
                <a:ext uri="{FF2B5EF4-FFF2-40B4-BE49-F238E27FC236}">
                  <a16:creationId xmlns:a16="http://schemas.microsoft.com/office/drawing/2014/main" xmlns="" id="{2FDCADC0-7FFF-428E-B1A4-3A0D94C7D0D1}"/>
                </a:ext>
              </a:extLst>
            </p:cNvPr>
            <p:cNvSpPr/>
            <p:nvPr/>
          </p:nvSpPr>
          <p:spPr>
            <a:xfrm>
              <a:off x="273845" y="538006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506" name="Прямая соединительная линия 1505">
              <a:extLst>
                <a:ext uri="{FF2B5EF4-FFF2-40B4-BE49-F238E27FC236}">
                  <a16:creationId xmlns:a16="http://schemas.microsoft.com/office/drawing/2014/main" xmlns="" id="{B7A53DAA-0697-4040-8A66-F4F8BBABBB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3832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7" name="Прямая соединительная линия 1506">
              <a:extLst>
                <a:ext uri="{FF2B5EF4-FFF2-40B4-BE49-F238E27FC236}">
                  <a16:creationId xmlns:a16="http://schemas.microsoft.com/office/drawing/2014/main" xmlns="" id="{5B0C5B08-2490-46E1-A314-9C60614135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3832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8" name="Прямая соединительная линия 1507">
              <a:extLst>
                <a:ext uri="{FF2B5EF4-FFF2-40B4-BE49-F238E27FC236}">
                  <a16:creationId xmlns:a16="http://schemas.microsoft.com/office/drawing/2014/main" xmlns="" id="{3A9F5572-1B2C-48D7-A363-18FA99AEC2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3864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9" name="Прямая соединительная линия 1508">
              <a:extLst>
                <a:ext uri="{FF2B5EF4-FFF2-40B4-BE49-F238E27FC236}">
                  <a16:creationId xmlns:a16="http://schemas.microsoft.com/office/drawing/2014/main" xmlns="" id="{BACF1F8F-C6CD-420B-A9D4-2F190A84F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3864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0" name="Прямая соединительная линия 1509">
              <a:extLst>
                <a:ext uri="{FF2B5EF4-FFF2-40B4-BE49-F238E27FC236}">
                  <a16:creationId xmlns:a16="http://schemas.microsoft.com/office/drawing/2014/main" xmlns="" id="{BB45CCDA-FC47-4BDC-8BAE-4AEC29A7B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3819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1" name="Прямая соединительная линия 1510">
              <a:extLst>
                <a:ext uri="{FF2B5EF4-FFF2-40B4-BE49-F238E27FC236}">
                  <a16:creationId xmlns:a16="http://schemas.microsoft.com/office/drawing/2014/main" xmlns="" id="{92DE15C6-8F30-4520-8E6E-65F2F331DB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3832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2" name="Прямая соединительная линия 1511">
              <a:extLst>
                <a:ext uri="{FF2B5EF4-FFF2-40B4-BE49-F238E27FC236}">
                  <a16:creationId xmlns:a16="http://schemas.microsoft.com/office/drawing/2014/main" xmlns="" id="{BFAFCEDC-65F7-4105-97FD-1A11C40EB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37879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3" name="Прямая соединительная линия 1512">
              <a:extLst>
                <a:ext uri="{FF2B5EF4-FFF2-40B4-BE49-F238E27FC236}">
                  <a16:creationId xmlns:a16="http://schemas.microsoft.com/office/drawing/2014/main" xmlns="" id="{9CD6DF8C-48EF-4A46-B4D5-B491EB2CEC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53864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4" name="Дуга 1513">
              <a:extLst>
                <a:ext uri="{FF2B5EF4-FFF2-40B4-BE49-F238E27FC236}">
                  <a16:creationId xmlns:a16="http://schemas.microsoft.com/office/drawing/2014/main" xmlns="" id="{BAE12570-151E-42E3-B4B5-AC3437C973B1}"/>
                </a:ext>
              </a:extLst>
            </p:cNvPr>
            <p:cNvSpPr/>
            <p:nvPr/>
          </p:nvSpPr>
          <p:spPr>
            <a:xfrm>
              <a:off x="-19966" y="53887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15" name="Дуга 1514">
              <a:extLst>
                <a:ext uri="{FF2B5EF4-FFF2-40B4-BE49-F238E27FC236}">
                  <a16:creationId xmlns:a16="http://schemas.microsoft.com/office/drawing/2014/main" xmlns="" id="{A9EC8CB9-DACF-4E66-98D1-2D2F73D8187D}"/>
                </a:ext>
              </a:extLst>
            </p:cNvPr>
            <p:cNvSpPr/>
            <p:nvPr/>
          </p:nvSpPr>
          <p:spPr>
            <a:xfrm>
              <a:off x="-22414" y="543229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516" name="Прямоугольник 1515">
              <a:extLst>
                <a:ext uri="{FF2B5EF4-FFF2-40B4-BE49-F238E27FC236}">
                  <a16:creationId xmlns:a16="http://schemas.microsoft.com/office/drawing/2014/main" xmlns="" id="{CE1E28BA-DDB6-472E-8BC1-A859B3D1A3D8}"/>
                </a:ext>
              </a:extLst>
            </p:cNvPr>
            <p:cNvSpPr/>
            <p:nvPr/>
          </p:nvSpPr>
          <p:spPr>
            <a:xfrm>
              <a:off x="89801" y="5452774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17" name="Прямоугольник 1516">
              <a:extLst>
                <a:ext uri="{FF2B5EF4-FFF2-40B4-BE49-F238E27FC236}">
                  <a16:creationId xmlns:a16="http://schemas.microsoft.com/office/drawing/2014/main" xmlns="" id="{BEAE7F9B-828F-4BE6-AD1F-3FA7FB90A24F}"/>
                </a:ext>
              </a:extLst>
            </p:cNvPr>
            <p:cNvSpPr/>
            <p:nvPr/>
          </p:nvSpPr>
          <p:spPr>
            <a:xfrm>
              <a:off x="273845" y="5543826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18" name="Прямоугольник 1517">
              <a:extLst>
                <a:ext uri="{FF2B5EF4-FFF2-40B4-BE49-F238E27FC236}">
                  <a16:creationId xmlns:a16="http://schemas.microsoft.com/office/drawing/2014/main" xmlns="" id="{0EF0B241-D759-43D4-8E89-3A2C8162DFE7}"/>
                </a:ext>
              </a:extLst>
            </p:cNvPr>
            <p:cNvSpPr/>
            <p:nvPr/>
          </p:nvSpPr>
          <p:spPr>
            <a:xfrm>
              <a:off x="273845" y="5688606"/>
              <a:ext cx="120827" cy="990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519" name="Прямая соединительная линия 1518">
              <a:extLst>
                <a:ext uri="{FF2B5EF4-FFF2-40B4-BE49-F238E27FC236}">
                  <a16:creationId xmlns:a16="http://schemas.microsoft.com/office/drawing/2014/main" xmlns="" id="{D38C5816-3C46-4DC1-9E43-5BA608F55D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5470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0" name="Прямая соединительная линия 1519">
              <a:extLst>
                <a:ext uri="{FF2B5EF4-FFF2-40B4-BE49-F238E27FC236}">
                  <a16:creationId xmlns:a16="http://schemas.microsoft.com/office/drawing/2014/main" xmlns="" id="{22198C50-B39C-4ED3-8368-92F2C7FEE2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5470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1" name="Прямая соединительная линия 1520">
              <a:extLst>
                <a:ext uri="{FF2B5EF4-FFF2-40B4-BE49-F238E27FC236}">
                  <a16:creationId xmlns:a16="http://schemas.microsoft.com/office/drawing/2014/main" xmlns="" id="{4F457B1B-ACA2-4D42-8E37-2BF81C16B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5501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2" name="Прямая соединительная линия 1521">
              <a:extLst>
                <a:ext uri="{FF2B5EF4-FFF2-40B4-BE49-F238E27FC236}">
                  <a16:creationId xmlns:a16="http://schemas.microsoft.com/office/drawing/2014/main" xmlns="" id="{A103BA5E-4C49-4508-B410-5F86EBCFD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5501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3" name="Прямая соединительная линия 1522">
              <a:extLst>
                <a:ext uri="{FF2B5EF4-FFF2-40B4-BE49-F238E27FC236}">
                  <a16:creationId xmlns:a16="http://schemas.microsoft.com/office/drawing/2014/main" xmlns="" id="{61B8F786-1288-4195-BB2C-54DEEA706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54573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4" name="Прямая соединительная линия 1523">
              <a:extLst>
                <a:ext uri="{FF2B5EF4-FFF2-40B4-BE49-F238E27FC236}">
                  <a16:creationId xmlns:a16="http://schemas.microsoft.com/office/drawing/2014/main" xmlns="" id="{C7566958-4AF1-404A-A60A-A4ABF6342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5470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5" name="Прямая соединительная линия 1524">
              <a:extLst>
                <a:ext uri="{FF2B5EF4-FFF2-40B4-BE49-F238E27FC236}">
                  <a16:creationId xmlns:a16="http://schemas.microsoft.com/office/drawing/2014/main" xmlns="" id="{94505412-B884-41B9-A14F-546B20823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54255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6" name="Дуга 1525">
              <a:extLst>
                <a:ext uri="{FF2B5EF4-FFF2-40B4-BE49-F238E27FC236}">
                  <a16:creationId xmlns:a16="http://schemas.microsoft.com/office/drawing/2014/main" xmlns="" id="{45BFF857-2287-4F1E-BE8A-5FBF5ED05B9A}"/>
                </a:ext>
              </a:extLst>
            </p:cNvPr>
            <p:cNvSpPr/>
            <p:nvPr/>
          </p:nvSpPr>
          <p:spPr>
            <a:xfrm>
              <a:off x="-19966" y="555249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27" name="Дуга 1526">
              <a:extLst>
                <a:ext uri="{FF2B5EF4-FFF2-40B4-BE49-F238E27FC236}">
                  <a16:creationId xmlns:a16="http://schemas.microsoft.com/office/drawing/2014/main" xmlns="" id="{F50C276D-6DF8-4394-AE05-5853699DA6CA}"/>
                </a:ext>
              </a:extLst>
            </p:cNvPr>
            <p:cNvSpPr/>
            <p:nvPr/>
          </p:nvSpPr>
          <p:spPr>
            <a:xfrm>
              <a:off x="-22414" y="5596058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528" name="Прямоугольник 1527">
              <a:extLst>
                <a:ext uri="{FF2B5EF4-FFF2-40B4-BE49-F238E27FC236}">
                  <a16:creationId xmlns:a16="http://schemas.microsoft.com/office/drawing/2014/main" xmlns="" id="{69BB38F9-E925-4A48-90B3-9FDF2921FDD2}"/>
                </a:ext>
              </a:extLst>
            </p:cNvPr>
            <p:cNvSpPr/>
            <p:nvPr/>
          </p:nvSpPr>
          <p:spPr>
            <a:xfrm>
              <a:off x="89801" y="5616539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29" name="Прямоугольник 1528">
              <a:extLst>
                <a:ext uri="{FF2B5EF4-FFF2-40B4-BE49-F238E27FC236}">
                  <a16:creationId xmlns:a16="http://schemas.microsoft.com/office/drawing/2014/main" xmlns="" id="{BD192F59-357B-4FF2-9258-3781DAE30C5B}"/>
                </a:ext>
              </a:extLst>
            </p:cNvPr>
            <p:cNvSpPr/>
            <p:nvPr/>
          </p:nvSpPr>
          <p:spPr>
            <a:xfrm>
              <a:off x="273845" y="5698928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530" name="Прямая соединительная линия 1529">
              <a:extLst>
                <a:ext uri="{FF2B5EF4-FFF2-40B4-BE49-F238E27FC236}">
                  <a16:creationId xmlns:a16="http://schemas.microsoft.com/office/drawing/2014/main" xmlns="" id="{96C770A4-9B0D-484A-8224-DDA0B3B82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7021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1" name="Прямая соединительная линия 1530">
              <a:extLst>
                <a:ext uri="{FF2B5EF4-FFF2-40B4-BE49-F238E27FC236}">
                  <a16:creationId xmlns:a16="http://schemas.microsoft.com/office/drawing/2014/main" xmlns="" id="{B9D12F23-E66A-43C4-BEB1-C16239EAB6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7021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2" name="Прямая соединительная линия 1531">
              <a:extLst>
                <a:ext uri="{FF2B5EF4-FFF2-40B4-BE49-F238E27FC236}">
                  <a16:creationId xmlns:a16="http://schemas.microsoft.com/office/drawing/2014/main" xmlns="" id="{634C7346-4471-4DB0-A463-114AC17710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7052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3" name="Прямая соединительная линия 1532">
              <a:extLst>
                <a:ext uri="{FF2B5EF4-FFF2-40B4-BE49-F238E27FC236}">
                  <a16:creationId xmlns:a16="http://schemas.microsoft.com/office/drawing/2014/main" xmlns="" id="{897E195B-59C1-441E-B035-7AA7FF09F9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7052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4" name="Прямая соединительная линия 1533">
              <a:extLst>
                <a:ext uri="{FF2B5EF4-FFF2-40B4-BE49-F238E27FC236}">
                  <a16:creationId xmlns:a16="http://schemas.microsoft.com/office/drawing/2014/main" xmlns="" id="{556C191C-67E3-40D7-9D7E-9E57F3C0AA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7008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5" name="Прямая соединительная линия 1534">
              <a:extLst>
                <a:ext uri="{FF2B5EF4-FFF2-40B4-BE49-F238E27FC236}">
                  <a16:creationId xmlns:a16="http://schemas.microsoft.com/office/drawing/2014/main" xmlns="" id="{193E8E40-91B7-46A8-A5C6-86E466C0C2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7021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" name="Прямая соединительная линия 1535">
              <a:extLst>
                <a:ext uri="{FF2B5EF4-FFF2-40B4-BE49-F238E27FC236}">
                  <a16:creationId xmlns:a16="http://schemas.microsoft.com/office/drawing/2014/main" xmlns="" id="{1BDFDF81-46E1-4F56-96F3-F76BBB172B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69765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" name="Дуга 1536">
              <a:extLst>
                <a:ext uri="{FF2B5EF4-FFF2-40B4-BE49-F238E27FC236}">
                  <a16:creationId xmlns:a16="http://schemas.microsoft.com/office/drawing/2014/main" xmlns="" id="{C6045C45-44A6-41DA-997E-5C7CB0EC1218}"/>
                </a:ext>
              </a:extLst>
            </p:cNvPr>
            <p:cNvSpPr/>
            <p:nvPr/>
          </p:nvSpPr>
          <p:spPr>
            <a:xfrm>
              <a:off x="-19966" y="570432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38" name="Дуга 1537">
              <a:extLst>
                <a:ext uri="{FF2B5EF4-FFF2-40B4-BE49-F238E27FC236}">
                  <a16:creationId xmlns:a16="http://schemas.microsoft.com/office/drawing/2014/main" xmlns="" id="{74E4BD1D-6A73-4C0B-ADDD-BF52B6D6AF37}"/>
                </a:ext>
              </a:extLst>
            </p:cNvPr>
            <p:cNvSpPr/>
            <p:nvPr/>
          </p:nvSpPr>
          <p:spPr>
            <a:xfrm>
              <a:off x="-22414" y="5751160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539" name="Прямоугольник 1538">
              <a:extLst>
                <a:ext uri="{FF2B5EF4-FFF2-40B4-BE49-F238E27FC236}">
                  <a16:creationId xmlns:a16="http://schemas.microsoft.com/office/drawing/2014/main" xmlns="" id="{849005DB-3F16-4A88-97E6-C382506E9687}"/>
                </a:ext>
              </a:extLst>
            </p:cNvPr>
            <p:cNvSpPr/>
            <p:nvPr/>
          </p:nvSpPr>
          <p:spPr>
            <a:xfrm>
              <a:off x="89801" y="5771641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40" name="Прямоугольник 1539">
              <a:extLst>
                <a:ext uri="{FF2B5EF4-FFF2-40B4-BE49-F238E27FC236}">
                  <a16:creationId xmlns:a16="http://schemas.microsoft.com/office/drawing/2014/main" xmlns="" id="{4A069890-EE4D-4C68-B760-1E8D3ADD907D}"/>
                </a:ext>
              </a:extLst>
            </p:cNvPr>
            <p:cNvSpPr/>
            <p:nvPr/>
          </p:nvSpPr>
          <p:spPr>
            <a:xfrm>
              <a:off x="273845" y="586269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541" name="Прямая соединительная линия 1540">
              <a:extLst>
                <a:ext uri="{FF2B5EF4-FFF2-40B4-BE49-F238E27FC236}">
                  <a16:creationId xmlns:a16="http://schemas.microsoft.com/office/drawing/2014/main" xmlns="" id="{4A7006EF-AA55-4525-A6D1-5A76C1D6B6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8658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" name="Прямая соединительная линия 1541">
              <a:extLst>
                <a:ext uri="{FF2B5EF4-FFF2-40B4-BE49-F238E27FC236}">
                  <a16:creationId xmlns:a16="http://schemas.microsoft.com/office/drawing/2014/main" xmlns="" id="{E237BA35-3A80-41A9-98F8-2E414DADC9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8658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" name="Прямая соединительная линия 1542">
              <a:extLst>
                <a:ext uri="{FF2B5EF4-FFF2-40B4-BE49-F238E27FC236}">
                  <a16:creationId xmlns:a16="http://schemas.microsoft.com/office/drawing/2014/main" xmlns="" id="{A5D68627-0A9F-414E-999E-6C8C32807E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8690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4" name="Прямая соединительная линия 1543">
              <a:extLst>
                <a:ext uri="{FF2B5EF4-FFF2-40B4-BE49-F238E27FC236}">
                  <a16:creationId xmlns:a16="http://schemas.microsoft.com/office/drawing/2014/main" xmlns="" id="{5C3AED03-D396-4EA1-880A-BEDC352B0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8690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5" name="Прямая соединительная линия 1544">
              <a:extLst>
                <a:ext uri="{FF2B5EF4-FFF2-40B4-BE49-F238E27FC236}">
                  <a16:creationId xmlns:a16="http://schemas.microsoft.com/office/drawing/2014/main" xmlns="" id="{09F48599-5514-4C12-BDA7-322C9D8347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86459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6" name="Прямая соединительная линия 1545">
              <a:extLst>
                <a:ext uri="{FF2B5EF4-FFF2-40B4-BE49-F238E27FC236}">
                  <a16:creationId xmlns:a16="http://schemas.microsoft.com/office/drawing/2014/main" xmlns="" id="{FC7F15C7-11CD-4A79-9500-861B653C96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8658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7" name="Прямая соединительная линия 1546">
              <a:extLst>
                <a:ext uri="{FF2B5EF4-FFF2-40B4-BE49-F238E27FC236}">
                  <a16:creationId xmlns:a16="http://schemas.microsoft.com/office/drawing/2014/main" xmlns="" id="{40D640B9-01BF-4470-830A-D6C624A70C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86142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8" name="Дуга 1547">
              <a:extLst>
                <a:ext uri="{FF2B5EF4-FFF2-40B4-BE49-F238E27FC236}">
                  <a16:creationId xmlns:a16="http://schemas.microsoft.com/office/drawing/2014/main" xmlns="" id="{51E9F105-BF58-430C-85D1-79215C3D44DE}"/>
                </a:ext>
              </a:extLst>
            </p:cNvPr>
            <p:cNvSpPr/>
            <p:nvPr/>
          </p:nvSpPr>
          <p:spPr>
            <a:xfrm>
              <a:off x="-19966" y="586809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49" name="Дуга 1548">
              <a:extLst>
                <a:ext uri="{FF2B5EF4-FFF2-40B4-BE49-F238E27FC236}">
                  <a16:creationId xmlns:a16="http://schemas.microsoft.com/office/drawing/2014/main" xmlns="" id="{7A93F3B9-7A26-48EC-AD39-43BDB26A3868}"/>
                </a:ext>
              </a:extLst>
            </p:cNvPr>
            <p:cNvSpPr/>
            <p:nvPr/>
          </p:nvSpPr>
          <p:spPr>
            <a:xfrm>
              <a:off x="-22414" y="591254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550" name="Прямоугольник 1549">
              <a:extLst>
                <a:ext uri="{FF2B5EF4-FFF2-40B4-BE49-F238E27FC236}">
                  <a16:creationId xmlns:a16="http://schemas.microsoft.com/office/drawing/2014/main" xmlns="" id="{7A87E89A-5F1A-4329-8F6F-05905971F4D1}"/>
                </a:ext>
              </a:extLst>
            </p:cNvPr>
            <p:cNvSpPr/>
            <p:nvPr/>
          </p:nvSpPr>
          <p:spPr>
            <a:xfrm>
              <a:off x="89801" y="5935405"/>
              <a:ext cx="114624" cy="45719"/>
            </a:xfrm>
            <a:prstGeom prst="rect">
              <a:avLst/>
            </a:prstGeom>
            <a:solidFill>
              <a:srgbClr val="AD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51" name="Прямоугольник 1550">
              <a:extLst>
                <a:ext uri="{FF2B5EF4-FFF2-40B4-BE49-F238E27FC236}">
                  <a16:creationId xmlns:a16="http://schemas.microsoft.com/office/drawing/2014/main" xmlns="" id="{621A8EC6-C444-428E-A552-32A351233DE6}"/>
                </a:ext>
              </a:extLst>
            </p:cNvPr>
            <p:cNvSpPr/>
            <p:nvPr/>
          </p:nvSpPr>
          <p:spPr>
            <a:xfrm>
              <a:off x="273845" y="6017794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9426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552" name="Прямая соединительная линия 1551">
              <a:extLst>
                <a:ext uri="{FF2B5EF4-FFF2-40B4-BE49-F238E27FC236}">
                  <a16:creationId xmlns:a16="http://schemas.microsoft.com/office/drawing/2014/main" xmlns="" id="{2F13E025-A782-4201-BB4B-D5D480381E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0209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3" name="Прямая соединительная линия 1552">
              <a:extLst>
                <a:ext uri="{FF2B5EF4-FFF2-40B4-BE49-F238E27FC236}">
                  <a16:creationId xmlns:a16="http://schemas.microsoft.com/office/drawing/2014/main" xmlns="" id="{57797476-554A-4807-A861-EB987AB34C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0209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4" name="Прямая соединительная линия 1553">
              <a:extLst>
                <a:ext uri="{FF2B5EF4-FFF2-40B4-BE49-F238E27FC236}">
                  <a16:creationId xmlns:a16="http://schemas.microsoft.com/office/drawing/2014/main" xmlns="" id="{C2307902-6681-4FAF-8F09-91FB5AC35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0241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5" name="Прямая соединительная линия 1554">
              <a:extLst>
                <a:ext uri="{FF2B5EF4-FFF2-40B4-BE49-F238E27FC236}">
                  <a16:creationId xmlns:a16="http://schemas.microsoft.com/office/drawing/2014/main" xmlns="" id="{7D99BCD4-2236-4248-A192-6F6A0DCA4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0241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6" name="Прямая соединительная линия 1555">
              <a:extLst>
                <a:ext uri="{FF2B5EF4-FFF2-40B4-BE49-F238E27FC236}">
                  <a16:creationId xmlns:a16="http://schemas.microsoft.com/office/drawing/2014/main" xmlns="" id="{FD0B092B-2D00-471D-9BF7-05F97693C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601969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7" name="Прямая соединительная линия 1556">
              <a:extLst>
                <a:ext uri="{FF2B5EF4-FFF2-40B4-BE49-F238E27FC236}">
                  <a16:creationId xmlns:a16="http://schemas.microsoft.com/office/drawing/2014/main" xmlns="" id="{47738222-4DB8-4408-AF74-653EEB9431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0209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8" name="Прямая соединительная линия 1557">
              <a:extLst>
                <a:ext uri="{FF2B5EF4-FFF2-40B4-BE49-F238E27FC236}">
                  <a16:creationId xmlns:a16="http://schemas.microsoft.com/office/drawing/2014/main" xmlns="" id="{C6663D66-5DBA-4312-BC8E-6F063EEB4F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601652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Прямая соединительная линия 1558">
              <a:extLst>
                <a:ext uri="{FF2B5EF4-FFF2-40B4-BE49-F238E27FC236}">
                  <a16:creationId xmlns:a16="http://schemas.microsoft.com/office/drawing/2014/main" xmlns="" id="{E841E985-2703-48FA-9CB0-2448B6BD49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0241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0" name="Дуга 1559">
              <a:extLst>
                <a:ext uri="{FF2B5EF4-FFF2-40B4-BE49-F238E27FC236}">
                  <a16:creationId xmlns:a16="http://schemas.microsoft.com/office/drawing/2014/main" xmlns="" id="{7421F8A1-6722-44CF-9CD8-102FF45DBE04}"/>
                </a:ext>
              </a:extLst>
            </p:cNvPr>
            <p:cNvSpPr/>
            <p:nvPr/>
          </p:nvSpPr>
          <p:spPr>
            <a:xfrm>
              <a:off x="-19966" y="6023194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61" name="Дуга 1560">
              <a:extLst>
                <a:ext uri="{FF2B5EF4-FFF2-40B4-BE49-F238E27FC236}">
                  <a16:creationId xmlns:a16="http://schemas.microsoft.com/office/drawing/2014/main" xmlns="" id="{29B6AF3A-29BE-4AF7-9EC6-B770FC544781}"/>
                </a:ext>
              </a:extLst>
            </p:cNvPr>
            <p:cNvSpPr/>
            <p:nvPr/>
          </p:nvSpPr>
          <p:spPr>
            <a:xfrm>
              <a:off x="-22414" y="606764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562" name="Прямоугольник 1561">
              <a:extLst>
                <a:ext uri="{FF2B5EF4-FFF2-40B4-BE49-F238E27FC236}">
                  <a16:creationId xmlns:a16="http://schemas.microsoft.com/office/drawing/2014/main" xmlns="" id="{FE2A7E33-F5E2-4B17-A961-5AB06E5E0853}"/>
                </a:ext>
              </a:extLst>
            </p:cNvPr>
            <p:cNvSpPr/>
            <p:nvPr/>
          </p:nvSpPr>
          <p:spPr>
            <a:xfrm>
              <a:off x="89801" y="6080983"/>
              <a:ext cx="114624" cy="45719"/>
            </a:xfrm>
            <a:prstGeom prst="rect">
              <a:avLst/>
            </a:prstGeom>
            <a:solidFill>
              <a:srgbClr val="AE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563" name="Прямая соединительная линия 1562">
              <a:extLst>
                <a:ext uri="{FF2B5EF4-FFF2-40B4-BE49-F238E27FC236}">
                  <a16:creationId xmlns:a16="http://schemas.microsoft.com/office/drawing/2014/main" xmlns="" id="{AEAC7399-27A0-41D1-BBF4-C898A90138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184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4" name="Прямоугольник 1563">
              <a:extLst>
                <a:ext uri="{FF2B5EF4-FFF2-40B4-BE49-F238E27FC236}">
                  <a16:creationId xmlns:a16="http://schemas.microsoft.com/office/drawing/2014/main" xmlns="" id="{C9EF5E54-EC23-4333-96C0-171B0B8F2A2C}"/>
                </a:ext>
              </a:extLst>
            </p:cNvPr>
            <p:cNvSpPr/>
            <p:nvPr/>
          </p:nvSpPr>
          <p:spPr>
            <a:xfrm>
              <a:off x="273845" y="618155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A12742"/>
                  </a:gs>
                  <a:gs pos="100000">
                    <a:srgbClr val="942642"/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565" name="Прямая соединительная линия 1564">
              <a:extLst>
                <a:ext uri="{FF2B5EF4-FFF2-40B4-BE49-F238E27FC236}">
                  <a16:creationId xmlns:a16="http://schemas.microsoft.com/office/drawing/2014/main" xmlns="" id="{327FD14A-2253-4F5F-B0D4-67D1ABFA79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184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Прямая соединительная линия 1565">
              <a:extLst>
                <a:ext uri="{FF2B5EF4-FFF2-40B4-BE49-F238E27FC236}">
                  <a16:creationId xmlns:a16="http://schemas.microsoft.com/office/drawing/2014/main" xmlns="" id="{1ADE68D4-467B-4A8A-9D18-17685A7C2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18790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Прямая соединительная линия 1566">
              <a:extLst>
                <a:ext uri="{FF2B5EF4-FFF2-40B4-BE49-F238E27FC236}">
                  <a16:creationId xmlns:a16="http://schemas.microsoft.com/office/drawing/2014/main" xmlns="" id="{B9D2CEF1-A30D-4C42-AFA5-39857C740A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18790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8" name="Прямая соединительная линия 1567">
              <a:extLst>
                <a:ext uri="{FF2B5EF4-FFF2-40B4-BE49-F238E27FC236}">
                  <a16:creationId xmlns:a16="http://schemas.microsoft.com/office/drawing/2014/main" xmlns="" id="{0C32ACD6-3285-4296-93F7-96ABD51CDB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618346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9" name="Прямая соединительная линия 1568">
              <a:extLst>
                <a:ext uri="{FF2B5EF4-FFF2-40B4-BE49-F238E27FC236}">
                  <a16:creationId xmlns:a16="http://schemas.microsoft.com/office/drawing/2014/main" xmlns="" id="{9B01898A-AD40-4C87-B41E-E47DAFF33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184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0" name="Прямая соединительная линия 1569">
              <a:extLst>
                <a:ext uri="{FF2B5EF4-FFF2-40B4-BE49-F238E27FC236}">
                  <a16:creationId xmlns:a16="http://schemas.microsoft.com/office/drawing/2014/main" xmlns="" id="{2465DF61-E0BA-407C-BA29-DB4986683E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618028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1" name="Прямая соединительная линия 1570">
              <a:extLst>
                <a:ext uri="{FF2B5EF4-FFF2-40B4-BE49-F238E27FC236}">
                  <a16:creationId xmlns:a16="http://schemas.microsoft.com/office/drawing/2014/main" xmlns="" id="{D5AAC549-6779-4D71-9BA9-0631626B3B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18790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2" name="Дуга 1571">
              <a:extLst>
                <a:ext uri="{FF2B5EF4-FFF2-40B4-BE49-F238E27FC236}">
                  <a16:creationId xmlns:a16="http://schemas.microsoft.com/office/drawing/2014/main" xmlns="" id="{D8EB74D7-FA9B-4B6C-BD0E-191B349682EE}"/>
                </a:ext>
              </a:extLst>
            </p:cNvPr>
            <p:cNvSpPr/>
            <p:nvPr/>
          </p:nvSpPr>
          <p:spPr>
            <a:xfrm>
              <a:off x="-19966" y="618933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73" name="Дуга 1572">
              <a:extLst>
                <a:ext uri="{FF2B5EF4-FFF2-40B4-BE49-F238E27FC236}">
                  <a16:creationId xmlns:a16="http://schemas.microsoft.com/office/drawing/2014/main" xmlns="" id="{BEC60A1E-5151-487F-9BDE-99F06279FF8C}"/>
                </a:ext>
              </a:extLst>
            </p:cNvPr>
            <p:cNvSpPr/>
            <p:nvPr/>
          </p:nvSpPr>
          <p:spPr>
            <a:xfrm>
              <a:off x="-22414" y="623378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574" name="Прямоугольник 1573">
              <a:extLst>
                <a:ext uri="{FF2B5EF4-FFF2-40B4-BE49-F238E27FC236}">
                  <a16:creationId xmlns:a16="http://schemas.microsoft.com/office/drawing/2014/main" xmlns="" id="{C523523C-D67B-42B7-B491-29AA9C624FED}"/>
                </a:ext>
              </a:extLst>
            </p:cNvPr>
            <p:cNvSpPr/>
            <p:nvPr/>
          </p:nvSpPr>
          <p:spPr>
            <a:xfrm>
              <a:off x="89801" y="6254270"/>
              <a:ext cx="114624" cy="45719"/>
            </a:xfrm>
            <a:prstGeom prst="rect">
              <a:avLst/>
            </a:prstGeom>
            <a:solidFill>
              <a:srgbClr val="AE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75" name="Прямоугольник 1574">
              <a:extLst>
                <a:ext uri="{FF2B5EF4-FFF2-40B4-BE49-F238E27FC236}">
                  <a16:creationId xmlns:a16="http://schemas.microsoft.com/office/drawing/2014/main" xmlns="" id="{73D00865-09B8-45BA-8DDB-767E56D645CF}"/>
                </a:ext>
              </a:extLst>
            </p:cNvPr>
            <p:cNvSpPr/>
            <p:nvPr/>
          </p:nvSpPr>
          <p:spPr>
            <a:xfrm>
              <a:off x="273845" y="63366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A12742"/>
                  </a:gs>
                  <a:gs pos="100000">
                    <a:srgbClr val="942642"/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576" name="Прямая соединительная линия 1575">
              <a:extLst>
                <a:ext uri="{FF2B5EF4-FFF2-40B4-BE49-F238E27FC236}">
                  <a16:creationId xmlns:a16="http://schemas.microsoft.com/office/drawing/2014/main" xmlns="" id="{C584AE98-E686-4D2B-A959-2220F177F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339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7" name="Прямая соединительная линия 1576">
              <a:extLst>
                <a:ext uri="{FF2B5EF4-FFF2-40B4-BE49-F238E27FC236}">
                  <a16:creationId xmlns:a16="http://schemas.microsoft.com/office/drawing/2014/main" xmlns="" id="{47A39914-8DC4-4C2C-A098-1B71D0FB77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339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8" name="Прямая соединительная линия 1577">
              <a:extLst>
                <a:ext uri="{FF2B5EF4-FFF2-40B4-BE49-F238E27FC236}">
                  <a16:creationId xmlns:a16="http://schemas.microsoft.com/office/drawing/2014/main" xmlns="" id="{E701F358-C4F4-453B-B941-9BC90FA40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3430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Прямая соединительная линия 1578">
              <a:extLst>
                <a:ext uri="{FF2B5EF4-FFF2-40B4-BE49-F238E27FC236}">
                  <a16:creationId xmlns:a16="http://schemas.microsoft.com/office/drawing/2014/main" xmlns="" id="{1C42E69D-AD17-4CD3-B626-68C122A5B7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3430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Прямая соединительная линия 1579">
              <a:extLst>
                <a:ext uri="{FF2B5EF4-FFF2-40B4-BE49-F238E27FC236}">
                  <a16:creationId xmlns:a16="http://schemas.microsoft.com/office/drawing/2014/main" xmlns="" id="{51B0660E-842D-4FC5-8028-7BC81677A9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63385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Прямая соединительная линия 1580">
              <a:extLst>
                <a:ext uri="{FF2B5EF4-FFF2-40B4-BE49-F238E27FC236}">
                  <a16:creationId xmlns:a16="http://schemas.microsoft.com/office/drawing/2014/main" xmlns="" id="{E6E9DC49-2A54-4E11-BEDF-2A6932B103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339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Прямая соединительная линия 1581">
              <a:extLst>
                <a:ext uri="{FF2B5EF4-FFF2-40B4-BE49-F238E27FC236}">
                  <a16:creationId xmlns:a16="http://schemas.microsoft.com/office/drawing/2014/main" xmlns="" id="{E515E75E-D78A-4EA6-B024-8949DFA67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63353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Прямая соединительная линия 1582">
              <a:extLst>
                <a:ext uri="{FF2B5EF4-FFF2-40B4-BE49-F238E27FC236}">
                  <a16:creationId xmlns:a16="http://schemas.microsoft.com/office/drawing/2014/main" xmlns="" id="{7427C5AC-8541-4B0C-850E-FBF841CA65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3430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4" name="Дуга 1583">
              <a:extLst>
                <a:ext uri="{FF2B5EF4-FFF2-40B4-BE49-F238E27FC236}">
                  <a16:creationId xmlns:a16="http://schemas.microsoft.com/office/drawing/2014/main" xmlns="" id="{BF2E211C-7174-4983-B0DC-95AB91809F71}"/>
                </a:ext>
              </a:extLst>
            </p:cNvPr>
            <p:cNvSpPr/>
            <p:nvPr/>
          </p:nvSpPr>
          <p:spPr>
            <a:xfrm>
              <a:off x="-19966" y="63420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585" name="Дуга 1584">
              <a:extLst>
                <a:ext uri="{FF2B5EF4-FFF2-40B4-BE49-F238E27FC236}">
                  <a16:creationId xmlns:a16="http://schemas.microsoft.com/office/drawing/2014/main" xmlns="" id="{EBEEA8A5-A1F6-4EEE-A2CB-4B9810A0C00C}"/>
                </a:ext>
              </a:extLst>
            </p:cNvPr>
            <p:cNvSpPr/>
            <p:nvPr/>
          </p:nvSpPr>
          <p:spPr>
            <a:xfrm>
              <a:off x="-22414" y="63888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586" name="Прямоугольник 1585">
              <a:extLst>
                <a:ext uri="{FF2B5EF4-FFF2-40B4-BE49-F238E27FC236}">
                  <a16:creationId xmlns:a16="http://schemas.microsoft.com/office/drawing/2014/main" xmlns="" id="{8E634963-9804-412E-A526-95D6C44566AC}"/>
                </a:ext>
              </a:extLst>
            </p:cNvPr>
            <p:cNvSpPr/>
            <p:nvPr/>
          </p:nvSpPr>
          <p:spPr>
            <a:xfrm>
              <a:off x="89801" y="6409372"/>
              <a:ext cx="114624" cy="45719"/>
            </a:xfrm>
            <a:prstGeom prst="rect">
              <a:avLst/>
            </a:prstGeom>
            <a:solidFill>
              <a:srgbClr val="AE2943"/>
            </a:solidFill>
            <a:ln>
              <a:solidFill>
                <a:srgbClr val="AD29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</p:grpSp>
      <p:sp>
        <p:nvSpPr>
          <p:cNvPr id="470" name="Прямоугольник 469">
            <a:extLst>
              <a:ext uri="{FF2B5EF4-FFF2-40B4-BE49-F238E27FC236}">
                <a16:creationId xmlns:a16="http://schemas.microsoft.com/office/drawing/2014/main" xmlns="" id="{E4689647-C570-4B2E-BAFE-9ADD5139A134}"/>
              </a:ext>
            </a:extLst>
          </p:cNvPr>
          <p:cNvSpPr/>
          <p:nvPr/>
        </p:nvSpPr>
        <p:spPr>
          <a:xfrm>
            <a:off x="344742" y="206828"/>
            <a:ext cx="11239268" cy="6388100"/>
          </a:xfrm>
          <a:prstGeom prst="rect">
            <a:avLst/>
          </a:prstGeom>
          <a:gradFill>
            <a:gsLst>
              <a:gs pos="0">
                <a:srgbClr val="942642">
                  <a:alpha val="55000"/>
                </a:srgbClr>
              </a:gs>
              <a:gs pos="85000">
                <a:srgbClr val="0C183B">
                  <a:alpha val="55000"/>
                </a:srgbClr>
              </a:gs>
              <a:gs pos="15000">
                <a:srgbClr val="0C183B">
                  <a:alpha val="55000"/>
                </a:srgbClr>
              </a:gs>
              <a:gs pos="100000">
                <a:srgbClr val="007BAF">
                  <a:alpha val="5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xmlns="" id="{DE66A37F-EE0D-46C6-9755-EF42D99E4315}"/>
              </a:ext>
            </a:extLst>
          </p:cNvPr>
          <p:cNvSpPr txBox="1"/>
          <p:nvPr/>
        </p:nvSpPr>
        <p:spPr>
          <a:xfrm>
            <a:off x="1355343" y="2162605"/>
            <a:ext cx="36281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dirty="0">
                <a:solidFill>
                  <a:srgbClr val="FFDD00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09</a:t>
            </a:r>
            <a:endParaRPr lang="x-none" sz="16600" dirty="0">
              <a:solidFill>
                <a:srgbClr val="FFDD00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72" name="Прямоугольник 471">
            <a:extLst>
              <a:ext uri="{FF2B5EF4-FFF2-40B4-BE49-F238E27FC236}">
                <a16:creationId xmlns:a16="http://schemas.microsoft.com/office/drawing/2014/main" xmlns="" id="{B57CCF0B-47CD-4167-9E9D-5FD11D908F59}"/>
              </a:ext>
            </a:extLst>
          </p:cNvPr>
          <p:cNvSpPr/>
          <p:nvPr/>
        </p:nvSpPr>
        <p:spPr>
          <a:xfrm>
            <a:off x="5228738" y="2480795"/>
            <a:ext cx="68198" cy="2010499"/>
          </a:xfrm>
          <a:prstGeom prst="rect">
            <a:avLst/>
          </a:prstGeom>
          <a:solidFill>
            <a:srgbClr val="FFDD00"/>
          </a:solidFill>
          <a:ln>
            <a:solidFill>
              <a:srgbClr val="FF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xmlns="" id="{70C40DE3-1110-45D7-89DC-E4188023F3D7}"/>
              </a:ext>
            </a:extLst>
          </p:cNvPr>
          <p:cNvSpPr txBox="1"/>
          <p:nvPr/>
        </p:nvSpPr>
        <p:spPr>
          <a:xfrm>
            <a:off x="5444643" y="2518170"/>
            <a:ext cx="5786163" cy="207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000" dirty="0">
                <a:solidFill>
                  <a:schemeClr val="bg1"/>
                </a:solidFill>
                <a:latin typeface="Arial Black" panose="020B0A04020102020204" pitchFamily="34" charset="0"/>
              </a:rPr>
              <a:t>Діяльність підрозділу поліції в умовах воєнного стану</a:t>
            </a:r>
          </a:p>
        </p:txBody>
      </p:sp>
    </p:spTree>
    <p:extLst>
      <p:ext uri="{BB962C8B-B14F-4D97-AF65-F5344CB8AC3E}">
        <p14:creationId xmlns:p14="http://schemas.microsoft.com/office/powerpoint/2010/main" val="3685275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E6B1E061-4EBD-420C-9D33-141015847C10}"/>
              </a:ext>
            </a:extLst>
          </p:cNvPr>
          <p:cNvSpPr/>
          <p:nvPr/>
        </p:nvSpPr>
        <p:spPr>
          <a:xfrm flipH="1">
            <a:off x="114592" y="206828"/>
            <a:ext cx="11574578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43C63D26-C3B3-42A8-BD82-6EDF569608C0}"/>
              </a:ext>
            </a:extLst>
          </p:cNvPr>
          <p:cNvSpPr/>
          <p:nvPr/>
        </p:nvSpPr>
        <p:spPr>
          <a:xfrm flipH="1">
            <a:off x="143168" y="206828"/>
            <a:ext cx="11528512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50B61B45-8051-4470-AF5C-4B0E771BF990}"/>
              </a:ext>
            </a:extLst>
          </p:cNvPr>
          <p:cNvSpPr/>
          <p:nvPr/>
        </p:nvSpPr>
        <p:spPr>
          <a:xfrm flipH="1">
            <a:off x="148796" y="206828"/>
            <a:ext cx="11500268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AA375C60-928B-4FFD-9E78-126794605999}"/>
              </a:ext>
            </a:extLst>
          </p:cNvPr>
          <p:cNvSpPr/>
          <p:nvPr/>
        </p:nvSpPr>
        <p:spPr>
          <a:xfrm flipH="1">
            <a:off x="128187" y="206828"/>
            <a:ext cx="11506887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98EF66F2-E2B0-4EA0-AB6B-4FADF596885A}"/>
              </a:ext>
            </a:extLst>
          </p:cNvPr>
          <p:cNvSpPr/>
          <p:nvPr/>
        </p:nvSpPr>
        <p:spPr>
          <a:xfrm flipH="1">
            <a:off x="126134" y="206828"/>
            <a:ext cx="11481429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D6275078-2FFD-4AC9-9749-D30FACCEFCC7}"/>
              </a:ext>
            </a:extLst>
          </p:cNvPr>
          <p:cNvSpPr/>
          <p:nvPr/>
        </p:nvSpPr>
        <p:spPr>
          <a:xfrm flipH="1">
            <a:off x="126132" y="206828"/>
            <a:ext cx="11461977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B4A0595E-6137-4E2D-96DA-900B26D5D2EF}"/>
              </a:ext>
            </a:extLst>
          </p:cNvPr>
          <p:cNvSpPr/>
          <p:nvPr/>
        </p:nvSpPr>
        <p:spPr>
          <a:xfrm flipH="1">
            <a:off x="0" y="197204"/>
            <a:ext cx="11503046" cy="6388100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>
            <a:extLst>
              <a:ext uri="{FF2B5EF4-FFF2-40B4-BE49-F238E27FC236}">
                <a16:creationId xmlns:a16="http://schemas.microsoft.com/office/drawing/2014/main" xmlns="" id="{6B19D1CF-737C-4470-A434-81B6420623E7}"/>
              </a:ext>
            </a:extLst>
          </p:cNvPr>
          <p:cNvGrpSpPr>
            <a:grpSpLocks noChangeAspect="1"/>
          </p:cNvGrpSpPr>
          <p:nvPr/>
        </p:nvGrpSpPr>
        <p:grpSpPr>
          <a:xfrm>
            <a:off x="715667" y="482369"/>
            <a:ext cx="1066799" cy="1048294"/>
            <a:chOff x="340610" y="1859127"/>
            <a:chExt cx="549181" cy="54918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64546CE-97B1-4879-B88D-DD43724F2782}"/>
                </a:ext>
              </a:extLst>
            </p:cNvPr>
            <p:cNvSpPr/>
            <p:nvPr/>
          </p:nvSpPr>
          <p:spPr>
            <a:xfrm>
              <a:off x="343164" y="1859978"/>
              <a:ext cx="544924" cy="544923"/>
            </a:xfrm>
            <a:custGeom>
              <a:avLst/>
              <a:gdLst>
                <a:gd name="connsiteX0" fmla="*/ 272036 w 544923"/>
                <a:gd name="connsiteY0" fmla="*/ 273739 h 544923"/>
                <a:gd name="connsiteX1" fmla="*/ 272036 w 544923"/>
                <a:gd name="connsiteY1" fmla="*/ 273739 h 544923"/>
                <a:gd name="connsiteX2" fmla="*/ 272887 w 544923"/>
                <a:gd name="connsiteY2" fmla="*/ 273739 h 544923"/>
                <a:gd name="connsiteX3" fmla="*/ 272036 w 544923"/>
                <a:gd name="connsiteY3" fmla="*/ 273739 h 544923"/>
                <a:gd name="connsiteX4" fmla="*/ 272036 w 544923"/>
                <a:gd name="connsiteY4" fmla="*/ 273739 h 544923"/>
                <a:gd name="connsiteX5" fmla="*/ 272036 w 544923"/>
                <a:gd name="connsiteY5" fmla="*/ 273739 h 544923"/>
                <a:gd name="connsiteX6" fmla="*/ 272036 w 544923"/>
                <a:gd name="connsiteY6" fmla="*/ 273739 h 544923"/>
                <a:gd name="connsiteX7" fmla="*/ 272036 w 544923"/>
                <a:gd name="connsiteY7" fmla="*/ 273739 h 544923"/>
                <a:gd name="connsiteX8" fmla="*/ 272036 w 544923"/>
                <a:gd name="connsiteY8" fmla="*/ 273739 h 544923"/>
                <a:gd name="connsiteX9" fmla="*/ 272036 w 544923"/>
                <a:gd name="connsiteY9" fmla="*/ 273739 h 544923"/>
                <a:gd name="connsiteX10" fmla="*/ 272036 w 544923"/>
                <a:gd name="connsiteY10" fmla="*/ 273739 h 544923"/>
                <a:gd name="connsiteX11" fmla="*/ 272036 w 544923"/>
                <a:gd name="connsiteY11" fmla="*/ 273739 h 544923"/>
                <a:gd name="connsiteX12" fmla="*/ 272036 w 544923"/>
                <a:gd name="connsiteY12" fmla="*/ 273739 h 544923"/>
                <a:gd name="connsiteX13" fmla="*/ 272036 w 544923"/>
                <a:gd name="connsiteY13" fmla="*/ 273739 h 544923"/>
                <a:gd name="connsiteX14" fmla="*/ 272036 w 544923"/>
                <a:gd name="connsiteY14" fmla="*/ 273739 h 544923"/>
                <a:gd name="connsiteX15" fmla="*/ 272036 w 544923"/>
                <a:gd name="connsiteY15" fmla="*/ 273739 h 544923"/>
                <a:gd name="connsiteX16" fmla="*/ 272036 w 544923"/>
                <a:gd name="connsiteY16" fmla="*/ 273739 h 544923"/>
                <a:gd name="connsiteX17" fmla="*/ 272036 w 544923"/>
                <a:gd name="connsiteY17" fmla="*/ 273739 h 544923"/>
                <a:gd name="connsiteX18" fmla="*/ 272887 w 544923"/>
                <a:gd name="connsiteY18" fmla="*/ 274590 h 544923"/>
                <a:gd name="connsiteX19" fmla="*/ 272036 w 544923"/>
                <a:gd name="connsiteY19" fmla="*/ 273739 h 544923"/>
                <a:gd name="connsiteX20" fmla="*/ 272036 w 544923"/>
                <a:gd name="connsiteY20" fmla="*/ 273739 h 544923"/>
                <a:gd name="connsiteX21" fmla="*/ 272036 w 544923"/>
                <a:gd name="connsiteY21" fmla="*/ 273739 h 544923"/>
                <a:gd name="connsiteX22" fmla="*/ 272036 w 544923"/>
                <a:gd name="connsiteY22" fmla="*/ 273739 h 544923"/>
                <a:gd name="connsiteX23" fmla="*/ 272036 w 544923"/>
                <a:gd name="connsiteY23" fmla="*/ 274590 h 544923"/>
                <a:gd name="connsiteX24" fmla="*/ 272036 w 544923"/>
                <a:gd name="connsiteY24" fmla="*/ 273739 h 544923"/>
                <a:gd name="connsiteX25" fmla="*/ 272036 w 544923"/>
                <a:gd name="connsiteY25" fmla="*/ 273739 h 544923"/>
                <a:gd name="connsiteX26" fmla="*/ 272036 w 544923"/>
                <a:gd name="connsiteY26" fmla="*/ 273739 h 544923"/>
                <a:gd name="connsiteX27" fmla="*/ 272036 w 544923"/>
                <a:gd name="connsiteY27" fmla="*/ 275442 h 544923"/>
                <a:gd name="connsiteX28" fmla="*/ 272036 w 544923"/>
                <a:gd name="connsiteY28" fmla="*/ 274590 h 544923"/>
                <a:gd name="connsiteX29" fmla="*/ 272036 w 544923"/>
                <a:gd name="connsiteY29" fmla="*/ 274590 h 544923"/>
                <a:gd name="connsiteX30" fmla="*/ 272036 w 544923"/>
                <a:gd name="connsiteY30" fmla="*/ 274590 h 544923"/>
                <a:gd name="connsiteX31" fmla="*/ 272036 w 544923"/>
                <a:gd name="connsiteY31" fmla="*/ 275442 h 544923"/>
                <a:gd name="connsiteX32" fmla="*/ 272036 w 544923"/>
                <a:gd name="connsiteY32" fmla="*/ 273739 h 544923"/>
                <a:gd name="connsiteX33" fmla="*/ 272036 w 544923"/>
                <a:gd name="connsiteY33" fmla="*/ 273739 h 544923"/>
                <a:gd name="connsiteX34" fmla="*/ 271184 w 544923"/>
                <a:gd name="connsiteY34" fmla="*/ 274590 h 544923"/>
                <a:gd name="connsiteX35" fmla="*/ 272036 w 544923"/>
                <a:gd name="connsiteY35" fmla="*/ 273739 h 544923"/>
                <a:gd name="connsiteX36" fmla="*/ 272036 w 544923"/>
                <a:gd name="connsiteY36" fmla="*/ 273739 h 544923"/>
                <a:gd name="connsiteX37" fmla="*/ 272036 w 544923"/>
                <a:gd name="connsiteY37" fmla="*/ 273739 h 544923"/>
                <a:gd name="connsiteX38" fmla="*/ 272036 w 544923"/>
                <a:gd name="connsiteY38" fmla="*/ 273739 h 544923"/>
                <a:gd name="connsiteX39" fmla="*/ 272036 w 544923"/>
                <a:gd name="connsiteY39" fmla="*/ 273739 h 544923"/>
                <a:gd name="connsiteX40" fmla="*/ 272036 w 544923"/>
                <a:gd name="connsiteY40" fmla="*/ 273739 h 544923"/>
                <a:gd name="connsiteX41" fmla="*/ 272036 w 544923"/>
                <a:gd name="connsiteY41" fmla="*/ 274590 h 544923"/>
                <a:gd name="connsiteX42" fmla="*/ 272036 w 544923"/>
                <a:gd name="connsiteY42" fmla="*/ 274590 h 544923"/>
                <a:gd name="connsiteX43" fmla="*/ 272036 w 544923"/>
                <a:gd name="connsiteY43" fmla="*/ 274590 h 544923"/>
                <a:gd name="connsiteX44" fmla="*/ 272036 w 544923"/>
                <a:gd name="connsiteY44" fmla="*/ 274590 h 544923"/>
                <a:gd name="connsiteX45" fmla="*/ 272036 w 544923"/>
                <a:gd name="connsiteY45" fmla="*/ 273739 h 544923"/>
                <a:gd name="connsiteX46" fmla="*/ 272036 w 544923"/>
                <a:gd name="connsiteY46" fmla="*/ 273739 h 544923"/>
                <a:gd name="connsiteX47" fmla="*/ 272036 w 544923"/>
                <a:gd name="connsiteY47" fmla="*/ 273739 h 544923"/>
                <a:gd name="connsiteX48" fmla="*/ 272036 w 544923"/>
                <a:gd name="connsiteY48" fmla="*/ 273739 h 544923"/>
                <a:gd name="connsiteX49" fmla="*/ 272036 w 544923"/>
                <a:gd name="connsiteY49" fmla="*/ 273739 h 544923"/>
                <a:gd name="connsiteX50" fmla="*/ 272036 w 544923"/>
                <a:gd name="connsiteY50" fmla="*/ 273739 h 544923"/>
                <a:gd name="connsiteX51" fmla="*/ 272036 w 544923"/>
                <a:gd name="connsiteY51" fmla="*/ 273739 h 544923"/>
                <a:gd name="connsiteX52" fmla="*/ 272036 w 544923"/>
                <a:gd name="connsiteY52" fmla="*/ 273739 h 544923"/>
                <a:gd name="connsiteX53" fmla="*/ 272036 w 544923"/>
                <a:gd name="connsiteY53" fmla="*/ 273739 h 544923"/>
                <a:gd name="connsiteX54" fmla="*/ 272036 w 544923"/>
                <a:gd name="connsiteY54" fmla="*/ 273739 h 544923"/>
                <a:gd name="connsiteX55" fmla="*/ 272036 w 544923"/>
                <a:gd name="connsiteY55" fmla="*/ 273739 h 544923"/>
                <a:gd name="connsiteX56" fmla="*/ 272036 w 544923"/>
                <a:gd name="connsiteY56" fmla="*/ 273739 h 544923"/>
                <a:gd name="connsiteX57" fmla="*/ 272036 w 544923"/>
                <a:gd name="connsiteY57" fmla="*/ 273739 h 544923"/>
                <a:gd name="connsiteX58" fmla="*/ 272036 w 544923"/>
                <a:gd name="connsiteY58" fmla="*/ 273739 h 544923"/>
                <a:gd name="connsiteX59" fmla="*/ 272036 w 544923"/>
                <a:gd name="connsiteY59" fmla="*/ 273739 h 544923"/>
                <a:gd name="connsiteX60" fmla="*/ 272036 w 544923"/>
                <a:gd name="connsiteY60" fmla="*/ 273739 h 544923"/>
                <a:gd name="connsiteX61" fmla="*/ 272036 w 544923"/>
                <a:gd name="connsiteY61" fmla="*/ 273739 h 544923"/>
                <a:gd name="connsiteX62" fmla="*/ 272036 w 544923"/>
                <a:gd name="connsiteY62" fmla="*/ 273739 h 544923"/>
                <a:gd name="connsiteX63" fmla="*/ 272036 w 544923"/>
                <a:gd name="connsiteY63" fmla="*/ 272036 h 544923"/>
                <a:gd name="connsiteX64" fmla="*/ 272887 w 544923"/>
                <a:gd name="connsiteY64" fmla="*/ 273739 h 544923"/>
                <a:gd name="connsiteX65" fmla="*/ 272887 w 544923"/>
                <a:gd name="connsiteY65" fmla="*/ 273739 h 544923"/>
                <a:gd name="connsiteX66" fmla="*/ 272887 w 544923"/>
                <a:gd name="connsiteY66" fmla="*/ 273739 h 544923"/>
                <a:gd name="connsiteX67" fmla="*/ 272036 w 544923"/>
                <a:gd name="connsiteY67" fmla="*/ 272036 h 544923"/>
                <a:gd name="connsiteX68" fmla="*/ 272036 w 544923"/>
                <a:gd name="connsiteY68" fmla="*/ 273739 h 544923"/>
                <a:gd name="connsiteX69" fmla="*/ 272036 w 544923"/>
                <a:gd name="connsiteY69" fmla="*/ 273739 h 544923"/>
                <a:gd name="connsiteX70" fmla="*/ 272036 w 544923"/>
                <a:gd name="connsiteY70" fmla="*/ 272036 h 544923"/>
                <a:gd name="connsiteX71" fmla="*/ 272036 w 544923"/>
                <a:gd name="connsiteY71" fmla="*/ 273739 h 544923"/>
                <a:gd name="connsiteX72" fmla="*/ 272887 w 544923"/>
                <a:gd name="connsiteY72" fmla="*/ 273739 h 544923"/>
                <a:gd name="connsiteX73" fmla="*/ 272887 w 544923"/>
                <a:gd name="connsiteY73" fmla="*/ 273739 h 544923"/>
                <a:gd name="connsiteX74" fmla="*/ 272887 w 544923"/>
                <a:gd name="connsiteY74" fmla="*/ 273739 h 544923"/>
                <a:gd name="connsiteX75" fmla="*/ 272887 w 544923"/>
                <a:gd name="connsiteY75" fmla="*/ 273739 h 544923"/>
                <a:gd name="connsiteX76" fmla="*/ 272036 w 544923"/>
                <a:gd name="connsiteY76" fmla="*/ 273739 h 544923"/>
                <a:gd name="connsiteX77" fmla="*/ 272036 w 544923"/>
                <a:gd name="connsiteY77" fmla="*/ 273739 h 544923"/>
                <a:gd name="connsiteX78" fmla="*/ 272036 w 544923"/>
                <a:gd name="connsiteY78" fmla="*/ 273739 h 544923"/>
                <a:gd name="connsiteX79" fmla="*/ 272036 w 544923"/>
                <a:gd name="connsiteY79" fmla="*/ 273739 h 544923"/>
                <a:gd name="connsiteX80" fmla="*/ 272036 w 544923"/>
                <a:gd name="connsiteY80" fmla="*/ 273739 h 544923"/>
                <a:gd name="connsiteX81" fmla="*/ 272036 w 544923"/>
                <a:gd name="connsiteY81" fmla="*/ 273739 h 544923"/>
                <a:gd name="connsiteX82" fmla="*/ 272036 w 544923"/>
                <a:gd name="connsiteY82" fmla="*/ 273739 h 544923"/>
                <a:gd name="connsiteX83" fmla="*/ 272036 w 544923"/>
                <a:gd name="connsiteY83" fmla="*/ 273739 h 544923"/>
                <a:gd name="connsiteX84" fmla="*/ 273739 w 544923"/>
                <a:gd name="connsiteY84" fmla="*/ 272887 h 544923"/>
                <a:gd name="connsiteX85" fmla="*/ 272036 w 544923"/>
                <a:gd name="connsiteY85" fmla="*/ 273739 h 544923"/>
                <a:gd name="connsiteX86" fmla="*/ 272036 w 544923"/>
                <a:gd name="connsiteY86" fmla="*/ 273739 h 544923"/>
                <a:gd name="connsiteX87" fmla="*/ 272036 w 544923"/>
                <a:gd name="connsiteY87" fmla="*/ 273739 h 544923"/>
                <a:gd name="connsiteX88" fmla="*/ 272036 w 544923"/>
                <a:gd name="connsiteY88" fmla="*/ 273739 h 544923"/>
                <a:gd name="connsiteX89" fmla="*/ 272036 w 544923"/>
                <a:gd name="connsiteY89" fmla="*/ 273739 h 544923"/>
                <a:gd name="connsiteX90" fmla="*/ 272036 w 544923"/>
                <a:gd name="connsiteY90" fmla="*/ 273739 h 544923"/>
                <a:gd name="connsiteX91" fmla="*/ 272036 w 544923"/>
                <a:gd name="connsiteY91" fmla="*/ 273739 h 544923"/>
                <a:gd name="connsiteX92" fmla="*/ 272036 w 544923"/>
                <a:gd name="connsiteY92" fmla="*/ 273739 h 544923"/>
                <a:gd name="connsiteX93" fmla="*/ 272036 w 544923"/>
                <a:gd name="connsiteY93" fmla="*/ 273739 h 544923"/>
                <a:gd name="connsiteX94" fmla="*/ 272036 w 544923"/>
                <a:gd name="connsiteY94" fmla="*/ 273739 h 544923"/>
                <a:gd name="connsiteX95" fmla="*/ 272036 w 544923"/>
                <a:gd name="connsiteY95" fmla="*/ 273739 h 544923"/>
                <a:gd name="connsiteX96" fmla="*/ 272036 w 544923"/>
                <a:gd name="connsiteY96" fmla="*/ 273739 h 544923"/>
                <a:gd name="connsiteX97" fmla="*/ 272036 w 544923"/>
                <a:gd name="connsiteY97" fmla="*/ 273739 h 544923"/>
                <a:gd name="connsiteX98" fmla="*/ 272036 w 544923"/>
                <a:gd name="connsiteY98" fmla="*/ 273739 h 544923"/>
                <a:gd name="connsiteX99" fmla="*/ 272036 w 544923"/>
                <a:gd name="connsiteY99" fmla="*/ 273739 h 544923"/>
                <a:gd name="connsiteX100" fmla="*/ 272036 w 544923"/>
                <a:gd name="connsiteY100" fmla="*/ 273739 h 544923"/>
                <a:gd name="connsiteX101" fmla="*/ 272036 w 544923"/>
                <a:gd name="connsiteY101" fmla="*/ 273739 h 544923"/>
                <a:gd name="connsiteX102" fmla="*/ 272036 w 544923"/>
                <a:gd name="connsiteY102" fmla="*/ 273739 h 544923"/>
                <a:gd name="connsiteX103" fmla="*/ 272036 w 544923"/>
                <a:gd name="connsiteY103" fmla="*/ 273739 h 544923"/>
                <a:gd name="connsiteX104" fmla="*/ 272036 w 544923"/>
                <a:gd name="connsiteY104" fmla="*/ 273739 h 544923"/>
                <a:gd name="connsiteX105" fmla="*/ 272036 w 544923"/>
                <a:gd name="connsiteY105" fmla="*/ 273739 h 544923"/>
                <a:gd name="connsiteX106" fmla="*/ 272036 w 544923"/>
                <a:gd name="connsiteY106" fmla="*/ 273739 h 544923"/>
                <a:gd name="connsiteX107" fmla="*/ 272036 w 544923"/>
                <a:gd name="connsiteY107" fmla="*/ 273739 h 544923"/>
                <a:gd name="connsiteX108" fmla="*/ 272036 w 544923"/>
                <a:gd name="connsiteY108" fmla="*/ 273739 h 544923"/>
                <a:gd name="connsiteX109" fmla="*/ 272036 w 544923"/>
                <a:gd name="connsiteY109" fmla="*/ 273739 h 544923"/>
                <a:gd name="connsiteX110" fmla="*/ 272036 w 544923"/>
                <a:gd name="connsiteY110" fmla="*/ 273739 h 544923"/>
                <a:gd name="connsiteX111" fmla="*/ 272036 w 544923"/>
                <a:gd name="connsiteY111" fmla="*/ 273739 h 544923"/>
                <a:gd name="connsiteX112" fmla="*/ 272036 w 544923"/>
                <a:gd name="connsiteY112" fmla="*/ 273739 h 544923"/>
                <a:gd name="connsiteX113" fmla="*/ 272036 w 544923"/>
                <a:gd name="connsiteY113" fmla="*/ 273739 h 544923"/>
                <a:gd name="connsiteX114" fmla="*/ 272036 w 544923"/>
                <a:gd name="connsiteY114" fmla="*/ 273739 h 544923"/>
                <a:gd name="connsiteX115" fmla="*/ 272036 w 544923"/>
                <a:gd name="connsiteY115" fmla="*/ 273739 h 544923"/>
                <a:gd name="connsiteX116" fmla="*/ 272036 w 544923"/>
                <a:gd name="connsiteY116" fmla="*/ 273739 h 544923"/>
                <a:gd name="connsiteX117" fmla="*/ 272036 w 544923"/>
                <a:gd name="connsiteY117" fmla="*/ 273739 h 544923"/>
                <a:gd name="connsiteX118" fmla="*/ 272036 w 544923"/>
                <a:gd name="connsiteY118" fmla="*/ 273739 h 544923"/>
                <a:gd name="connsiteX119" fmla="*/ 272036 w 544923"/>
                <a:gd name="connsiteY119" fmla="*/ 273739 h 544923"/>
                <a:gd name="connsiteX120" fmla="*/ 272036 w 544923"/>
                <a:gd name="connsiteY120" fmla="*/ 273739 h 544923"/>
                <a:gd name="connsiteX121" fmla="*/ 272036 w 544923"/>
                <a:gd name="connsiteY121" fmla="*/ 273739 h 544923"/>
                <a:gd name="connsiteX122" fmla="*/ 272036 w 544923"/>
                <a:gd name="connsiteY122" fmla="*/ 273739 h 544923"/>
                <a:gd name="connsiteX123" fmla="*/ 272036 w 544923"/>
                <a:gd name="connsiteY123" fmla="*/ 273739 h 544923"/>
                <a:gd name="connsiteX124" fmla="*/ 272036 w 544923"/>
                <a:gd name="connsiteY124" fmla="*/ 273739 h 544923"/>
                <a:gd name="connsiteX125" fmla="*/ 272036 w 544923"/>
                <a:gd name="connsiteY125" fmla="*/ 273739 h 544923"/>
                <a:gd name="connsiteX126" fmla="*/ 272036 w 544923"/>
                <a:gd name="connsiteY126" fmla="*/ 273739 h 544923"/>
                <a:gd name="connsiteX127" fmla="*/ 272036 w 544923"/>
                <a:gd name="connsiteY127" fmla="*/ 273739 h 544923"/>
                <a:gd name="connsiteX128" fmla="*/ 272036 w 544923"/>
                <a:gd name="connsiteY128" fmla="*/ 273739 h 544923"/>
                <a:gd name="connsiteX129" fmla="*/ 272036 w 544923"/>
                <a:gd name="connsiteY129" fmla="*/ 273739 h 544923"/>
                <a:gd name="connsiteX130" fmla="*/ 272036 w 544923"/>
                <a:gd name="connsiteY130" fmla="*/ 273739 h 544923"/>
                <a:gd name="connsiteX131" fmla="*/ 272036 w 544923"/>
                <a:gd name="connsiteY131" fmla="*/ 273739 h 544923"/>
                <a:gd name="connsiteX132" fmla="*/ 270333 w 544923"/>
                <a:gd name="connsiteY132" fmla="*/ 272887 h 544923"/>
                <a:gd name="connsiteX133" fmla="*/ 272036 w 544923"/>
                <a:gd name="connsiteY133" fmla="*/ 273739 h 544923"/>
                <a:gd name="connsiteX134" fmla="*/ 272036 w 544923"/>
                <a:gd name="connsiteY134" fmla="*/ 273739 h 544923"/>
                <a:gd name="connsiteX135" fmla="*/ 272036 w 544923"/>
                <a:gd name="connsiteY135" fmla="*/ 273739 h 544923"/>
                <a:gd name="connsiteX136" fmla="*/ 272036 w 544923"/>
                <a:gd name="connsiteY136" fmla="*/ 273739 h 544923"/>
                <a:gd name="connsiteX137" fmla="*/ 272036 w 544923"/>
                <a:gd name="connsiteY137" fmla="*/ 273739 h 544923"/>
                <a:gd name="connsiteX138" fmla="*/ 272036 w 544923"/>
                <a:gd name="connsiteY138" fmla="*/ 273739 h 544923"/>
                <a:gd name="connsiteX139" fmla="*/ 272036 w 544923"/>
                <a:gd name="connsiteY139" fmla="*/ 273739 h 544923"/>
                <a:gd name="connsiteX140" fmla="*/ 272036 w 544923"/>
                <a:gd name="connsiteY140" fmla="*/ 273739 h 544923"/>
                <a:gd name="connsiteX141" fmla="*/ 272036 w 544923"/>
                <a:gd name="connsiteY141" fmla="*/ 273739 h 544923"/>
                <a:gd name="connsiteX142" fmla="*/ 272036 w 544923"/>
                <a:gd name="connsiteY142" fmla="*/ 273739 h 544923"/>
                <a:gd name="connsiteX143" fmla="*/ 272036 w 544923"/>
                <a:gd name="connsiteY143" fmla="*/ 273739 h 544923"/>
                <a:gd name="connsiteX144" fmla="*/ 272036 w 544923"/>
                <a:gd name="connsiteY144" fmla="*/ 273739 h 544923"/>
                <a:gd name="connsiteX145" fmla="*/ 272036 w 544923"/>
                <a:gd name="connsiteY145" fmla="*/ 273739 h 544923"/>
                <a:gd name="connsiteX146" fmla="*/ 272036 w 544923"/>
                <a:gd name="connsiteY146" fmla="*/ 273739 h 544923"/>
                <a:gd name="connsiteX147" fmla="*/ 272036 w 544923"/>
                <a:gd name="connsiteY147" fmla="*/ 273739 h 544923"/>
                <a:gd name="connsiteX148" fmla="*/ 272036 w 544923"/>
                <a:gd name="connsiteY148" fmla="*/ 273739 h 544923"/>
                <a:gd name="connsiteX149" fmla="*/ 272036 w 544923"/>
                <a:gd name="connsiteY149" fmla="*/ 273739 h 544923"/>
                <a:gd name="connsiteX150" fmla="*/ 272036 w 544923"/>
                <a:gd name="connsiteY150" fmla="*/ 273739 h 544923"/>
                <a:gd name="connsiteX151" fmla="*/ 272036 w 544923"/>
                <a:gd name="connsiteY151" fmla="*/ 273739 h 544923"/>
                <a:gd name="connsiteX152" fmla="*/ 272036 w 544923"/>
                <a:gd name="connsiteY152" fmla="*/ 273739 h 544923"/>
                <a:gd name="connsiteX153" fmla="*/ 272036 w 544923"/>
                <a:gd name="connsiteY153" fmla="*/ 273739 h 544923"/>
                <a:gd name="connsiteX154" fmla="*/ 272036 w 544923"/>
                <a:gd name="connsiteY154" fmla="*/ 273739 h 544923"/>
                <a:gd name="connsiteX155" fmla="*/ 272036 w 544923"/>
                <a:gd name="connsiteY155" fmla="*/ 273739 h 544923"/>
                <a:gd name="connsiteX156" fmla="*/ 272036 w 544923"/>
                <a:gd name="connsiteY156" fmla="*/ 273739 h 544923"/>
                <a:gd name="connsiteX157" fmla="*/ 272036 w 544923"/>
                <a:gd name="connsiteY157" fmla="*/ 273739 h 544923"/>
                <a:gd name="connsiteX158" fmla="*/ 272036 w 544923"/>
                <a:gd name="connsiteY158" fmla="*/ 273739 h 544923"/>
                <a:gd name="connsiteX159" fmla="*/ 272036 w 544923"/>
                <a:gd name="connsiteY159" fmla="*/ 273739 h 544923"/>
                <a:gd name="connsiteX160" fmla="*/ 272036 w 544923"/>
                <a:gd name="connsiteY160" fmla="*/ 273739 h 544923"/>
                <a:gd name="connsiteX161" fmla="*/ 272036 w 544923"/>
                <a:gd name="connsiteY161" fmla="*/ 273739 h 544923"/>
                <a:gd name="connsiteX162" fmla="*/ 272036 w 544923"/>
                <a:gd name="connsiteY162" fmla="*/ 273739 h 544923"/>
                <a:gd name="connsiteX163" fmla="*/ 272036 w 544923"/>
                <a:gd name="connsiteY163" fmla="*/ 273739 h 544923"/>
                <a:gd name="connsiteX164" fmla="*/ 272036 w 544923"/>
                <a:gd name="connsiteY164" fmla="*/ 273739 h 544923"/>
                <a:gd name="connsiteX165" fmla="*/ 272036 w 544923"/>
                <a:gd name="connsiteY165" fmla="*/ 273739 h 544923"/>
                <a:gd name="connsiteX166" fmla="*/ 272036 w 544923"/>
                <a:gd name="connsiteY166" fmla="*/ 273739 h 544923"/>
                <a:gd name="connsiteX167" fmla="*/ 272036 w 544923"/>
                <a:gd name="connsiteY167" fmla="*/ 273739 h 544923"/>
                <a:gd name="connsiteX168" fmla="*/ 272036 w 544923"/>
                <a:gd name="connsiteY168" fmla="*/ 273739 h 544923"/>
                <a:gd name="connsiteX169" fmla="*/ 272036 w 544923"/>
                <a:gd name="connsiteY169" fmla="*/ 273739 h 544923"/>
                <a:gd name="connsiteX170" fmla="*/ 272036 w 544923"/>
                <a:gd name="connsiteY170" fmla="*/ 273739 h 544923"/>
                <a:gd name="connsiteX171" fmla="*/ 272036 w 544923"/>
                <a:gd name="connsiteY171" fmla="*/ 273739 h 544923"/>
                <a:gd name="connsiteX172" fmla="*/ 272036 w 544923"/>
                <a:gd name="connsiteY172" fmla="*/ 273739 h 544923"/>
                <a:gd name="connsiteX173" fmla="*/ 272036 w 544923"/>
                <a:gd name="connsiteY173" fmla="*/ 273739 h 544923"/>
                <a:gd name="connsiteX174" fmla="*/ 272036 w 544923"/>
                <a:gd name="connsiteY174" fmla="*/ 273739 h 544923"/>
                <a:gd name="connsiteX175" fmla="*/ 272036 w 544923"/>
                <a:gd name="connsiteY175" fmla="*/ 273739 h 544923"/>
                <a:gd name="connsiteX176" fmla="*/ 272036 w 544923"/>
                <a:gd name="connsiteY176" fmla="*/ 273739 h 544923"/>
                <a:gd name="connsiteX177" fmla="*/ 272036 w 544923"/>
                <a:gd name="connsiteY177" fmla="*/ 273739 h 544923"/>
                <a:gd name="connsiteX178" fmla="*/ 272036 w 544923"/>
                <a:gd name="connsiteY178" fmla="*/ 273739 h 544923"/>
                <a:gd name="connsiteX179" fmla="*/ 272036 w 544923"/>
                <a:gd name="connsiteY179" fmla="*/ 273739 h 544923"/>
                <a:gd name="connsiteX180" fmla="*/ 272036 w 544923"/>
                <a:gd name="connsiteY180" fmla="*/ 273739 h 544923"/>
                <a:gd name="connsiteX181" fmla="*/ 272036 w 544923"/>
                <a:gd name="connsiteY181" fmla="*/ 273739 h 544923"/>
                <a:gd name="connsiteX182" fmla="*/ 272036 w 544923"/>
                <a:gd name="connsiteY182" fmla="*/ 273739 h 544923"/>
                <a:gd name="connsiteX183" fmla="*/ 272036 w 544923"/>
                <a:gd name="connsiteY183" fmla="*/ 273739 h 544923"/>
                <a:gd name="connsiteX184" fmla="*/ 272036 w 544923"/>
                <a:gd name="connsiteY184" fmla="*/ 273739 h 544923"/>
                <a:gd name="connsiteX185" fmla="*/ 272036 w 544923"/>
                <a:gd name="connsiteY185" fmla="*/ 273739 h 544923"/>
                <a:gd name="connsiteX186" fmla="*/ 272036 w 544923"/>
                <a:gd name="connsiteY186" fmla="*/ 273739 h 544923"/>
                <a:gd name="connsiteX187" fmla="*/ 272036 w 544923"/>
                <a:gd name="connsiteY187" fmla="*/ 273739 h 544923"/>
                <a:gd name="connsiteX188" fmla="*/ 272036 w 544923"/>
                <a:gd name="connsiteY188" fmla="*/ 273739 h 544923"/>
                <a:gd name="connsiteX189" fmla="*/ 272036 w 544923"/>
                <a:gd name="connsiteY189" fmla="*/ 273739 h 544923"/>
                <a:gd name="connsiteX190" fmla="*/ 272036 w 544923"/>
                <a:gd name="connsiteY190" fmla="*/ 273739 h 544923"/>
                <a:gd name="connsiteX191" fmla="*/ 272036 w 544923"/>
                <a:gd name="connsiteY191" fmla="*/ 273739 h 544923"/>
                <a:gd name="connsiteX192" fmla="*/ 272036 w 544923"/>
                <a:gd name="connsiteY192" fmla="*/ 273739 h 544923"/>
                <a:gd name="connsiteX193" fmla="*/ 272036 w 544923"/>
                <a:gd name="connsiteY193" fmla="*/ 273739 h 544923"/>
                <a:gd name="connsiteX194" fmla="*/ 272036 w 544923"/>
                <a:gd name="connsiteY194" fmla="*/ 273739 h 544923"/>
                <a:gd name="connsiteX195" fmla="*/ 272036 w 544923"/>
                <a:gd name="connsiteY195" fmla="*/ 273739 h 544923"/>
                <a:gd name="connsiteX196" fmla="*/ 272036 w 544923"/>
                <a:gd name="connsiteY196" fmla="*/ 273739 h 544923"/>
                <a:gd name="connsiteX197" fmla="*/ 272036 w 544923"/>
                <a:gd name="connsiteY197" fmla="*/ 273739 h 544923"/>
                <a:gd name="connsiteX198" fmla="*/ 272036 w 544923"/>
                <a:gd name="connsiteY198" fmla="*/ 273739 h 544923"/>
                <a:gd name="connsiteX199" fmla="*/ 272036 w 544923"/>
                <a:gd name="connsiteY199" fmla="*/ 273739 h 544923"/>
                <a:gd name="connsiteX200" fmla="*/ 272036 w 544923"/>
                <a:gd name="connsiteY200" fmla="*/ 273739 h 544923"/>
                <a:gd name="connsiteX201" fmla="*/ 272036 w 544923"/>
                <a:gd name="connsiteY201" fmla="*/ 273739 h 544923"/>
                <a:gd name="connsiteX202" fmla="*/ 272036 w 544923"/>
                <a:gd name="connsiteY202" fmla="*/ 273739 h 544923"/>
                <a:gd name="connsiteX203" fmla="*/ 272036 w 544923"/>
                <a:gd name="connsiteY203" fmla="*/ 273739 h 544923"/>
                <a:gd name="connsiteX204" fmla="*/ 272036 w 544923"/>
                <a:gd name="connsiteY204" fmla="*/ 273739 h 544923"/>
                <a:gd name="connsiteX205" fmla="*/ 272036 w 544923"/>
                <a:gd name="connsiteY205" fmla="*/ 273739 h 544923"/>
                <a:gd name="connsiteX206" fmla="*/ 272036 w 544923"/>
                <a:gd name="connsiteY206" fmla="*/ 273739 h 544923"/>
                <a:gd name="connsiteX207" fmla="*/ 272036 w 544923"/>
                <a:gd name="connsiteY207" fmla="*/ 273739 h 544923"/>
                <a:gd name="connsiteX208" fmla="*/ 272036 w 544923"/>
                <a:gd name="connsiteY208" fmla="*/ 273739 h 544923"/>
                <a:gd name="connsiteX209" fmla="*/ 272036 w 544923"/>
                <a:gd name="connsiteY209" fmla="*/ 273739 h 544923"/>
                <a:gd name="connsiteX210" fmla="*/ 272036 w 544923"/>
                <a:gd name="connsiteY210" fmla="*/ 273739 h 544923"/>
                <a:gd name="connsiteX211" fmla="*/ 272036 w 544923"/>
                <a:gd name="connsiteY211" fmla="*/ 273739 h 544923"/>
                <a:gd name="connsiteX212" fmla="*/ 272036 w 544923"/>
                <a:gd name="connsiteY212" fmla="*/ 273739 h 544923"/>
                <a:gd name="connsiteX213" fmla="*/ 272036 w 544923"/>
                <a:gd name="connsiteY213" fmla="*/ 273739 h 544923"/>
                <a:gd name="connsiteX214" fmla="*/ 510440 w 544923"/>
                <a:gd name="connsiteY214" fmla="*/ 259264 h 544923"/>
                <a:gd name="connsiteX215" fmla="*/ 500223 w 544923"/>
                <a:gd name="connsiteY215" fmla="*/ 260116 h 544923"/>
                <a:gd name="connsiteX216" fmla="*/ 508737 w 544923"/>
                <a:gd name="connsiteY216" fmla="*/ 253304 h 544923"/>
                <a:gd name="connsiteX217" fmla="*/ 481491 w 544923"/>
                <a:gd name="connsiteY217" fmla="*/ 246493 h 544923"/>
                <a:gd name="connsiteX218" fmla="*/ 470422 w 544923"/>
                <a:gd name="connsiteY218" fmla="*/ 248196 h 544923"/>
                <a:gd name="connsiteX219" fmla="*/ 489154 w 544923"/>
                <a:gd name="connsiteY219" fmla="*/ 236275 h 544923"/>
                <a:gd name="connsiteX220" fmla="*/ 462759 w 544923"/>
                <a:gd name="connsiteY220" fmla="*/ 232018 h 544923"/>
                <a:gd name="connsiteX221" fmla="*/ 453393 w 544923"/>
                <a:gd name="connsiteY221" fmla="*/ 233721 h 544923"/>
                <a:gd name="connsiteX222" fmla="*/ 469571 w 544923"/>
                <a:gd name="connsiteY222" fmla="*/ 220949 h 544923"/>
                <a:gd name="connsiteX223" fmla="*/ 444879 w 544923"/>
                <a:gd name="connsiteY223" fmla="*/ 219247 h 544923"/>
                <a:gd name="connsiteX224" fmla="*/ 437216 w 544923"/>
                <a:gd name="connsiteY224" fmla="*/ 221801 h 544923"/>
                <a:gd name="connsiteX225" fmla="*/ 451690 w 544923"/>
                <a:gd name="connsiteY225" fmla="*/ 209029 h 544923"/>
                <a:gd name="connsiteX226" fmla="*/ 431256 w 544923"/>
                <a:gd name="connsiteY226" fmla="*/ 209029 h 544923"/>
                <a:gd name="connsiteX227" fmla="*/ 445730 w 544923"/>
                <a:gd name="connsiteY227" fmla="*/ 193703 h 544923"/>
                <a:gd name="connsiteX228" fmla="*/ 426147 w 544923"/>
                <a:gd name="connsiteY228" fmla="*/ 194555 h 544923"/>
                <a:gd name="connsiteX229" fmla="*/ 433810 w 544923"/>
                <a:gd name="connsiteY229" fmla="*/ 190298 h 544923"/>
                <a:gd name="connsiteX230" fmla="*/ 449987 w 544923"/>
                <a:gd name="connsiteY230" fmla="*/ 171566 h 544923"/>
                <a:gd name="connsiteX231" fmla="*/ 429553 w 544923"/>
                <a:gd name="connsiteY231" fmla="*/ 174120 h 544923"/>
                <a:gd name="connsiteX232" fmla="*/ 438068 w 544923"/>
                <a:gd name="connsiteY232" fmla="*/ 169011 h 544923"/>
                <a:gd name="connsiteX233" fmla="*/ 453393 w 544923"/>
                <a:gd name="connsiteY233" fmla="*/ 147725 h 544923"/>
                <a:gd name="connsiteX234" fmla="*/ 431256 w 544923"/>
                <a:gd name="connsiteY234" fmla="*/ 152834 h 544923"/>
                <a:gd name="connsiteX235" fmla="*/ 440622 w 544923"/>
                <a:gd name="connsiteY235" fmla="*/ 146022 h 544923"/>
                <a:gd name="connsiteX236" fmla="*/ 455096 w 544923"/>
                <a:gd name="connsiteY236" fmla="*/ 121331 h 544923"/>
                <a:gd name="connsiteX237" fmla="*/ 444027 w 544923"/>
                <a:gd name="connsiteY237" fmla="*/ 123034 h 544923"/>
                <a:gd name="connsiteX238" fmla="*/ 451690 w 544923"/>
                <a:gd name="connsiteY238" fmla="*/ 116222 h 544923"/>
                <a:gd name="connsiteX239" fmla="*/ 462759 w 544923"/>
                <a:gd name="connsiteY239" fmla="*/ 84719 h 544923"/>
                <a:gd name="connsiteX240" fmla="*/ 431256 w 544923"/>
                <a:gd name="connsiteY240" fmla="*/ 95787 h 544923"/>
                <a:gd name="connsiteX241" fmla="*/ 424444 w 544923"/>
                <a:gd name="connsiteY241" fmla="*/ 103450 h 544923"/>
                <a:gd name="connsiteX242" fmla="*/ 426147 w 544923"/>
                <a:gd name="connsiteY242" fmla="*/ 92382 h 544923"/>
                <a:gd name="connsiteX243" fmla="*/ 401455 w 544923"/>
                <a:gd name="connsiteY243" fmla="*/ 106856 h 544923"/>
                <a:gd name="connsiteX244" fmla="*/ 394644 w 544923"/>
                <a:gd name="connsiteY244" fmla="*/ 116222 h 544923"/>
                <a:gd name="connsiteX245" fmla="*/ 399753 w 544923"/>
                <a:gd name="connsiteY245" fmla="*/ 94084 h 544923"/>
                <a:gd name="connsiteX246" fmla="*/ 378467 w 544923"/>
                <a:gd name="connsiteY246" fmla="*/ 109410 h 544923"/>
                <a:gd name="connsiteX247" fmla="*/ 373358 w 544923"/>
                <a:gd name="connsiteY247" fmla="*/ 117925 h 544923"/>
                <a:gd name="connsiteX248" fmla="*/ 375912 w 544923"/>
                <a:gd name="connsiteY248" fmla="*/ 97490 h 544923"/>
                <a:gd name="connsiteX249" fmla="*/ 357180 w 544923"/>
                <a:gd name="connsiteY249" fmla="*/ 113668 h 544923"/>
                <a:gd name="connsiteX250" fmla="*/ 352923 w 544923"/>
                <a:gd name="connsiteY250" fmla="*/ 121331 h 544923"/>
                <a:gd name="connsiteX251" fmla="*/ 353774 w 544923"/>
                <a:gd name="connsiteY251" fmla="*/ 101747 h 544923"/>
                <a:gd name="connsiteX252" fmla="*/ 338449 w 544923"/>
                <a:gd name="connsiteY252" fmla="*/ 116222 h 544923"/>
                <a:gd name="connsiteX253" fmla="*/ 338449 w 544923"/>
                <a:gd name="connsiteY253" fmla="*/ 95787 h 544923"/>
                <a:gd name="connsiteX254" fmla="*/ 325677 w 544923"/>
                <a:gd name="connsiteY254" fmla="*/ 110262 h 544923"/>
                <a:gd name="connsiteX255" fmla="*/ 328231 w 544923"/>
                <a:gd name="connsiteY255" fmla="*/ 102599 h 544923"/>
                <a:gd name="connsiteX256" fmla="*/ 326528 w 544923"/>
                <a:gd name="connsiteY256" fmla="*/ 77907 h 544923"/>
                <a:gd name="connsiteX257" fmla="*/ 313757 w 544923"/>
                <a:gd name="connsiteY257" fmla="*/ 94084 h 544923"/>
                <a:gd name="connsiteX258" fmla="*/ 315460 w 544923"/>
                <a:gd name="connsiteY258" fmla="*/ 84719 h 544923"/>
                <a:gd name="connsiteX259" fmla="*/ 311202 w 544923"/>
                <a:gd name="connsiteY259" fmla="*/ 58324 h 544923"/>
                <a:gd name="connsiteX260" fmla="*/ 299282 w 544923"/>
                <a:gd name="connsiteY260" fmla="*/ 77056 h 544923"/>
                <a:gd name="connsiteX261" fmla="*/ 300985 w 544923"/>
                <a:gd name="connsiteY261" fmla="*/ 65987 h 544923"/>
                <a:gd name="connsiteX262" fmla="*/ 294173 w 544923"/>
                <a:gd name="connsiteY262" fmla="*/ 38741 h 544923"/>
                <a:gd name="connsiteX263" fmla="*/ 287362 w 544923"/>
                <a:gd name="connsiteY263" fmla="*/ 47255 h 544923"/>
                <a:gd name="connsiteX264" fmla="*/ 288213 w 544923"/>
                <a:gd name="connsiteY264" fmla="*/ 37038 h 544923"/>
                <a:gd name="connsiteX265" fmla="*/ 273739 w 544923"/>
                <a:gd name="connsiteY265" fmla="*/ 6386 h 544923"/>
                <a:gd name="connsiteX266" fmla="*/ 259265 w 544923"/>
                <a:gd name="connsiteY266" fmla="*/ 37038 h 544923"/>
                <a:gd name="connsiteX267" fmla="*/ 260116 w 544923"/>
                <a:gd name="connsiteY267" fmla="*/ 47255 h 544923"/>
                <a:gd name="connsiteX268" fmla="*/ 253304 w 544923"/>
                <a:gd name="connsiteY268" fmla="*/ 38741 h 544923"/>
                <a:gd name="connsiteX269" fmla="*/ 246493 w 544923"/>
                <a:gd name="connsiteY269" fmla="*/ 65987 h 544923"/>
                <a:gd name="connsiteX270" fmla="*/ 248195 w 544923"/>
                <a:gd name="connsiteY270" fmla="*/ 77056 h 544923"/>
                <a:gd name="connsiteX271" fmla="*/ 236275 w 544923"/>
                <a:gd name="connsiteY271" fmla="*/ 58324 h 544923"/>
                <a:gd name="connsiteX272" fmla="*/ 232018 w 544923"/>
                <a:gd name="connsiteY272" fmla="*/ 84719 h 544923"/>
                <a:gd name="connsiteX273" fmla="*/ 233721 w 544923"/>
                <a:gd name="connsiteY273" fmla="*/ 94084 h 544923"/>
                <a:gd name="connsiteX274" fmla="*/ 220950 w 544923"/>
                <a:gd name="connsiteY274" fmla="*/ 77907 h 544923"/>
                <a:gd name="connsiteX275" fmla="*/ 219247 w 544923"/>
                <a:gd name="connsiteY275" fmla="*/ 102599 h 544923"/>
                <a:gd name="connsiteX276" fmla="*/ 221801 w 544923"/>
                <a:gd name="connsiteY276" fmla="*/ 111113 h 544923"/>
                <a:gd name="connsiteX277" fmla="*/ 209029 w 544923"/>
                <a:gd name="connsiteY277" fmla="*/ 96639 h 544923"/>
                <a:gd name="connsiteX278" fmla="*/ 209029 w 544923"/>
                <a:gd name="connsiteY278" fmla="*/ 117073 h 544923"/>
                <a:gd name="connsiteX279" fmla="*/ 193703 w 544923"/>
                <a:gd name="connsiteY279" fmla="*/ 102599 h 544923"/>
                <a:gd name="connsiteX280" fmla="*/ 194555 w 544923"/>
                <a:gd name="connsiteY280" fmla="*/ 122182 h 544923"/>
                <a:gd name="connsiteX281" fmla="*/ 190297 w 544923"/>
                <a:gd name="connsiteY281" fmla="*/ 114519 h 544923"/>
                <a:gd name="connsiteX282" fmla="*/ 171565 w 544923"/>
                <a:gd name="connsiteY282" fmla="*/ 98342 h 544923"/>
                <a:gd name="connsiteX283" fmla="*/ 174120 w 544923"/>
                <a:gd name="connsiteY283" fmla="*/ 118776 h 544923"/>
                <a:gd name="connsiteX284" fmla="*/ 169011 w 544923"/>
                <a:gd name="connsiteY284" fmla="*/ 110262 h 544923"/>
                <a:gd name="connsiteX285" fmla="*/ 147725 w 544923"/>
                <a:gd name="connsiteY285" fmla="*/ 94936 h 544923"/>
                <a:gd name="connsiteX286" fmla="*/ 152834 w 544923"/>
                <a:gd name="connsiteY286" fmla="*/ 117073 h 544923"/>
                <a:gd name="connsiteX287" fmla="*/ 146022 w 544923"/>
                <a:gd name="connsiteY287" fmla="*/ 107708 h 544923"/>
                <a:gd name="connsiteX288" fmla="*/ 121331 w 544923"/>
                <a:gd name="connsiteY288" fmla="*/ 93233 h 544923"/>
                <a:gd name="connsiteX289" fmla="*/ 123034 w 544923"/>
                <a:gd name="connsiteY289" fmla="*/ 104302 h 544923"/>
                <a:gd name="connsiteX290" fmla="*/ 116222 w 544923"/>
                <a:gd name="connsiteY290" fmla="*/ 96639 h 544923"/>
                <a:gd name="connsiteX291" fmla="*/ 84719 w 544923"/>
                <a:gd name="connsiteY291" fmla="*/ 85570 h 544923"/>
                <a:gd name="connsiteX292" fmla="*/ 95787 w 544923"/>
                <a:gd name="connsiteY292" fmla="*/ 117073 h 544923"/>
                <a:gd name="connsiteX293" fmla="*/ 103450 w 544923"/>
                <a:gd name="connsiteY293" fmla="*/ 123885 h 544923"/>
                <a:gd name="connsiteX294" fmla="*/ 92381 w 544923"/>
                <a:gd name="connsiteY294" fmla="*/ 122182 h 544923"/>
                <a:gd name="connsiteX295" fmla="*/ 106856 w 544923"/>
                <a:gd name="connsiteY295" fmla="*/ 146874 h 544923"/>
                <a:gd name="connsiteX296" fmla="*/ 116222 w 544923"/>
                <a:gd name="connsiteY296" fmla="*/ 153685 h 544923"/>
                <a:gd name="connsiteX297" fmla="*/ 94084 w 544923"/>
                <a:gd name="connsiteY297" fmla="*/ 148577 h 544923"/>
                <a:gd name="connsiteX298" fmla="*/ 109410 w 544923"/>
                <a:gd name="connsiteY298" fmla="*/ 169863 h 544923"/>
                <a:gd name="connsiteX299" fmla="*/ 117925 w 544923"/>
                <a:gd name="connsiteY299" fmla="*/ 174972 h 544923"/>
                <a:gd name="connsiteX300" fmla="*/ 97490 w 544923"/>
                <a:gd name="connsiteY300" fmla="*/ 172417 h 544923"/>
                <a:gd name="connsiteX301" fmla="*/ 113667 w 544923"/>
                <a:gd name="connsiteY301" fmla="*/ 191149 h 544923"/>
                <a:gd name="connsiteX302" fmla="*/ 121331 w 544923"/>
                <a:gd name="connsiteY302" fmla="*/ 195406 h 544923"/>
                <a:gd name="connsiteX303" fmla="*/ 101748 w 544923"/>
                <a:gd name="connsiteY303" fmla="*/ 194555 h 544923"/>
                <a:gd name="connsiteX304" fmla="*/ 116222 w 544923"/>
                <a:gd name="connsiteY304" fmla="*/ 209881 h 544923"/>
                <a:gd name="connsiteX305" fmla="*/ 95787 w 544923"/>
                <a:gd name="connsiteY305" fmla="*/ 209881 h 544923"/>
                <a:gd name="connsiteX306" fmla="*/ 110262 w 544923"/>
                <a:gd name="connsiteY306" fmla="*/ 222652 h 544923"/>
                <a:gd name="connsiteX307" fmla="*/ 102599 w 544923"/>
                <a:gd name="connsiteY307" fmla="*/ 220098 h 544923"/>
                <a:gd name="connsiteX308" fmla="*/ 77907 w 544923"/>
                <a:gd name="connsiteY308" fmla="*/ 221801 h 544923"/>
                <a:gd name="connsiteX309" fmla="*/ 94084 w 544923"/>
                <a:gd name="connsiteY309" fmla="*/ 234573 h 544923"/>
                <a:gd name="connsiteX310" fmla="*/ 84719 w 544923"/>
                <a:gd name="connsiteY310" fmla="*/ 232870 h 544923"/>
                <a:gd name="connsiteX311" fmla="*/ 58324 w 544923"/>
                <a:gd name="connsiteY311" fmla="*/ 237127 h 544923"/>
                <a:gd name="connsiteX312" fmla="*/ 77055 w 544923"/>
                <a:gd name="connsiteY312" fmla="*/ 249047 h 544923"/>
                <a:gd name="connsiteX313" fmla="*/ 65987 w 544923"/>
                <a:gd name="connsiteY313" fmla="*/ 247344 h 544923"/>
                <a:gd name="connsiteX314" fmla="*/ 38741 w 544923"/>
                <a:gd name="connsiteY314" fmla="*/ 254156 h 544923"/>
                <a:gd name="connsiteX315" fmla="*/ 47255 w 544923"/>
                <a:gd name="connsiteY315" fmla="*/ 260967 h 544923"/>
                <a:gd name="connsiteX316" fmla="*/ 37038 w 544923"/>
                <a:gd name="connsiteY316" fmla="*/ 260116 h 544923"/>
                <a:gd name="connsiteX317" fmla="*/ 6386 w 544923"/>
                <a:gd name="connsiteY317" fmla="*/ 274590 h 544923"/>
                <a:gd name="connsiteX318" fmla="*/ 37038 w 544923"/>
                <a:gd name="connsiteY318" fmla="*/ 289065 h 544923"/>
                <a:gd name="connsiteX319" fmla="*/ 47255 w 544923"/>
                <a:gd name="connsiteY319" fmla="*/ 288213 h 544923"/>
                <a:gd name="connsiteX320" fmla="*/ 38741 w 544923"/>
                <a:gd name="connsiteY320" fmla="*/ 295025 h 544923"/>
                <a:gd name="connsiteX321" fmla="*/ 65987 w 544923"/>
                <a:gd name="connsiteY321" fmla="*/ 301837 h 544923"/>
                <a:gd name="connsiteX322" fmla="*/ 77055 w 544923"/>
                <a:gd name="connsiteY322" fmla="*/ 300134 h 544923"/>
                <a:gd name="connsiteX323" fmla="*/ 58324 w 544923"/>
                <a:gd name="connsiteY323" fmla="*/ 312054 h 544923"/>
                <a:gd name="connsiteX324" fmla="*/ 84719 w 544923"/>
                <a:gd name="connsiteY324" fmla="*/ 316311 h 544923"/>
                <a:gd name="connsiteX325" fmla="*/ 94084 w 544923"/>
                <a:gd name="connsiteY325" fmla="*/ 314608 h 544923"/>
                <a:gd name="connsiteX326" fmla="*/ 77907 w 544923"/>
                <a:gd name="connsiteY326" fmla="*/ 327380 h 544923"/>
                <a:gd name="connsiteX327" fmla="*/ 102599 w 544923"/>
                <a:gd name="connsiteY327" fmla="*/ 329083 h 544923"/>
                <a:gd name="connsiteX328" fmla="*/ 110262 w 544923"/>
                <a:gd name="connsiteY328" fmla="*/ 326528 h 544923"/>
                <a:gd name="connsiteX329" fmla="*/ 95787 w 544923"/>
                <a:gd name="connsiteY329" fmla="*/ 339300 h 544923"/>
                <a:gd name="connsiteX330" fmla="*/ 116222 w 544923"/>
                <a:gd name="connsiteY330" fmla="*/ 339300 h 544923"/>
                <a:gd name="connsiteX331" fmla="*/ 101748 w 544923"/>
                <a:gd name="connsiteY331" fmla="*/ 354626 h 544923"/>
                <a:gd name="connsiteX332" fmla="*/ 121331 w 544923"/>
                <a:gd name="connsiteY332" fmla="*/ 353775 h 544923"/>
                <a:gd name="connsiteX333" fmla="*/ 113667 w 544923"/>
                <a:gd name="connsiteY333" fmla="*/ 358032 h 544923"/>
                <a:gd name="connsiteX334" fmla="*/ 97490 w 544923"/>
                <a:gd name="connsiteY334" fmla="*/ 376763 h 544923"/>
                <a:gd name="connsiteX335" fmla="*/ 117925 w 544923"/>
                <a:gd name="connsiteY335" fmla="*/ 374209 h 544923"/>
                <a:gd name="connsiteX336" fmla="*/ 109410 w 544923"/>
                <a:gd name="connsiteY336" fmla="*/ 379318 h 544923"/>
                <a:gd name="connsiteX337" fmla="*/ 94084 w 544923"/>
                <a:gd name="connsiteY337" fmla="*/ 400604 h 544923"/>
                <a:gd name="connsiteX338" fmla="*/ 116222 w 544923"/>
                <a:gd name="connsiteY338" fmla="*/ 395495 h 544923"/>
                <a:gd name="connsiteX339" fmla="*/ 106856 w 544923"/>
                <a:gd name="connsiteY339" fmla="*/ 402307 h 544923"/>
                <a:gd name="connsiteX340" fmla="*/ 92381 w 544923"/>
                <a:gd name="connsiteY340" fmla="*/ 426999 h 544923"/>
                <a:gd name="connsiteX341" fmla="*/ 103450 w 544923"/>
                <a:gd name="connsiteY341" fmla="*/ 425296 h 544923"/>
                <a:gd name="connsiteX342" fmla="*/ 95787 w 544923"/>
                <a:gd name="connsiteY342" fmla="*/ 432107 h 544923"/>
                <a:gd name="connsiteX343" fmla="*/ 84719 w 544923"/>
                <a:gd name="connsiteY343" fmla="*/ 463611 h 544923"/>
                <a:gd name="connsiteX344" fmla="*/ 116222 w 544923"/>
                <a:gd name="connsiteY344" fmla="*/ 452542 h 544923"/>
                <a:gd name="connsiteX345" fmla="*/ 123034 w 544923"/>
                <a:gd name="connsiteY345" fmla="*/ 444879 h 544923"/>
                <a:gd name="connsiteX346" fmla="*/ 121331 w 544923"/>
                <a:gd name="connsiteY346" fmla="*/ 455948 h 544923"/>
                <a:gd name="connsiteX347" fmla="*/ 146022 w 544923"/>
                <a:gd name="connsiteY347" fmla="*/ 441473 h 544923"/>
                <a:gd name="connsiteX348" fmla="*/ 152834 w 544923"/>
                <a:gd name="connsiteY348" fmla="*/ 432107 h 544923"/>
                <a:gd name="connsiteX349" fmla="*/ 147725 w 544923"/>
                <a:gd name="connsiteY349" fmla="*/ 454245 h 544923"/>
                <a:gd name="connsiteX350" fmla="*/ 169011 w 544923"/>
                <a:gd name="connsiteY350" fmla="*/ 438919 h 544923"/>
                <a:gd name="connsiteX351" fmla="*/ 174120 w 544923"/>
                <a:gd name="connsiteY351" fmla="*/ 430404 h 544923"/>
                <a:gd name="connsiteX352" fmla="*/ 171565 w 544923"/>
                <a:gd name="connsiteY352" fmla="*/ 450839 h 544923"/>
                <a:gd name="connsiteX353" fmla="*/ 190297 w 544923"/>
                <a:gd name="connsiteY353" fmla="*/ 434662 h 544923"/>
                <a:gd name="connsiteX354" fmla="*/ 194555 w 544923"/>
                <a:gd name="connsiteY354" fmla="*/ 426999 h 544923"/>
                <a:gd name="connsiteX355" fmla="*/ 193703 w 544923"/>
                <a:gd name="connsiteY355" fmla="*/ 446582 h 544923"/>
                <a:gd name="connsiteX356" fmla="*/ 209029 w 544923"/>
                <a:gd name="connsiteY356" fmla="*/ 432107 h 544923"/>
                <a:gd name="connsiteX357" fmla="*/ 209029 w 544923"/>
                <a:gd name="connsiteY357" fmla="*/ 452542 h 544923"/>
                <a:gd name="connsiteX358" fmla="*/ 221801 w 544923"/>
                <a:gd name="connsiteY358" fmla="*/ 438067 h 544923"/>
                <a:gd name="connsiteX359" fmla="*/ 219247 w 544923"/>
                <a:gd name="connsiteY359" fmla="*/ 445730 h 544923"/>
                <a:gd name="connsiteX360" fmla="*/ 220950 w 544923"/>
                <a:gd name="connsiteY360" fmla="*/ 470422 h 544923"/>
                <a:gd name="connsiteX361" fmla="*/ 233721 w 544923"/>
                <a:gd name="connsiteY361" fmla="*/ 454245 h 544923"/>
                <a:gd name="connsiteX362" fmla="*/ 232018 w 544923"/>
                <a:gd name="connsiteY362" fmla="*/ 463611 h 544923"/>
                <a:gd name="connsiteX363" fmla="*/ 236275 w 544923"/>
                <a:gd name="connsiteY363" fmla="*/ 490005 h 544923"/>
                <a:gd name="connsiteX364" fmla="*/ 248195 w 544923"/>
                <a:gd name="connsiteY364" fmla="*/ 471274 h 544923"/>
                <a:gd name="connsiteX365" fmla="*/ 246493 w 544923"/>
                <a:gd name="connsiteY365" fmla="*/ 482342 h 544923"/>
                <a:gd name="connsiteX366" fmla="*/ 253304 w 544923"/>
                <a:gd name="connsiteY366" fmla="*/ 509589 h 544923"/>
                <a:gd name="connsiteX367" fmla="*/ 260116 w 544923"/>
                <a:gd name="connsiteY367" fmla="*/ 501074 h 544923"/>
                <a:gd name="connsiteX368" fmla="*/ 259265 w 544923"/>
                <a:gd name="connsiteY368" fmla="*/ 511291 h 544923"/>
                <a:gd name="connsiteX369" fmla="*/ 273739 w 544923"/>
                <a:gd name="connsiteY369" fmla="*/ 541943 h 544923"/>
                <a:gd name="connsiteX370" fmla="*/ 288213 w 544923"/>
                <a:gd name="connsiteY370" fmla="*/ 511291 h 544923"/>
                <a:gd name="connsiteX371" fmla="*/ 287362 w 544923"/>
                <a:gd name="connsiteY371" fmla="*/ 501074 h 544923"/>
                <a:gd name="connsiteX372" fmla="*/ 294173 w 544923"/>
                <a:gd name="connsiteY372" fmla="*/ 509589 h 544923"/>
                <a:gd name="connsiteX373" fmla="*/ 300985 w 544923"/>
                <a:gd name="connsiteY373" fmla="*/ 482342 h 544923"/>
                <a:gd name="connsiteX374" fmla="*/ 299282 w 544923"/>
                <a:gd name="connsiteY374" fmla="*/ 471274 h 544923"/>
                <a:gd name="connsiteX375" fmla="*/ 311202 w 544923"/>
                <a:gd name="connsiteY375" fmla="*/ 490005 h 544923"/>
                <a:gd name="connsiteX376" fmla="*/ 315460 w 544923"/>
                <a:gd name="connsiteY376" fmla="*/ 463611 h 544923"/>
                <a:gd name="connsiteX377" fmla="*/ 313757 w 544923"/>
                <a:gd name="connsiteY377" fmla="*/ 454245 h 544923"/>
                <a:gd name="connsiteX378" fmla="*/ 326528 w 544923"/>
                <a:gd name="connsiteY378" fmla="*/ 471274 h 544923"/>
                <a:gd name="connsiteX379" fmla="*/ 328231 w 544923"/>
                <a:gd name="connsiteY379" fmla="*/ 446582 h 544923"/>
                <a:gd name="connsiteX380" fmla="*/ 325677 w 544923"/>
                <a:gd name="connsiteY380" fmla="*/ 438067 h 544923"/>
                <a:gd name="connsiteX381" fmla="*/ 338449 w 544923"/>
                <a:gd name="connsiteY381" fmla="*/ 452542 h 544923"/>
                <a:gd name="connsiteX382" fmla="*/ 338449 w 544923"/>
                <a:gd name="connsiteY382" fmla="*/ 432107 h 544923"/>
                <a:gd name="connsiteX383" fmla="*/ 353774 w 544923"/>
                <a:gd name="connsiteY383" fmla="*/ 446582 h 544923"/>
                <a:gd name="connsiteX384" fmla="*/ 352923 w 544923"/>
                <a:gd name="connsiteY384" fmla="*/ 426999 h 544923"/>
                <a:gd name="connsiteX385" fmla="*/ 357180 w 544923"/>
                <a:gd name="connsiteY385" fmla="*/ 434662 h 544923"/>
                <a:gd name="connsiteX386" fmla="*/ 375912 w 544923"/>
                <a:gd name="connsiteY386" fmla="*/ 450839 h 544923"/>
                <a:gd name="connsiteX387" fmla="*/ 373358 w 544923"/>
                <a:gd name="connsiteY387" fmla="*/ 430404 h 544923"/>
                <a:gd name="connsiteX388" fmla="*/ 378467 w 544923"/>
                <a:gd name="connsiteY388" fmla="*/ 438919 h 544923"/>
                <a:gd name="connsiteX389" fmla="*/ 399753 w 544923"/>
                <a:gd name="connsiteY389" fmla="*/ 454245 h 544923"/>
                <a:gd name="connsiteX390" fmla="*/ 394644 w 544923"/>
                <a:gd name="connsiteY390" fmla="*/ 432107 h 544923"/>
                <a:gd name="connsiteX391" fmla="*/ 401455 w 544923"/>
                <a:gd name="connsiteY391" fmla="*/ 441473 h 544923"/>
                <a:gd name="connsiteX392" fmla="*/ 426147 w 544923"/>
                <a:gd name="connsiteY392" fmla="*/ 455948 h 544923"/>
                <a:gd name="connsiteX393" fmla="*/ 424444 w 544923"/>
                <a:gd name="connsiteY393" fmla="*/ 444879 h 544923"/>
                <a:gd name="connsiteX394" fmla="*/ 431256 w 544923"/>
                <a:gd name="connsiteY394" fmla="*/ 452542 h 544923"/>
                <a:gd name="connsiteX395" fmla="*/ 462759 w 544923"/>
                <a:gd name="connsiteY395" fmla="*/ 463611 h 544923"/>
                <a:gd name="connsiteX396" fmla="*/ 451690 w 544923"/>
                <a:gd name="connsiteY396" fmla="*/ 432107 h 544923"/>
                <a:gd name="connsiteX397" fmla="*/ 444027 w 544923"/>
                <a:gd name="connsiteY397" fmla="*/ 425296 h 544923"/>
                <a:gd name="connsiteX398" fmla="*/ 455096 w 544923"/>
                <a:gd name="connsiteY398" fmla="*/ 426999 h 544923"/>
                <a:gd name="connsiteX399" fmla="*/ 440622 w 544923"/>
                <a:gd name="connsiteY399" fmla="*/ 402307 h 544923"/>
                <a:gd name="connsiteX400" fmla="*/ 431256 w 544923"/>
                <a:gd name="connsiteY400" fmla="*/ 395495 h 544923"/>
                <a:gd name="connsiteX401" fmla="*/ 453393 w 544923"/>
                <a:gd name="connsiteY401" fmla="*/ 400604 h 544923"/>
                <a:gd name="connsiteX402" fmla="*/ 438068 w 544923"/>
                <a:gd name="connsiteY402" fmla="*/ 379318 h 544923"/>
                <a:gd name="connsiteX403" fmla="*/ 429553 w 544923"/>
                <a:gd name="connsiteY403" fmla="*/ 374209 h 544923"/>
                <a:gd name="connsiteX404" fmla="*/ 449987 w 544923"/>
                <a:gd name="connsiteY404" fmla="*/ 376763 h 544923"/>
                <a:gd name="connsiteX405" fmla="*/ 433810 w 544923"/>
                <a:gd name="connsiteY405" fmla="*/ 358032 h 544923"/>
                <a:gd name="connsiteX406" fmla="*/ 426147 w 544923"/>
                <a:gd name="connsiteY406" fmla="*/ 353775 h 544923"/>
                <a:gd name="connsiteX407" fmla="*/ 445730 w 544923"/>
                <a:gd name="connsiteY407" fmla="*/ 354626 h 544923"/>
                <a:gd name="connsiteX408" fmla="*/ 431256 w 544923"/>
                <a:gd name="connsiteY408" fmla="*/ 339300 h 544923"/>
                <a:gd name="connsiteX409" fmla="*/ 451690 w 544923"/>
                <a:gd name="connsiteY409" fmla="*/ 339300 h 544923"/>
                <a:gd name="connsiteX410" fmla="*/ 437216 w 544923"/>
                <a:gd name="connsiteY410" fmla="*/ 326528 h 544923"/>
                <a:gd name="connsiteX411" fmla="*/ 444879 w 544923"/>
                <a:gd name="connsiteY411" fmla="*/ 329083 h 544923"/>
                <a:gd name="connsiteX412" fmla="*/ 469571 w 544923"/>
                <a:gd name="connsiteY412" fmla="*/ 327380 h 544923"/>
                <a:gd name="connsiteX413" fmla="*/ 453393 w 544923"/>
                <a:gd name="connsiteY413" fmla="*/ 314608 h 544923"/>
                <a:gd name="connsiteX414" fmla="*/ 462759 w 544923"/>
                <a:gd name="connsiteY414" fmla="*/ 316311 h 544923"/>
                <a:gd name="connsiteX415" fmla="*/ 489154 w 544923"/>
                <a:gd name="connsiteY415" fmla="*/ 312054 h 544923"/>
                <a:gd name="connsiteX416" fmla="*/ 470422 w 544923"/>
                <a:gd name="connsiteY416" fmla="*/ 300134 h 544923"/>
                <a:gd name="connsiteX417" fmla="*/ 481491 w 544923"/>
                <a:gd name="connsiteY417" fmla="*/ 301837 h 544923"/>
                <a:gd name="connsiteX418" fmla="*/ 508737 w 544923"/>
                <a:gd name="connsiteY418" fmla="*/ 295025 h 544923"/>
                <a:gd name="connsiteX419" fmla="*/ 500223 w 544923"/>
                <a:gd name="connsiteY419" fmla="*/ 288213 h 544923"/>
                <a:gd name="connsiteX420" fmla="*/ 510440 w 544923"/>
                <a:gd name="connsiteY420" fmla="*/ 289065 h 544923"/>
                <a:gd name="connsiteX421" fmla="*/ 541092 w 544923"/>
                <a:gd name="connsiteY421" fmla="*/ 274590 h 544923"/>
                <a:gd name="connsiteX422" fmla="*/ 510440 w 544923"/>
                <a:gd name="connsiteY422" fmla="*/ 259264 h 5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</a:cxnLst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4B96B8A9-B94B-4541-99BB-951BDA9159CC}"/>
                </a:ext>
              </a:extLst>
            </p:cNvPr>
            <p:cNvSpPr/>
            <p:nvPr/>
          </p:nvSpPr>
          <p:spPr>
            <a:xfrm>
              <a:off x="608815" y="1859127"/>
              <a:ext cx="25543" cy="280976"/>
            </a:xfrm>
            <a:custGeom>
              <a:avLst/>
              <a:gdLst>
                <a:gd name="connsiteX0" fmla="*/ 6386 w 25543"/>
                <a:gd name="connsiteY0" fmla="*/ 6386 h 280976"/>
                <a:gd name="connsiteX1" fmla="*/ 6386 w 25543"/>
                <a:gd name="connsiteY1" fmla="*/ 274590 h 280976"/>
                <a:gd name="connsiteX2" fmla="*/ 20860 w 25543"/>
                <a:gd name="connsiteY2" fmla="*/ 37038 h 280976"/>
                <a:gd name="connsiteX3" fmla="*/ 6386 w 25543"/>
                <a:gd name="connsiteY3" fmla="*/ 6386 h 28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3F87025E-38BF-4B98-AAC0-FA2B19BA9A32}"/>
                </a:ext>
              </a:extLst>
            </p:cNvPr>
            <p:cNvSpPr/>
            <p:nvPr/>
          </p:nvSpPr>
          <p:spPr>
            <a:xfrm>
              <a:off x="419794" y="1937962"/>
              <a:ext cx="195832" cy="195832"/>
            </a:xfrm>
            <a:custGeom>
              <a:avLst/>
              <a:gdLst>
                <a:gd name="connsiteX0" fmla="*/ 6386 w 195831"/>
                <a:gd name="connsiteY0" fmla="*/ 6735 h 195831"/>
                <a:gd name="connsiteX1" fmla="*/ 196258 w 195831"/>
                <a:gd name="connsiteY1" fmla="*/ 196606 h 195831"/>
                <a:gd name="connsiteX2" fmla="*/ 38741 w 195831"/>
                <a:gd name="connsiteY2" fmla="*/ 17803 h 195831"/>
                <a:gd name="connsiteX3" fmla="*/ 6386 w 195831"/>
                <a:gd name="connsiteY3" fmla="*/ 6735 h 19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B7F5813C-2087-47C8-A98A-9CF5686411EA}"/>
                </a:ext>
              </a:extLst>
            </p:cNvPr>
            <p:cNvSpPr/>
            <p:nvPr/>
          </p:nvSpPr>
          <p:spPr>
            <a:xfrm>
              <a:off x="340610" y="2112857"/>
              <a:ext cx="280976" cy="25543"/>
            </a:xfrm>
            <a:custGeom>
              <a:avLst/>
              <a:gdLst>
                <a:gd name="connsiteX0" fmla="*/ 6386 w 280976"/>
                <a:gd name="connsiteY0" fmla="*/ 20860 h 25543"/>
                <a:gd name="connsiteX1" fmla="*/ 274590 w 280976"/>
                <a:gd name="connsiteY1" fmla="*/ 20860 h 25543"/>
                <a:gd name="connsiteX2" fmla="*/ 37038 w 280976"/>
                <a:gd name="connsiteY2" fmla="*/ 6386 h 25543"/>
                <a:gd name="connsiteX3" fmla="*/ 6386 w 280976"/>
                <a:gd name="connsiteY3" fmla="*/ 20860 h 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327F5C8B-AC39-48E9-87D7-B44BCF91C45D}"/>
                </a:ext>
              </a:extLst>
            </p:cNvPr>
            <p:cNvSpPr/>
            <p:nvPr/>
          </p:nvSpPr>
          <p:spPr>
            <a:xfrm>
              <a:off x="419446" y="2127331"/>
              <a:ext cx="195832" cy="195832"/>
            </a:xfrm>
            <a:custGeom>
              <a:avLst/>
              <a:gdLst>
                <a:gd name="connsiteX0" fmla="*/ 6735 w 195831"/>
                <a:gd name="connsiteY0" fmla="*/ 196258 h 195831"/>
                <a:gd name="connsiteX1" fmla="*/ 196606 w 195831"/>
                <a:gd name="connsiteY1" fmla="*/ 6386 h 195831"/>
                <a:gd name="connsiteX2" fmla="*/ 17803 w 195831"/>
                <a:gd name="connsiteY2" fmla="*/ 163903 h 195831"/>
                <a:gd name="connsiteX3" fmla="*/ 6735 w 195831"/>
                <a:gd name="connsiteY3" fmla="*/ 196258 h 19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40A96859-EB55-4D91-BA6C-C6AC9D0D01BD}"/>
                </a:ext>
              </a:extLst>
            </p:cNvPr>
            <p:cNvSpPr/>
            <p:nvPr/>
          </p:nvSpPr>
          <p:spPr>
            <a:xfrm>
              <a:off x="594340" y="2127331"/>
              <a:ext cx="25543" cy="280976"/>
            </a:xfrm>
            <a:custGeom>
              <a:avLst/>
              <a:gdLst>
                <a:gd name="connsiteX0" fmla="*/ 20860 w 25543"/>
                <a:gd name="connsiteY0" fmla="*/ 274590 h 280976"/>
                <a:gd name="connsiteX1" fmla="*/ 20860 w 25543"/>
                <a:gd name="connsiteY1" fmla="*/ 6386 h 280976"/>
                <a:gd name="connsiteX2" fmla="*/ 6386 w 25543"/>
                <a:gd name="connsiteY2" fmla="*/ 243938 h 280976"/>
                <a:gd name="connsiteX3" fmla="*/ 20860 w 25543"/>
                <a:gd name="connsiteY3" fmla="*/ 274590 h 28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EE1946DD-57A8-4674-808E-383F4CD11A0F}"/>
                </a:ext>
              </a:extLst>
            </p:cNvPr>
            <p:cNvSpPr/>
            <p:nvPr/>
          </p:nvSpPr>
          <p:spPr>
            <a:xfrm>
              <a:off x="608815" y="2127331"/>
              <a:ext cx="195832" cy="195832"/>
            </a:xfrm>
            <a:custGeom>
              <a:avLst/>
              <a:gdLst>
                <a:gd name="connsiteX0" fmla="*/ 196258 w 195831"/>
                <a:gd name="connsiteY0" fmla="*/ 196258 h 195831"/>
                <a:gd name="connsiteX1" fmla="*/ 6386 w 195831"/>
                <a:gd name="connsiteY1" fmla="*/ 6386 h 195831"/>
                <a:gd name="connsiteX2" fmla="*/ 163903 w 195831"/>
                <a:gd name="connsiteY2" fmla="*/ 185189 h 195831"/>
                <a:gd name="connsiteX3" fmla="*/ 196258 w 195831"/>
                <a:gd name="connsiteY3" fmla="*/ 196258 h 19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C36C816E-C5B0-4433-88E5-E086324795EA}"/>
                </a:ext>
              </a:extLst>
            </p:cNvPr>
            <p:cNvSpPr/>
            <p:nvPr/>
          </p:nvSpPr>
          <p:spPr>
            <a:xfrm>
              <a:off x="608815" y="2127331"/>
              <a:ext cx="280976" cy="25543"/>
            </a:xfrm>
            <a:custGeom>
              <a:avLst/>
              <a:gdLst>
                <a:gd name="connsiteX0" fmla="*/ 274590 w 280976"/>
                <a:gd name="connsiteY0" fmla="*/ 6386 h 25543"/>
                <a:gd name="connsiteX1" fmla="*/ 6386 w 280976"/>
                <a:gd name="connsiteY1" fmla="*/ 6386 h 25543"/>
                <a:gd name="connsiteX2" fmla="*/ 243938 w 280976"/>
                <a:gd name="connsiteY2" fmla="*/ 20860 h 25543"/>
                <a:gd name="connsiteX3" fmla="*/ 274590 w 280976"/>
                <a:gd name="connsiteY3" fmla="*/ 6386 h 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135E4DC7-9F86-4798-A6C2-CCEB3134D5FC}"/>
                </a:ext>
              </a:extLst>
            </p:cNvPr>
            <p:cNvSpPr/>
            <p:nvPr/>
          </p:nvSpPr>
          <p:spPr>
            <a:xfrm>
              <a:off x="608815" y="1938311"/>
              <a:ext cx="195832" cy="195832"/>
            </a:xfrm>
            <a:custGeom>
              <a:avLst/>
              <a:gdLst>
                <a:gd name="connsiteX0" fmla="*/ 196258 w 195831"/>
                <a:gd name="connsiteY0" fmla="*/ 6386 h 195831"/>
                <a:gd name="connsiteX1" fmla="*/ 6386 w 195831"/>
                <a:gd name="connsiteY1" fmla="*/ 196258 h 195831"/>
                <a:gd name="connsiteX2" fmla="*/ 185189 w 195831"/>
                <a:gd name="connsiteY2" fmla="*/ 38741 h 195831"/>
                <a:gd name="connsiteX3" fmla="*/ 196258 w 195831"/>
                <a:gd name="connsiteY3" fmla="*/ 6386 h 19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777E1B9F-9317-4B27-94F7-F5BC14A2249F}"/>
                </a:ext>
              </a:extLst>
            </p:cNvPr>
            <p:cNvSpPr/>
            <p:nvPr/>
          </p:nvSpPr>
          <p:spPr>
            <a:xfrm>
              <a:off x="588380" y="1891481"/>
              <a:ext cx="25543" cy="246918"/>
            </a:xfrm>
            <a:custGeom>
              <a:avLst/>
              <a:gdLst>
                <a:gd name="connsiteX0" fmla="*/ 6386 w 25543"/>
                <a:gd name="connsiteY0" fmla="*/ 6386 h 246918"/>
                <a:gd name="connsiteX1" fmla="*/ 26821 w 25543"/>
                <a:gd name="connsiteY1" fmla="*/ 243087 h 246918"/>
                <a:gd name="connsiteX2" fmla="*/ 17454 w 25543"/>
                <a:gd name="connsiteY2" fmla="*/ 32781 h 246918"/>
                <a:gd name="connsiteX3" fmla="*/ 6386 w 25543"/>
                <a:gd name="connsiteY3" fmla="*/ 6386 h 2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74C6CA9D-5139-4AFC-8D30-1FAEA269F470}"/>
                </a:ext>
              </a:extLst>
            </p:cNvPr>
            <p:cNvSpPr/>
            <p:nvPr/>
          </p:nvSpPr>
          <p:spPr>
            <a:xfrm>
              <a:off x="427457" y="1974839"/>
              <a:ext cx="187317" cy="161774"/>
            </a:xfrm>
            <a:custGeom>
              <a:avLst/>
              <a:gdLst>
                <a:gd name="connsiteX0" fmla="*/ 6386 w 187317"/>
                <a:gd name="connsiteY0" fmla="*/ 6470 h 161774"/>
                <a:gd name="connsiteX1" fmla="*/ 188595 w 187317"/>
                <a:gd name="connsiteY1" fmla="*/ 158878 h 161774"/>
                <a:gd name="connsiteX2" fmla="*/ 33632 w 187317"/>
                <a:gd name="connsiteY2" fmla="*/ 16687 h 161774"/>
                <a:gd name="connsiteX3" fmla="*/ 6386 w 187317"/>
                <a:gd name="connsiteY3" fmla="*/ 6470 h 1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31B215B4-12FF-4588-9EBD-4D33720D8F05}"/>
                </a:ext>
              </a:extLst>
            </p:cNvPr>
            <p:cNvSpPr/>
            <p:nvPr/>
          </p:nvSpPr>
          <p:spPr>
            <a:xfrm>
              <a:off x="372965" y="2128183"/>
              <a:ext cx="246918" cy="25543"/>
            </a:xfrm>
            <a:custGeom>
              <a:avLst/>
              <a:gdLst>
                <a:gd name="connsiteX0" fmla="*/ 6386 w 246918"/>
                <a:gd name="connsiteY0" fmla="*/ 26820 h 25543"/>
                <a:gd name="connsiteX1" fmla="*/ 243087 w 246918"/>
                <a:gd name="connsiteY1" fmla="*/ 6386 h 25543"/>
                <a:gd name="connsiteX2" fmla="*/ 32780 w 246918"/>
                <a:gd name="connsiteY2" fmla="*/ 15752 h 25543"/>
                <a:gd name="connsiteX3" fmla="*/ 6386 w 246918"/>
                <a:gd name="connsiteY3" fmla="*/ 26820 h 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59D454AF-0D04-491A-9836-511DC9076C22}"/>
                </a:ext>
              </a:extLst>
            </p:cNvPr>
            <p:cNvSpPr/>
            <p:nvPr/>
          </p:nvSpPr>
          <p:spPr>
            <a:xfrm>
              <a:off x="456322" y="2127331"/>
              <a:ext cx="161774" cy="187317"/>
            </a:xfrm>
            <a:custGeom>
              <a:avLst/>
              <a:gdLst>
                <a:gd name="connsiteX0" fmla="*/ 6470 w 161774"/>
                <a:gd name="connsiteY0" fmla="*/ 188595 h 187317"/>
                <a:gd name="connsiteX1" fmla="*/ 158878 w 161774"/>
                <a:gd name="connsiteY1" fmla="*/ 6386 h 187317"/>
                <a:gd name="connsiteX2" fmla="*/ 16687 w 161774"/>
                <a:gd name="connsiteY2" fmla="*/ 161348 h 187317"/>
                <a:gd name="connsiteX3" fmla="*/ 6470 w 161774"/>
                <a:gd name="connsiteY3" fmla="*/ 188595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2543912A-53FF-4F08-A37C-0A0B010DF34A}"/>
                </a:ext>
              </a:extLst>
            </p:cNvPr>
            <p:cNvSpPr/>
            <p:nvPr/>
          </p:nvSpPr>
          <p:spPr>
            <a:xfrm>
              <a:off x="609666" y="2127331"/>
              <a:ext cx="25543" cy="246918"/>
            </a:xfrm>
            <a:custGeom>
              <a:avLst/>
              <a:gdLst>
                <a:gd name="connsiteX0" fmla="*/ 26821 w 25543"/>
                <a:gd name="connsiteY0" fmla="*/ 243087 h 246918"/>
                <a:gd name="connsiteX1" fmla="*/ 6386 w 25543"/>
                <a:gd name="connsiteY1" fmla="*/ 6386 h 246918"/>
                <a:gd name="connsiteX2" fmla="*/ 15751 w 25543"/>
                <a:gd name="connsiteY2" fmla="*/ 216692 h 246918"/>
                <a:gd name="connsiteX3" fmla="*/ 26821 w 25543"/>
                <a:gd name="connsiteY3" fmla="*/ 243087 h 2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8271F8A4-7B84-4F55-95B3-323847EEC6B5}"/>
                </a:ext>
              </a:extLst>
            </p:cNvPr>
            <p:cNvSpPr/>
            <p:nvPr/>
          </p:nvSpPr>
          <p:spPr>
            <a:xfrm>
              <a:off x="608815" y="2127331"/>
              <a:ext cx="187317" cy="161774"/>
            </a:xfrm>
            <a:custGeom>
              <a:avLst/>
              <a:gdLst>
                <a:gd name="connsiteX0" fmla="*/ 188594 w 187317"/>
                <a:gd name="connsiteY0" fmla="*/ 158794 h 161774"/>
                <a:gd name="connsiteX1" fmla="*/ 6386 w 187317"/>
                <a:gd name="connsiteY1" fmla="*/ 6386 h 161774"/>
                <a:gd name="connsiteX2" fmla="*/ 161348 w 187317"/>
                <a:gd name="connsiteY2" fmla="*/ 148577 h 161774"/>
                <a:gd name="connsiteX3" fmla="*/ 188594 w 187317"/>
                <a:gd name="connsiteY3" fmla="*/ 158794 h 1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80109A4B-7D02-4966-8FC0-6A37861B0F43}"/>
                </a:ext>
              </a:extLst>
            </p:cNvPr>
            <p:cNvSpPr/>
            <p:nvPr/>
          </p:nvSpPr>
          <p:spPr>
            <a:xfrm>
              <a:off x="608815" y="2106896"/>
              <a:ext cx="246918" cy="25543"/>
            </a:xfrm>
            <a:custGeom>
              <a:avLst/>
              <a:gdLst>
                <a:gd name="connsiteX0" fmla="*/ 243087 w 246918"/>
                <a:gd name="connsiteY0" fmla="*/ 6386 h 25543"/>
                <a:gd name="connsiteX1" fmla="*/ 6386 w 246918"/>
                <a:gd name="connsiteY1" fmla="*/ 26820 h 25543"/>
                <a:gd name="connsiteX2" fmla="*/ 216692 w 246918"/>
                <a:gd name="connsiteY2" fmla="*/ 17455 h 25543"/>
                <a:gd name="connsiteX3" fmla="*/ 243087 w 246918"/>
                <a:gd name="connsiteY3" fmla="*/ 6386 h 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4FFC2714-31B4-485C-AD76-444AC7462CD9}"/>
                </a:ext>
              </a:extLst>
            </p:cNvPr>
            <p:cNvSpPr/>
            <p:nvPr/>
          </p:nvSpPr>
          <p:spPr>
            <a:xfrm>
              <a:off x="609666" y="1945974"/>
              <a:ext cx="161774" cy="187317"/>
            </a:xfrm>
            <a:custGeom>
              <a:avLst/>
              <a:gdLst>
                <a:gd name="connsiteX0" fmla="*/ 158794 w 161774"/>
                <a:gd name="connsiteY0" fmla="*/ 6386 h 187317"/>
                <a:gd name="connsiteX1" fmla="*/ 6386 w 161774"/>
                <a:gd name="connsiteY1" fmla="*/ 188595 h 187317"/>
                <a:gd name="connsiteX2" fmla="*/ 148577 w 161774"/>
                <a:gd name="connsiteY2" fmla="*/ 33632 h 187317"/>
                <a:gd name="connsiteX3" fmla="*/ 158794 w 161774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BAC196AB-20C5-4F3C-AD7A-D1EB393650D2}"/>
                </a:ext>
              </a:extLst>
            </p:cNvPr>
            <p:cNvSpPr/>
            <p:nvPr/>
          </p:nvSpPr>
          <p:spPr>
            <a:xfrm>
              <a:off x="571351" y="1911065"/>
              <a:ext cx="51087" cy="221375"/>
            </a:xfrm>
            <a:custGeom>
              <a:avLst/>
              <a:gdLst>
                <a:gd name="connsiteX0" fmla="*/ 6386 w 51086"/>
                <a:gd name="connsiteY0" fmla="*/ 6386 h 221375"/>
                <a:gd name="connsiteX1" fmla="*/ 44701 w 51086"/>
                <a:gd name="connsiteY1" fmla="*/ 222652 h 221375"/>
                <a:gd name="connsiteX2" fmla="*/ 19157 w 51086"/>
                <a:gd name="connsiteY2" fmla="*/ 29375 h 221375"/>
                <a:gd name="connsiteX3" fmla="*/ 6386 w 51086"/>
                <a:gd name="connsiteY3" fmla="*/ 6386 h 2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1C469D39-BBE6-498C-9243-D5C29D76E62B}"/>
                </a:ext>
              </a:extLst>
            </p:cNvPr>
            <p:cNvSpPr/>
            <p:nvPr/>
          </p:nvSpPr>
          <p:spPr>
            <a:xfrm>
              <a:off x="429160" y="2001179"/>
              <a:ext cx="187317" cy="136231"/>
            </a:xfrm>
            <a:custGeom>
              <a:avLst/>
              <a:gdLst>
                <a:gd name="connsiteX0" fmla="*/ 6386 w 187317"/>
                <a:gd name="connsiteY0" fmla="*/ 6525 h 136230"/>
                <a:gd name="connsiteX1" fmla="*/ 186041 w 187317"/>
                <a:gd name="connsiteY1" fmla="*/ 132538 h 136230"/>
                <a:gd name="connsiteX2" fmla="*/ 31929 w 187317"/>
                <a:gd name="connsiteY2" fmla="*/ 13336 h 136230"/>
                <a:gd name="connsiteX3" fmla="*/ 6386 w 187317"/>
                <a:gd name="connsiteY3" fmla="*/ 6525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F4654EA5-F3DB-4B02-9686-97E6BF7FA821}"/>
                </a:ext>
              </a:extLst>
            </p:cNvPr>
            <p:cNvSpPr/>
            <p:nvPr/>
          </p:nvSpPr>
          <p:spPr>
            <a:xfrm>
              <a:off x="392548" y="2127331"/>
              <a:ext cx="221375" cy="51087"/>
            </a:xfrm>
            <a:custGeom>
              <a:avLst/>
              <a:gdLst>
                <a:gd name="connsiteX0" fmla="*/ 6386 w 221375"/>
                <a:gd name="connsiteY0" fmla="*/ 44701 h 51086"/>
                <a:gd name="connsiteX1" fmla="*/ 222653 w 221375"/>
                <a:gd name="connsiteY1" fmla="*/ 6386 h 51086"/>
                <a:gd name="connsiteX2" fmla="*/ 29375 w 221375"/>
                <a:gd name="connsiteY2" fmla="*/ 31929 h 51086"/>
                <a:gd name="connsiteX3" fmla="*/ 6386 w 221375"/>
                <a:gd name="connsiteY3" fmla="*/ 44701 h 5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xmlns="" id="{8B195E0D-C14A-4414-914B-0FABA9BF09E3}"/>
                </a:ext>
              </a:extLst>
            </p:cNvPr>
            <p:cNvSpPr/>
            <p:nvPr/>
          </p:nvSpPr>
          <p:spPr>
            <a:xfrm>
              <a:off x="482662" y="2128183"/>
              <a:ext cx="136231" cy="187317"/>
            </a:xfrm>
            <a:custGeom>
              <a:avLst/>
              <a:gdLst>
                <a:gd name="connsiteX0" fmla="*/ 6525 w 136230"/>
                <a:gd name="connsiteY0" fmla="*/ 186040 h 187317"/>
                <a:gd name="connsiteX1" fmla="*/ 132539 w 136230"/>
                <a:gd name="connsiteY1" fmla="*/ 6386 h 187317"/>
                <a:gd name="connsiteX2" fmla="*/ 13337 w 136230"/>
                <a:gd name="connsiteY2" fmla="*/ 160497 h 187317"/>
                <a:gd name="connsiteX3" fmla="*/ 6525 w 136230"/>
                <a:gd name="connsiteY3" fmla="*/ 186040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xmlns="" id="{EBBB4C82-79ED-4B22-A566-04DB731BA5CC}"/>
                </a:ext>
              </a:extLst>
            </p:cNvPr>
            <p:cNvSpPr/>
            <p:nvPr/>
          </p:nvSpPr>
          <p:spPr>
            <a:xfrm>
              <a:off x="608815" y="2127331"/>
              <a:ext cx="51087" cy="221375"/>
            </a:xfrm>
            <a:custGeom>
              <a:avLst/>
              <a:gdLst>
                <a:gd name="connsiteX0" fmla="*/ 44701 w 51086"/>
                <a:gd name="connsiteY0" fmla="*/ 222652 h 221375"/>
                <a:gd name="connsiteX1" fmla="*/ 6386 w 51086"/>
                <a:gd name="connsiteY1" fmla="*/ 6386 h 221375"/>
                <a:gd name="connsiteX2" fmla="*/ 31929 w 51086"/>
                <a:gd name="connsiteY2" fmla="*/ 199663 h 221375"/>
                <a:gd name="connsiteX3" fmla="*/ 44701 w 51086"/>
                <a:gd name="connsiteY3" fmla="*/ 222652 h 2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014A0E67-AEA0-4E8B-B3D5-46DB5C7D8C0E}"/>
                </a:ext>
              </a:extLst>
            </p:cNvPr>
            <p:cNvSpPr/>
            <p:nvPr/>
          </p:nvSpPr>
          <p:spPr>
            <a:xfrm>
              <a:off x="609666" y="2127331"/>
              <a:ext cx="187317" cy="136231"/>
            </a:xfrm>
            <a:custGeom>
              <a:avLst/>
              <a:gdLst>
                <a:gd name="connsiteX0" fmla="*/ 186040 w 187317"/>
                <a:gd name="connsiteY0" fmla="*/ 132399 h 136230"/>
                <a:gd name="connsiteX1" fmla="*/ 6386 w 187317"/>
                <a:gd name="connsiteY1" fmla="*/ 6386 h 136230"/>
                <a:gd name="connsiteX2" fmla="*/ 160497 w 187317"/>
                <a:gd name="connsiteY2" fmla="*/ 125588 h 136230"/>
                <a:gd name="connsiteX3" fmla="*/ 186040 w 187317"/>
                <a:gd name="connsiteY3" fmla="*/ 132399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3DFA9B35-4985-4189-9649-8A1926A3267E}"/>
                </a:ext>
              </a:extLst>
            </p:cNvPr>
            <p:cNvSpPr/>
            <p:nvPr/>
          </p:nvSpPr>
          <p:spPr>
            <a:xfrm>
              <a:off x="608815" y="2089016"/>
              <a:ext cx="221375" cy="51087"/>
            </a:xfrm>
            <a:custGeom>
              <a:avLst/>
              <a:gdLst>
                <a:gd name="connsiteX0" fmla="*/ 222652 w 221375"/>
                <a:gd name="connsiteY0" fmla="*/ 6386 h 51086"/>
                <a:gd name="connsiteX1" fmla="*/ 6386 w 221375"/>
                <a:gd name="connsiteY1" fmla="*/ 44701 h 51086"/>
                <a:gd name="connsiteX2" fmla="*/ 199663 w 221375"/>
                <a:gd name="connsiteY2" fmla="*/ 19157 h 51086"/>
                <a:gd name="connsiteX3" fmla="*/ 222652 w 221375"/>
                <a:gd name="connsiteY3" fmla="*/ 6386 h 5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6DC0E0A4-7D83-4EF6-A947-8E227950B0EB}"/>
                </a:ext>
              </a:extLst>
            </p:cNvPr>
            <p:cNvSpPr/>
            <p:nvPr/>
          </p:nvSpPr>
          <p:spPr>
            <a:xfrm>
              <a:off x="608815" y="1947677"/>
              <a:ext cx="136231" cy="187317"/>
            </a:xfrm>
            <a:custGeom>
              <a:avLst/>
              <a:gdLst>
                <a:gd name="connsiteX0" fmla="*/ 132399 w 136230"/>
                <a:gd name="connsiteY0" fmla="*/ 6386 h 187317"/>
                <a:gd name="connsiteX1" fmla="*/ 6386 w 136230"/>
                <a:gd name="connsiteY1" fmla="*/ 186040 h 187317"/>
                <a:gd name="connsiteX2" fmla="*/ 125588 w 136230"/>
                <a:gd name="connsiteY2" fmla="*/ 31929 h 187317"/>
                <a:gd name="connsiteX3" fmla="*/ 132399 w 136230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0847605B-3955-4386-BF21-0DB83842C1D8}"/>
                </a:ext>
              </a:extLst>
            </p:cNvPr>
            <p:cNvSpPr/>
            <p:nvPr/>
          </p:nvSpPr>
          <p:spPr>
            <a:xfrm>
              <a:off x="556025" y="1929796"/>
              <a:ext cx="59601" cy="204346"/>
            </a:xfrm>
            <a:custGeom>
              <a:avLst/>
              <a:gdLst>
                <a:gd name="connsiteX0" fmla="*/ 6386 w 59601"/>
                <a:gd name="connsiteY0" fmla="*/ 6386 h 204346"/>
                <a:gd name="connsiteX1" fmla="*/ 59175 w 59601"/>
                <a:gd name="connsiteY1" fmla="*/ 203921 h 204346"/>
                <a:gd name="connsiteX2" fmla="*/ 20009 w 59601"/>
                <a:gd name="connsiteY2" fmla="*/ 26820 h 204346"/>
                <a:gd name="connsiteX3" fmla="*/ 6386 w 59601"/>
                <a:gd name="connsiteY3" fmla="*/ 6386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xmlns="" id="{0C73DEC9-E260-4971-9DA2-24F9A04A9AF9}"/>
                </a:ext>
              </a:extLst>
            </p:cNvPr>
            <p:cNvSpPr/>
            <p:nvPr/>
          </p:nvSpPr>
          <p:spPr>
            <a:xfrm>
              <a:off x="432566" y="2024689"/>
              <a:ext cx="187317" cy="110688"/>
            </a:xfrm>
            <a:custGeom>
              <a:avLst/>
              <a:gdLst>
                <a:gd name="connsiteX0" fmla="*/ 6386 w 187317"/>
                <a:gd name="connsiteY0" fmla="*/ 6855 h 110687"/>
                <a:gd name="connsiteX1" fmla="*/ 183486 w 187317"/>
                <a:gd name="connsiteY1" fmla="*/ 109028 h 110687"/>
                <a:gd name="connsiteX2" fmla="*/ 31077 w 187317"/>
                <a:gd name="connsiteY2" fmla="*/ 11112 h 110687"/>
                <a:gd name="connsiteX3" fmla="*/ 6386 w 187317"/>
                <a:gd name="connsiteY3" fmla="*/ 6855 h 1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6BC8B0E6-8452-4F8B-9212-F5E59E53B18C}"/>
                </a:ext>
              </a:extLst>
            </p:cNvPr>
            <p:cNvSpPr/>
            <p:nvPr/>
          </p:nvSpPr>
          <p:spPr>
            <a:xfrm>
              <a:off x="412131" y="2127331"/>
              <a:ext cx="204346" cy="59601"/>
            </a:xfrm>
            <a:custGeom>
              <a:avLst/>
              <a:gdLst>
                <a:gd name="connsiteX0" fmla="*/ 6386 w 204346"/>
                <a:gd name="connsiteY0" fmla="*/ 59175 h 59601"/>
                <a:gd name="connsiteX1" fmla="*/ 203921 w 204346"/>
                <a:gd name="connsiteY1" fmla="*/ 6386 h 59601"/>
                <a:gd name="connsiteX2" fmla="*/ 26821 w 204346"/>
                <a:gd name="connsiteY2" fmla="*/ 45552 h 59601"/>
                <a:gd name="connsiteX3" fmla="*/ 6386 w 204346"/>
                <a:gd name="connsiteY3" fmla="*/ 59175 h 5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576BB4BD-CE9D-4F63-823B-5D95473AE59F}"/>
                </a:ext>
              </a:extLst>
            </p:cNvPr>
            <p:cNvSpPr/>
            <p:nvPr/>
          </p:nvSpPr>
          <p:spPr>
            <a:xfrm>
              <a:off x="506233" y="2127331"/>
              <a:ext cx="110688" cy="187317"/>
            </a:xfrm>
            <a:custGeom>
              <a:avLst/>
              <a:gdLst>
                <a:gd name="connsiteX0" fmla="*/ 6795 w 110687"/>
                <a:gd name="connsiteY0" fmla="*/ 183486 h 187317"/>
                <a:gd name="connsiteX1" fmla="*/ 108968 w 110687"/>
                <a:gd name="connsiteY1" fmla="*/ 6386 h 187317"/>
                <a:gd name="connsiteX2" fmla="*/ 11903 w 110687"/>
                <a:gd name="connsiteY2" fmla="*/ 159646 h 187317"/>
                <a:gd name="connsiteX3" fmla="*/ 6795 w 110687"/>
                <a:gd name="connsiteY3" fmla="*/ 1834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787B0DCA-0F8E-4F4F-ACA5-E0630BD65E08}"/>
                </a:ext>
              </a:extLst>
            </p:cNvPr>
            <p:cNvSpPr/>
            <p:nvPr/>
          </p:nvSpPr>
          <p:spPr>
            <a:xfrm>
              <a:off x="608815" y="2127331"/>
              <a:ext cx="59601" cy="204346"/>
            </a:xfrm>
            <a:custGeom>
              <a:avLst/>
              <a:gdLst>
                <a:gd name="connsiteX0" fmla="*/ 59175 w 59601"/>
                <a:gd name="connsiteY0" fmla="*/ 203921 h 204346"/>
                <a:gd name="connsiteX1" fmla="*/ 6386 w 59601"/>
                <a:gd name="connsiteY1" fmla="*/ 6386 h 204346"/>
                <a:gd name="connsiteX2" fmla="*/ 45552 w 59601"/>
                <a:gd name="connsiteY2" fmla="*/ 183486 h 204346"/>
                <a:gd name="connsiteX3" fmla="*/ 59175 w 59601"/>
                <a:gd name="connsiteY3" fmla="*/ 203921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xmlns="" id="{D85E7494-91BB-473C-BD66-A776E2AE46FE}"/>
                </a:ext>
              </a:extLst>
            </p:cNvPr>
            <p:cNvSpPr/>
            <p:nvPr/>
          </p:nvSpPr>
          <p:spPr>
            <a:xfrm>
              <a:off x="608815" y="2127331"/>
              <a:ext cx="187317" cy="110688"/>
            </a:xfrm>
            <a:custGeom>
              <a:avLst/>
              <a:gdLst>
                <a:gd name="connsiteX0" fmla="*/ 183486 w 187317"/>
                <a:gd name="connsiteY0" fmla="*/ 108559 h 110687"/>
                <a:gd name="connsiteX1" fmla="*/ 6386 w 187317"/>
                <a:gd name="connsiteY1" fmla="*/ 6386 h 110687"/>
                <a:gd name="connsiteX2" fmla="*/ 158794 w 187317"/>
                <a:gd name="connsiteY2" fmla="*/ 104302 h 110687"/>
                <a:gd name="connsiteX3" fmla="*/ 183486 w 187317"/>
                <a:gd name="connsiteY3" fmla="*/ 108559 h 1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7675EF46-21CF-440A-A883-D6F37D3F3F01}"/>
                </a:ext>
              </a:extLst>
            </p:cNvPr>
            <p:cNvSpPr/>
            <p:nvPr/>
          </p:nvSpPr>
          <p:spPr>
            <a:xfrm>
              <a:off x="608815" y="2074542"/>
              <a:ext cx="204346" cy="59601"/>
            </a:xfrm>
            <a:custGeom>
              <a:avLst/>
              <a:gdLst>
                <a:gd name="connsiteX0" fmla="*/ 203920 w 204346"/>
                <a:gd name="connsiteY0" fmla="*/ 6386 h 59601"/>
                <a:gd name="connsiteX1" fmla="*/ 6386 w 204346"/>
                <a:gd name="connsiteY1" fmla="*/ 59175 h 59601"/>
                <a:gd name="connsiteX2" fmla="*/ 183486 w 204346"/>
                <a:gd name="connsiteY2" fmla="*/ 20009 h 59601"/>
                <a:gd name="connsiteX3" fmla="*/ 203920 w 204346"/>
                <a:gd name="connsiteY3" fmla="*/ 6386 h 5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E266C2D6-DC9F-4CD5-B0B4-18098E2D431B}"/>
                </a:ext>
              </a:extLst>
            </p:cNvPr>
            <p:cNvSpPr/>
            <p:nvPr/>
          </p:nvSpPr>
          <p:spPr>
            <a:xfrm>
              <a:off x="608815" y="1950231"/>
              <a:ext cx="110688" cy="187317"/>
            </a:xfrm>
            <a:custGeom>
              <a:avLst/>
              <a:gdLst>
                <a:gd name="connsiteX0" fmla="*/ 108559 w 110687"/>
                <a:gd name="connsiteY0" fmla="*/ 6386 h 187317"/>
                <a:gd name="connsiteX1" fmla="*/ 6386 w 110687"/>
                <a:gd name="connsiteY1" fmla="*/ 183486 h 187317"/>
                <a:gd name="connsiteX2" fmla="*/ 104302 w 110687"/>
                <a:gd name="connsiteY2" fmla="*/ 31078 h 187317"/>
                <a:gd name="connsiteX3" fmla="*/ 108559 w 110687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5659E8F0-F36F-4BBC-A6EB-D43D959C074D}"/>
                </a:ext>
              </a:extLst>
            </p:cNvPr>
            <p:cNvSpPr/>
            <p:nvPr/>
          </p:nvSpPr>
          <p:spPr>
            <a:xfrm>
              <a:off x="544105" y="1948528"/>
              <a:ext cx="76630" cy="187317"/>
            </a:xfrm>
            <a:custGeom>
              <a:avLst/>
              <a:gdLst>
                <a:gd name="connsiteX0" fmla="*/ 6386 w 76629"/>
                <a:gd name="connsiteY0" fmla="*/ 6386 h 187317"/>
                <a:gd name="connsiteX1" fmla="*/ 71947 w 76629"/>
                <a:gd name="connsiteY1" fmla="*/ 185189 h 187317"/>
                <a:gd name="connsiteX2" fmla="*/ 20860 w 76629"/>
                <a:gd name="connsiteY2" fmla="*/ 23415 h 187317"/>
                <a:gd name="connsiteX3" fmla="*/ 6386 w 76629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120BBFAB-A03B-4874-BED7-E64ECFE69A6B}"/>
                </a:ext>
              </a:extLst>
            </p:cNvPr>
            <p:cNvSpPr/>
            <p:nvPr/>
          </p:nvSpPr>
          <p:spPr>
            <a:xfrm>
              <a:off x="435971" y="2045981"/>
              <a:ext cx="178803" cy="93659"/>
            </a:xfrm>
            <a:custGeom>
              <a:avLst/>
              <a:gdLst>
                <a:gd name="connsiteX0" fmla="*/ 6386 w 178803"/>
                <a:gd name="connsiteY0" fmla="*/ 7700 h 93658"/>
                <a:gd name="connsiteX1" fmla="*/ 179229 w 178803"/>
                <a:gd name="connsiteY1" fmla="*/ 88587 h 93658"/>
                <a:gd name="connsiteX2" fmla="*/ 29375 w 178803"/>
                <a:gd name="connsiteY2" fmla="*/ 10254 h 93658"/>
                <a:gd name="connsiteX3" fmla="*/ 6386 w 178803"/>
                <a:gd name="connsiteY3" fmla="*/ 7700 h 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1DE3B9CD-EE59-482D-8326-7CA1F8B44EF3}"/>
                </a:ext>
              </a:extLst>
            </p:cNvPr>
            <p:cNvSpPr/>
            <p:nvPr/>
          </p:nvSpPr>
          <p:spPr>
            <a:xfrm>
              <a:off x="430012" y="2127331"/>
              <a:ext cx="187317" cy="76630"/>
            </a:xfrm>
            <a:custGeom>
              <a:avLst/>
              <a:gdLst>
                <a:gd name="connsiteX0" fmla="*/ 6386 w 187317"/>
                <a:gd name="connsiteY0" fmla="*/ 71947 h 76629"/>
                <a:gd name="connsiteX1" fmla="*/ 185189 w 187317"/>
                <a:gd name="connsiteY1" fmla="*/ 6386 h 76629"/>
                <a:gd name="connsiteX2" fmla="*/ 23415 w 187317"/>
                <a:gd name="connsiteY2" fmla="*/ 57472 h 76629"/>
                <a:gd name="connsiteX3" fmla="*/ 6386 w 187317"/>
                <a:gd name="connsiteY3" fmla="*/ 71947 h 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F136A06D-9615-428C-8206-75001598B8B9}"/>
                </a:ext>
              </a:extLst>
            </p:cNvPr>
            <p:cNvSpPr/>
            <p:nvPr/>
          </p:nvSpPr>
          <p:spPr>
            <a:xfrm>
              <a:off x="527465" y="2127331"/>
              <a:ext cx="93659" cy="178803"/>
            </a:xfrm>
            <a:custGeom>
              <a:avLst/>
              <a:gdLst>
                <a:gd name="connsiteX0" fmla="*/ 7700 w 93658"/>
                <a:gd name="connsiteY0" fmla="*/ 179229 h 178803"/>
                <a:gd name="connsiteX1" fmla="*/ 88587 w 93658"/>
                <a:gd name="connsiteY1" fmla="*/ 6386 h 178803"/>
                <a:gd name="connsiteX2" fmla="*/ 10254 w 93658"/>
                <a:gd name="connsiteY2" fmla="*/ 156240 h 178803"/>
                <a:gd name="connsiteX3" fmla="*/ 7700 w 93658"/>
                <a:gd name="connsiteY3" fmla="*/ 179229 h 1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7F07F39F-19BE-467E-8F22-FE61AC412FC5}"/>
                </a:ext>
              </a:extLst>
            </p:cNvPr>
            <p:cNvSpPr/>
            <p:nvPr/>
          </p:nvSpPr>
          <p:spPr>
            <a:xfrm>
              <a:off x="608815" y="2128183"/>
              <a:ext cx="76630" cy="187317"/>
            </a:xfrm>
            <a:custGeom>
              <a:avLst/>
              <a:gdLst>
                <a:gd name="connsiteX0" fmla="*/ 71947 w 76629"/>
                <a:gd name="connsiteY0" fmla="*/ 185189 h 187317"/>
                <a:gd name="connsiteX1" fmla="*/ 6386 w 76629"/>
                <a:gd name="connsiteY1" fmla="*/ 6386 h 187317"/>
                <a:gd name="connsiteX2" fmla="*/ 57472 w 76629"/>
                <a:gd name="connsiteY2" fmla="*/ 168160 h 187317"/>
                <a:gd name="connsiteX3" fmla="*/ 71947 w 76629"/>
                <a:gd name="connsiteY3" fmla="*/ 185189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2B89298D-10E9-483A-9740-D29A12F90451}"/>
                </a:ext>
              </a:extLst>
            </p:cNvPr>
            <p:cNvSpPr/>
            <p:nvPr/>
          </p:nvSpPr>
          <p:spPr>
            <a:xfrm>
              <a:off x="608815" y="2127331"/>
              <a:ext cx="178803" cy="93659"/>
            </a:xfrm>
            <a:custGeom>
              <a:avLst/>
              <a:gdLst>
                <a:gd name="connsiteX0" fmla="*/ 179229 w 178803"/>
                <a:gd name="connsiteY0" fmla="*/ 87273 h 93658"/>
                <a:gd name="connsiteX1" fmla="*/ 6386 w 178803"/>
                <a:gd name="connsiteY1" fmla="*/ 6386 h 93658"/>
                <a:gd name="connsiteX2" fmla="*/ 156240 w 178803"/>
                <a:gd name="connsiteY2" fmla="*/ 84719 h 93658"/>
                <a:gd name="connsiteX3" fmla="*/ 179229 w 178803"/>
                <a:gd name="connsiteY3" fmla="*/ 87273 h 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xmlns="" id="{44552E03-F3D2-4B55-BF83-B89A6B989A77}"/>
                </a:ext>
              </a:extLst>
            </p:cNvPr>
            <p:cNvSpPr/>
            <p:nvPr/>
          </p:nvSpPr>
          <p:spPr>
            <a:xfrm>
              <a:off x="609666" y="2062621"/>
              <a:ext cx="187317" cy="76630"/>
            </a:xfrm>
            <a:custGeom>
              <a:avLst/>
              <a:gdLst>
                <a:gd name="connsiteX0" fmla="*/ 185189 w 187317"/>
                <a:gd name="connsiteY0" fmla="*/ 6386 h 76629"/>
                <a:gd name="connsiteX1" fmla="*/ 6386 w 187317"/>
                <a:gd name="connsiteY1" fmla="*/ 71947 h 76629"/>
                <a:gd name="connsiteX2" fmla="*/ 168160 w 187317"/>
                <a:gd name="connsiteY2" fmla="*/ 20860 h 76629"/>
                <a:gd name="connsiteX3" fmla="*/ 185189 w 187317"/>
                <a:gd name="connsiteY3" fmla="*/ 6386 h 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xmlns="" id="{43205308-C5E3-4C47-AE69-F499832051BC}"/>
                </a:ext>
              </a:extLst>
            </p:cNvPr>
            <p:cNvSpPr/>
            <p:nvPr/>
          </p:nvSpPr>
          <p:spPr>
            <a:xfrm>
              <a:off x="608815" y="1954488"/>
              <a:ext cx="93659" cy="178803"/>
            </a:xfrm>
            <a:custGeom>
              <a:avLst/>
              <a:gdLst>
                <a:gd name="connsiteX0" fmla="*/ 87273 w 93658"/>
                <a:gd name="connsiteY0" fmla="*/ 6386 h 178803"/>
                <a:gd name="connsiteX1" fmla="*/ 6386 w 93658"/>
                <a:gd name="connsiteY1" fmla="*/ 179229 h 178803"/>
                <a:gd name="connsiteX2" fmla="*/ 84718 w 93658"/>
                <a:gd name="connsiteY2" fmla="*/ 29375 h 178803"/>
                <a:gd name="connsiteX3" fmla="*/ 87273 w 93658"/>
                <a:gd name="connsiteY3" fmla="*/ 6386 h 1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xmlns="" id="{3C576827-390A-4A44-AD24-849CBF5129A9}"/>
                </a:ext>
              </a:extLst>
            </p:cNvPr>
            <p:cNvSpPr/>
            <p:nvPr/>
          </p:nvSpPr>
          <p:spPr>
            <a:xfrm>
              <a:off x="608815" y="1948528"/>
              <a:ext cx="76630" cy="187317"/>
            </a:xfrm>
            <a:custGeom>
              <a:avLst/>
              <a:gdLst>
                <a:gd name="connsiteX0" fmla="*/ 71947 w 76629"/>
                <a:gd name="connsiteY0" fmla="*/ 6386 h 187317"/>
                <a:gd name="connsiteX1" fmla="*/ 6386 w 76629"/>
                <a:gd name="connsiteY1" fmla="*/ 185189 h 187317"/>
                <a:gd name="connsiteX2" fmla="*/ 71095 w 76629"/>
                <a:gd name="connsiteY2" fmla="*/ 28523 h 187317"/>
                <a:gd name="connsiteX3" fmla="*/ 71947 w 76629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FAD65C37-4090-4E40-81FF-8FB5A6419377}"/>
                </a:ext>
              </a:extLst>
            </p:cNvPr>
            <p:cNvSpPr/>
            <p:nvPr/>
          </p:nvSpPr>
          <p:spPr>
            <a:xfrm>
              <a:off x="528779" y="1954488"/>
              <a:ext cx="93659" cy="178803"/>
            </a:xfrm>
            <a:custGeom>
              <a:avLst/>
              <a:gdLst>
                <a:gd name="connsiteX0" fmla="*/ 6386 w 93658"/>
                <a:gd name="connsiteY0" fmla="*/ 6386 h 178803"/>
                <a:gd name="connsiteX1" fmla="*/ 87273 w 93658"/>
                <a:gd name="connsiteY1" fmla="*/ 179229 h 178803"/>
                <a:gd name="connsiteX2" fmla="*/ 22563 w 93658"/>
                <a:gd name="connsiteY2" fmla="*/ 22563 h 178803"/>
                <a:gd name="connsiteX3" fmla="*/ 6386 w 93658"/>
                <a:gd name="connsiteY3" fmla="*/ 6386 h 1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xmlns="" id="{BBE99EEA-B3D7-4138-AD89-0BDE8BC5635B}"/>
                </a:ext>
              </a:extLst>
            </p:cNvPr>
            <p:cNvSpPr/>
            <p:nvPr/>
          </p:nvSpPr>
          <p:spPr>
            <a:xfrm>
              <a:off x="430012" y="2060584"/>
              <a:ext cx="187317" cy="76630"/>
            </a:xfrm>
            <a:custGeom>
              <a:avLst/>
              <a:gdLst>
                <a:gd name="connsiteX0" fmla="*/ 6386 w 187317"/>
                <a:gd name="connsiteY0" fmla="*/ 8424 h 76629"/>
                <a:gd name="connsiteX1" fmla="*/ 185189 w 187317"/>
                <a:gd name="connsiteY1" fmla="*/ 73985 h 76629"/>
                <a:gd name="connsiteX2" fmla="*/ 29374 w 187317"/>
                <a:gd name="connsiteY2" fmla="*/ 9275 h 76629"/>
                <a:gd name="connsiteX3" fmla="*/ 6386 w 187317"/>
                <a:gd name="connsiteY3" fmla="*/ 8424 h 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xmlns="" id="{D1318143-392D-494A-9610-E6C496D8EEAD}"/>
                </a:ext>
              </a:extLst>
            </p:cNvPr>
            <p:cNvSpPr/>
            <p:nvPr/>
          </p:nvSpPr>
          <p:spPr>
            <a:xfrm>
              <a:off x="435971" y="2127331"/>
              <a:ext cx="178803" cy="93659"/>
            </a:xfrm>
            <a:custGeom>
              <a:avLst/>
              <a:gdLst>
                <a:gd name="connsiteX0" fmla="*/ 6386 w 178803"/>
                <a:gd name="connsiteY0" fmla="*/ 87273 h 93658"/>
                <a:gd name="connsiteX1" fmla="*/ 179229 w 178803"/>
                <a:gd name="connsiteY1" fmla="*/ 6386 h 93658"/>
                <a:gd name="connsiteX2" fmla="*/ 22563 w 178803"/>
                <a:gd name="connsiteY2" fmla="*/ 71095 h 93658"/>
                <a:gd name="connsiteX3" fmla="*/ 6386 w 178803"/>
                <a:gd name="connsiteY3" fmla="*/ 87273 h 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xmlns="" id="{3B02FA94-43DF-45EB-BA40-306B867B999F}"/>
                </a:ext>
              </a:extLst>
            </p:cNvPr>
            <p:cNvSpPr/>
            <p:nvPr/>
          </p:nvSpPr>
          <p:spPr>
            <a:xfrm>
              <a:off x="542067" y="2128183"/>
              <a:ext cx="76630" cy="187317"/>
            </a:xfrm>
            <a:custGeom>
              <a:avLst/>
              <a:gdLst>
                <a:gd name="connsiteX0" fmla="*/ 8423 w 76629"/>
                <a:gd name="connsiteY0" fmla="*/ 185189 h 187317"/>
                <a:gd name="connsiteX1" fmla="*/ 73985 w 76629"/>
                <a:gd name="connsiteY1" fmla="*/ 6386 h 187317"/>
                <a:gd name="connsiteX2" fmla="*/ 9275 w 76629"/>
                <a:gd name="connsiteY2" fmla="*/ 162200 h 187317"/>
                <a:gd name="connsiteX3" fmla="*/ 8423 w 76629"/>
                <a:gd name="connsiteY3" fmla="*/ 185189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xmlns="" id="{5CB49A8C-915D-4E2C-8F11-64C7F154BBF9}"/>
                </a:ext>
              </a:extLst>
            </p:cNvPr>
            <p:cNvSpPr/>
            <p:nvPr/>
          </p:nvSpPr>
          <p:spPr>
            <a:xfrm>
              <a:off x="608815" y="2127331"/>
              <a:ext cx="93659" cy="178803"/>
            </a:xfrm>
            <a:custGeom>
              <a:avLst/>
              <a:gdLst>
                <a:gd name="connsiteX0" fmla="*/ 87273 w 93658"/>
                <a:gd name="connsiteY0" fmla="*/ 179229 h 178803"/>
                <a:gd name="connsiteX1" fmla="*/ 6386 w 93658"/>
                <a:gd name="connsiteY1" fmla="*/ 6386 h 178803"/>
                <a:gd name="connsiteX2" fmla="*/ 71095 w 93658"/>
                <a:gd name="connsiteY2" fmla="*/ 163051 h 178803"/>
                <a:gd name="connsiteX3" fmla="*/ 87273 w 93658"/>
                <a:gd name="connsiteY3" fmla="*/ 179229 h 1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xmlns="" id="{02BCBB4D-9538-4783-B0E4-18DD2A59B345}"/>
                </a:ext>
              </a:extLst>
            </p:cNvPr>
            <p:cNvSpPr/>
            <p:nvPr/>
          </p:nvSpPr>
          <p:spPr>
            <a:xfrm>
              <a:off x="609666" y="2127331"/>
              <a:ext cx="187317" cy="76630"/>
            </a:xfrm>
            <a:custGeom>
              <a:avLst/>
              <a:gdLst>
                <a:gd name="connsiteX0" fmla="*/ 185189 w 187317"/>
                <a:gd name="connsiteY0" fmla="*/ 71947 h 76629"/>
                <a:gd name="connsiteX1" fmla="*/ 6386 w 187317"/>
                <a:gd name="connsiteY1" fmla="*/ 6386 h 76629"/>
                <a:gd name="connsiteX2" fmla="*/ 162200 w 187317"/>
                <a:gd name="connsiteY2" fmla="*/ 71095 h 76629"/>
                <a:gd name="connsiteX3" fmla="*/ 185189 w 187317"/>
                <a:gd name="connsiteY3" fmla="*/ 71947 h 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xmlns="" id="{895EB7DC-5C34-4B5B-B55C-028F6CD92391}"/>
                </a:ext>
              </a:extLst>
            </p:cNvPr>
            <p:cNvSpPr/>
            <p:nvPr/>
          </p:nvSpPr>
          <p:spPr>
            <a:xfrm>
              <a:off x="608815" y="2047295"/>
              <a:ext cx="178803" cy="93659"/>
            </a:xfrm>
            <a:custGeom>
              <a:avLst/>
              <a:gdLst>
                <a:gd name="connsiteX0" fmla="*/ 179229 w 178803"/>
                <a:gd name="connsiteY0" fmla="*/ 6386 h 93658"/>
                <a:gd name="connsiteX1" fmla="*/ 6386 w 178803"/>
                <a:gd name="connsiteY1" fmla="*/ 87273 h 93658"/>
                <a:gd name="connsiteX2" fmla="*/ 163051 w 178803"/>
                <a:gd name="connsiteY2" fmla="*/ 22563 h 93658"/>
                <a:gd name="connsiteX3" fmla="*/ 179229 w 178803"/>
                <a:gd name="connsiteY3" fmla="*/ 6386 h 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xmlns="" id="{AF63DFE8-5B82-4C82-B856-D33BA3879978}"/>
                </a:ext>
              </a:extLst>
            </p:cNvPr>
            <p:cNvSpPr/>
            <p:nvPr/>
          </p:nvSpPr>
          <p:spPr>
            <a:xfrm>
              <a:off x="608815" y="1929796"/>
              <a:ext cx="68115" cy="204346"/>
            </a:xfrm>
            <a:custGeom>
              <a:avLst/>
              <a:gdLst>
                <a:gd name="connsiteX0" fmla="*/ 59175 w 68115"/>
                <a:gd name="connsiteY0" fmla="*/ 6386 h 204346"/>
                <a:gd name="connsiteX1" fmla="*/ 6386 w 68115"/>
                <a:gd name="connsiteY1" fmla="*/ 203921 h 204346"/>
                <a:gd name="connsiteX2" fmla="*/ 60878 w 68115"/>
                <a:gd name="connsiteY2" fmla="*/ 31078 h 204346"/>
                <a:gd name="connsiteX3" fmla="*/ 59175 w 68115"/>
                <a:gd name="connsiteY3" fmla="*/ 6386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xmlns="" id="{6B4B2510-1A6F-4EF5-91E8-994739E60CA0}"/>
                </a:ext>
              </a:extLst>
            </p:cNvPr>
            <p:cNvSpPr/>
            <p:nvPr/>
          </p:nvSpPr>
          <p:spPr>
            <a:xfrm>
              <a:off x="506642" y="1950231"/>
              <a:ext cx="110688" cy="187317"/>
            </a:xfrm>
            <a:custGeom>
              <a:avLst/>
              <a:gdLst>
                <a:gd name="connsiteX0" fmla="*/ 6386 w 110687"/>
                <a:gd name="connsiteY0" fmla="*/ 6386 h 187317"/>
                <a:gd name="connsiteX1" fmla="*/ 108559 w 110687"/>
                <a:gd name="connsiteY1" fmla="*/ 183486 h 187317"/>
                <a:gd name="connsiteX2" fmla="*/ 25117 w 110687"/>
                <a:gd name="connsiteY2" fmla="*/ 22563 h 187317"/>
                <a:gd name="connsiteX3" fmla="*/ 6386 w 110687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xmlns="" id="{45A656D9-BC4B-43AB-A77A-4102AB8D72CC}"/>
                </a:ext>
              </a:extLst>
            </p:cNvPr>
            <p:cNvSpPr/>
            <p:nvPr/>
          </p:nvSpPr>
          <p:spPr>
            <a:xfrm>
              <a:off x="412131" y="2071306"/>
              <a:ext cx="204346" cy="68115"/>
            </a:xfrm>
            <a:custGeom>
              <a:avLst/>
              <a:gdLst>
                <a:gd name="connsiteX0" fmla="*/ 6386 w 204346"/>
                <a:gd name="connsiteY0" fmla="*/ 9622 h 68115"/>
                <a:gd name="connsiteX1" fmla="*/ 203921 w 204346"/>
                <a:gd name="connsiteY1" fmla="*/ 62411 h 68115"/>
                <a:gd name="connsiteX2" fmla="*/ 31078 w 204346"/>
                <a:gd name="connsiteY2" fmla="*/ 7919 h 68115"/>
                <a:gd name="connsiteX3" fmla="*/ 6386 w 204346"/>
                <a:gd name="connsiteY3" fmla="*/ 9622 h 6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xmlns="" id="{116C0BE8-571C-4BF4-A618-452BC7118E3D}"/>
                </a:ext>
              </a:extLst>
            </p:cNvPr>
            <p:cNvSpPr/>
            <p:nvPr/>
          </p:nvSpPr>
          <p:spPr>
            <a:xfrm>
              <a:off x="432566" y="2127331"/>
              <a:ext cx="187317" cy="110688"/>
            </a:xfrm>
            <a:custGeom>
              <a:avLst/>
              <a:gdLst>
                <a:gd name="connsiteX0" fmla="*/ 6386 w 187317"/>
                <a:gd name="connsiteY0" fmla="*/ 108559 h 110687"/>
                <a:gd name="connsiteX1" fmla="*/ 183486 w 187317"/>
                <a:gd name="connsiteY1" fmla="*/ 6386 h 110687"/>
                <a:gd name="connsiteX2" fmla="*/ 22563 w 187317"/>
                <a:gd name="connsiteY2" fmla="*/ 89827 h 110687"/>
                <a:gd name="connsiteX3" fmla="*/ 6386 w 187317"/>
                <a:gd name="connsiteY3" fmla="*/ 108559 h 1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xmlns="" id="{CD67B293-963A-4735-A127-84ED572C4724}"/>
                </a:ext>
              </a:extLst>
            </p:cNvPr>
            <p:cNvSpPr/>
            <p:nvPr/>
          </p:nvSpPr>
          <p:spPr>
            <a:xfrm>
              <a:off x="552789" y="2127331"/>
              <a:ext cx="68115" cy="204346"/>
            </a:xfrm>
            <a:custGeom>
              <a:avLst/>
              <a:gdLst>
                <a:gd name="connsiteX0" fmla="*/ 9622 w 68115"/>
                <a:gd name="connsiteY0" fmla="*/ 203921 h 204346"/>
                <a:gd name="connsiteX1" fmla="*/ 62411 w 68115"/>
                <a:gd name="connsiteY1" fmla="*/ 6386 h 204346"/>
                <a:gd name="connsiteX2" fmla="*/ 7919 w 68115"/>
                <a:gd name="connsiteY2" fmla="*/ 179229 h 204346"/>
                <a:gd name="connsiteX3" fmla="*/ 9622 w 68115"/>
                <a:gd name="connsiteY3" fmla="*/ 203921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xmlns="" id="{D9D46885-7666-4E6C-B014-76E872AF9134}"/>
                </a:ext>
              </a:extLst>
            </p:cNvPr>
            <p:cNvSpPr/>
            <p:nvPr/>
          </p:nvSpPr>
          <p:spPr>
            <a:xfrm>
              <a:off x="608815" y="2127331"/>
              <a:ext cx="110688" cy="187317"/>
            </a:xfrm>
            <a:custGeom>
              <a:avLst/>
              <a:gdLst>
                <a:gd name="connsiteX0" fmla="*/ 108559 w 110687"/>
                <a:gd name="connsiteY0" fmla="*/ 183486 h 187317"/>
                <a:gd name="connsiteX1" fmla="*/ 6386 w 110687"/>
                <a:gd name="connsiteY1" fmla="*/ 6386 h 187317"/>
                <a:gd name="connsiteX2" fmla="*/ 89827 w 110687"/>
                <a:gd name="connsiteY2" fmla="*/ 167309 h 187317"/>
                <a:gd name="connsiteX3" fmla="*/ 108559 w 110687"/>
                <a:gd name="connsiteY3" fmla="*/ 1834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xmlns="" id="{6A4D15A3-5751-4944-A0FB-BF3829FCD14D}"/>
                </a:ext>
              </a:extLst>
            </p:cNvPr>
            <p:cNvSpPr/>
            <p:nvPr/>
          </p:nvSpPr>
          <p:spPr>
            <a:xfrm>
              <a:off x="608815" y="2127331"/>
              <a:ext cx="204346" cy="68115"/>
            </a:xfrm>
            <a:custGeom>
              <a:avLst/>
              <a:gdLst>
                <a:gd name="connsiteX0" fmla="*/ 203920 w 204346"/>
                <a:gd name="connsiteY0" fmla="*/ 59175 h 68115"/>
                <a:gd name="connsiteX1" fmla="*/ 6386 w 204346"/>
                <a:gd name="connsiteY1" fmla="*/ 6386 h 68115"/>
                <a:gd name="connsiteX2" fmla="*/ 179229 w 204346"/>
                <a:gd name="connsiteY2" fmla="*/ 60878 h 68115"/>
                <a:gd name="connsiteX3" fmla="*/ 203920 w 204346"/>
                <a:gd name="connsiteY3" fmla="*/ 59175 h 6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xmlns="" id="{7257FA23-45EE-46F4-BF51-74AB31B202C1}"/>
                </a:ext>
              </a:extLst>
            </p:cNvPr>
            <p:cNvSpPr/>
            <p:nvPr/>
          </p:nvSpPr>
          <p:spPr>
            <a:xfrm>
              <a:off x="608815" y="2025158"/>
              <a:ext cx="187317" cy="110688"/>
            </a:xfrm>
            <a:custGeom>
              <a:avLst/>
              <a:gdLst>
                <a:gd name="connsiteX0" fmla="*/ 183486 w 187317"/>
                <a:gd name="connsiteY0" fmla="*/ 6386 h 110687"/>
                <a:gd name="connsiteX1" fmla="*/ 6386 w 187317"/>
                <a:gd name="connsiteY1" fmla="*/ 108559 h 110687"/>
                <a:gd name="connsiteX2" fmla="*/ 167308 w 187317"/>
                <a:gd name="connsiteY2" fmla="*/ 25118 h 110687"/>
                <a:gd name="connsiteX3" fmla="*/ 183486 w 187317"/>
                <a:gd name="connsiteY3" fmla="*/ 6386 h 1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xmlns="" id="{DBA704D2-16C5-45F7-871C-7132FC5C16C7}"/>
                </a:ext>
              </a:extLst>
            </p:cNvPr>
            <p:cNvSpPr/>
            <p:nvPr/>
          </p:nvSpPr>
          <p:spPr>
            <a:xfrm>
              <a:off x="608815" y="1911065"/>
              <a:ext cx="51087" cy="221375"/>
            </a:xfrm>
            <a:custGeom>
              <a:avLst/>
              <a:gdLst>
                <a:gd name="connsiteX0" fmla="*/ 44701 w 51086"/>
                <a:gd name="connsiteY0" fmla="*/ 6386 h 221375"/>
                <a:gd name="connsiteX1" fmla="*/ 6386 w 51086"/>
                <a:gd name="connsiteY1" fmla="*/ 222652 h 221375"/>
                <a:gd name="connsiteX2" fmla="*/ 48958 w 51086"/>
                <a:gd name="connsiteY2" fmla="*/ 32781 h 221375"/>
                <a:gd name="connsiteX3" fmla="*/ 44701 w 51086"/>
                <a:gd name="connsiteY3" fmla="*/ 6386 h 2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xmlns="" id="{FEB7FE59-5A1A-48EF-BCE8-39EA72314792}"/>
                </a:ext>
              </a:extLst>
            </p:cNvPr>
            <p:cNvSpPr/>
            <p:nvPr/>
          </p:nvSpPr>
          <p:spPr>
            <a:xfrm>
              <a:off x="482801" y="1947677"/>
              <a:ext cx="136231" cy="187317"/>
            </a:xfrm>
            <a:custGeom>
              <a:avLst/>
              <a:gdLst>
                <a:gd name="connsiteX0" fmla="*/ 6386 w 136230"/>
                <a:gd name="connsiteY0" fmla="*/ 6386 h 187317"/>
                <a:gd name="connsiteX1" fmla="*/ 132400 w 136230"/>
                <a:gd name="connsiteY1" fmla="*/ 186040 h 187317"/>
                <a:gd name="connsiteX2" fmla="*/ 27672 w 136230"/>
                <a:gd name="connsiteY2" fmla="*/ 21712 h 187317"/>
                <a:gd name="connsiteX3" fmla="*/ 6386 w 136230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xmlns="" id="{0CD57AEF-132E-49AF-88AC-01A75D3E9F4E}"/>
                </a:ext>
              </a:extLst>
            </p:cNvPr>
            <p:cNvSpPr/>
            <p:nvPr/>
          </p:nvSpPr>
          <p:spPr>
            <a:xfrm>
              <a:off x="392548" y="2084186"/>
              <a:ext cx="221375" cy="51087"/>
            </a:xfrm>
            <a:custGeom>
              <a:avLst/>
              <a:gdLst>
                <a:gd name="connsiteX0" fmla="*/ 6386 w 221375"/>
                <a:gd name="connsiteY0" fmla="*/ 11216 h 51086"/>
                <a:gd name="connsiteX1" fmla="*/ 222653 w 221375"/>
                <a:gd name="connsiteY1" fmla="*/ 49531 h 51086"/>
                <a:gd name="connsiteX2" fmla="*/ 32780 w 221375"/>
                <a:gd name="connsiteY2" fmla="*/ 6959 h 51086"/>
                <a:gd name="connsiteX3" fmla="*/ 6386 w 221375"/>
                <a:gd name="connsiteY3" fmla="*/ 11216 h 5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xmlns="" id="{FFCB7A9D-B15A-4923-BCE0-E2E7DF6588EB}"/>
                </a:ext>
              </a:extLst>
            </p:cNvPr>
            <p:cNvSpPr/>
            <p:nvPr/>
          </p:nvSpPr>
          <p:spPr>
            <a:xfrm>
              <a:off x="429160" y="2127331"/>
              <a:ext cx="187317" cy="136231"/>
            </a:xfrm>
            <a:custGeom>
              <a:avLst/>
              <a:gdLst>
                <a:gd name="connsiteX0" fmla="*/ 6386 w 187317"/>
                <a:gd name="connsiteY0" fmla="*/ 132399 h 136230"/>
                <a:gd name="connsiteX1" fmla="*/ 186041 w 187317"/>
                <a:gd name="connsiteY1" fmla="*/ 6386 h 136230"/>
                <a:gd name="connsiteX2" fmla="*/ 21712 w 187317"/>
                <a:gd name="connsiteY2" fmla="*/ 111113 h 136230"/>
                <a:gd name="connsiteX3" fmla="*/ 6386 w 187317"/>
                <a:gd name="connsiteY3" fmla="*/ 132399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xmlns="" id="{0131F860-0449-47EC-B09B-3660CAB62E7A}"/>
                </a:ext>
              </a:extLst>
            </p:cNvPr>
            <p:cNvSpPr/>
            <p:nvPr/>
          </p:nvSpPr>
          <p:spPr>
            <a:xfrm>
              <a:off x="566221" y="2127331"/>
              <a:ext cx="51087" cy="221375"/>
            </a:xfrm>
            <a:custGeom>
              <a:avLst/>
              <a:gdLst>
                <a:gd name="connsiteX0" fmla="*/ 11516 w 51086"/>
                <a:gd name="connsiteY0" fmla="*/ 222652 h 221375"/>
                <a:gd name="connsiteX1" fmla="*/ 49831 w 51086"/>
                <a:gd name="connsiteY1" fmla="*/ 6386 h 221375"/>
                <a:gd name="connsiteX2" fmla="*/ 7258 w 51086"/>
                <a:gd name="connsiteY2" fmla="*/ 196258 h 221375"/>
                <a:gd name="connsiteX3" fmla="*/ 11516 w 51086"/>
                <a:gd name="connsiteY3" fmla="*/ 222652 h 2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xmlns="" id="{889060C0-E72B-4370-8391-B00D2B4C327C}"/>
                </a:ext>
              </a:extLst>
            </p:cNvPr>
            <p:cNvSpPr/>
            <p:nvPr/>
          </p:nvSpPr>
          <p:spPr>
            <a:xfrm>
              <a:off x="608815" y="2128183"/>
              <a:ext cx="136231" cy="187317"/>
            </a:xfrm>
            <a:custGeom>
              <a:avLst/>
              <a:gdLst>
                <a:gd name="connsiteX0" fmla="*/ 132399 w 136230"/>
                <a:gd name="connsiteY0" fmla="*/ 186040 h 187317"/>
                <a:gd name="connsiteX1" fmla="*/ 6386 w 136230"/>
                <a:gd name="connsiteY1" fmla="*/ 6386 h 187317"/>
                <a:gd name="connsiteX2" fmla="*/ 111113 w 136230"/>
                <a:gd name="connsiteY2" fmla="*/ 170714 h 187317"/>
                <a:gd name="connsiteX3" fmla="*/ 132399 w 136230"/>
                <a:gd name="connsiteY3" fmla="*/ 186040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xmlns="" id="{575BAF12-D98A-460A-A4A7-03C4F5EB0C65}"/>
                </a:ext>
              </a:extLst>
            </p:cNvPr>
            <p:cNvSpPr/>
            <p:nvPr/>
          </p:nvSpPr>
          <p:spPr>
            <a:xfrm>
              <a:off x="608815" y="2127331"/>
              <a:ext cx="221375" cy="51087"/>
            </a:xfrm>
            <a:custGeom>
              <a:avLst/>
              <a:gdLst>
                <a:gd name="connsiteX0" fmla="*/ 222652 w 221375"/>
                <a:gd name="connsiteY0" fmla="*/ 44701 h 51086"/>
                <a:gd name="connsiteX1" fmla="*/ 6386 w 221375"/>
                <a:gd name="connsiteY1" fmla="*/ 6386 h 51086"/>
                <a:gd name="connsiteX2" fmla="*/ 196258 w 221375"/>
                <a:gd name="connsiteY2" fmla="*/ 48958 h 51086"/>
                <a:gd name="connsiteX3" fmla="*/ 222652 w 221375"/>
                <a:gd name="connsiteY3" fmla="*/ 44701 h 5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xmlns="" id="{99C92AF9-89D2-45C9-BF24-2855428BF156}"/>
                </a:ext>
              </a:extLst>
            </p:cNvPr>
            <p:cNvSpPr/>
            <p:nvPr/>
          </p:nvSpPr>
          <p:spPr>
            <a:xfrm>
              <a:off x="609666" y="2001318"/>
              <a:ext cx="187317" cy="136231"/>
            </a:xfrm>
            <a:custGeom>
              <a:avLst/>
              <a:gdLst>
                <a:gd name="connsiteX0" fmla="*/ 186040 w 187317"/>
                <a:gd name="connsiteY0" fmla="*/ 6386 h 136230"/>
                <a:gd name="connsiteX1" fmla="*/ 6386 w 187317"/>
                <a:gd name="connsiteY1" fmla="*/ 132399 h 136230"/>
                <a:gd name="connsiteX2" fmla="*/ 170714 w 187317"/>
                <a:gd name="connsiteY2" fmla="*/ 27672 h 136230"/>
                <a:gd name="connsiteX3" fmla="*/ 186040 w 187317"/>
                <a:gd name="connsiteY3" fmla="*/ 6386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xmlns="" id="{A8F0B893-1F1F-4D85-A9DA-9594E28601DB}"/>
                </a:ext>
              </a:extLst>
            </p:cNvPr>
            <p:cNvSpPr/>
            <p:nvPr/>
          </p:nvSpPr>
          <p:spPr>
            <a:xfrm>
              <a:off x="609666" y="1891481"/>
              <a:ext cx="34058" cy="246918"/>
            </a:xfrm>
            <a:custGeom>
              <a:avLst/>
              <a:gdLst>
                <a:gd name="connsiteX0" fmla="*/ 26821 w 34057"/>
                <a:gd name="connsiteY0" fmla="*/ 6386 h 246918"/>
                <a:gd name="connsiteX1" fmla="*/ 6386 w 34057"/>
                <a:gd name="connsiteY1" fmla="*/ 243087 h 246918"/>
                <a:gd name="connsiteX2" fmla="*/ 34483 w 34057"/>
                <a:gd name="connsiteY2" fmla="*/ 34483 h 246918"/>
                <a:gd name="connsiteX3" fmla="*/ 26821 w 34057"/>
                <a:gd name="connsiteY3" fmla="*/ 6386 h 2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xmlns="" id="{8A36418D-49B4-4D86-84C5-902D705EDA6D}"/>
                </a:ext>
              </a:extLst>
            </p:cNvPr>
            <p:cNvSpPr/>
            <p:nvPr/>
          </p:nvSpPr>
          <p:spPr>
            <a:xfrm>
              <a:off x="456406" y="1945974"/>
              <a:ext cx="161774" cy="187317"/>
            </a:xfrm>
            <a:custGeom>
              <a:avLst/>
              <a:gdLst>
                <a:gd name="connsiteX0" fmla="*/ 6386 w 161774"/>
                <a:gd name="connsiteY0" fmla="*/ 6386 h 187317"/>
                <a:gd name="connsiteX1" fmla="*/ 158794 w 161774"/>
                <a:gd name="connsiteY1" fmla="*/ 188595 h 187317"/>
                <a:gd name="connsiteX2" fmla="*/ 31078 w 161774"/>
                <a:gd name="connsiteY2" fmla="*/ 21712 h 187317"/>
                <a:gd name="connsiteX3" fmla="*/ 6386 w 161774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xmlns="" id="{6F4B7D91-1669-4605-85F1-69DA14686790}"/>
                </a:ext>
              </a:extLst>
            </p:cNvPr>
            <p:cNvSpPr/>
            <p:nvPr/>
          </p:nvSpPr>
          <p:spPr>
            <a:xfrm>
              <a:off x="372965" y="2099174"/>
              <a:ext cx="246918" cy="34058"/>
            </a:xfrm>
            <a:custGeom>
              <a:avLst/>
              <a:gdLst>
                <a:gd name="connsiteX0" fmla="*/ 6386 w 246918"/>
                <a:gd name="connsiteY0" fmla="*/ 14109 h 34057"/>
                <a:gd name="connsiteX1" fmla="*/ 243087 w 246918"/>
                <a:gd name="connsiteY1" fmla="*/ 34543 h 34057"/>
                <a:gd name="connsiteX2" fmla="*/ 34483 w 246918"/>
                <a:gd name="connsiteY2" fmla="*/ 6446 h 34057"/>
                <a:gd name="connsiteX3" fmla="*/ 6386 w 246918"/>
                <a:gd name="connsiteY3" fmla="*/ 14109 h 3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xmlns="" id="{E7F36E4B-6C26-46BE-BDAB-F36C643C94D6}"/>
                </a:ext>
              </a:extLst>
            </p:cNvPr>
            <p:cNvSpPr/>
            <p:nvPr/>
          </p:nvSpPr>
          <p:spPr>
            <a:xfrm>
              <a:off x="427457" y="2127331"/>
              <a:ext cx="187317" cy="161774"/>
            </a:xfrm>
            <a:custGeom>
              <a:avLst/>
              <a:gdLst>
                <a:gd name="connsiteX0" fmla="*/ 6386 w 187317"/>
                <a:gd name="connsiteY0" fmla="*/ 158794 h 161774"/>
                <a:gd name="connsiteX1" fmla="*/ 188595 w 187317"/>
                <a:gd name="connsiteY1" fmla="*/ 6386 h 161774"/>
                <a:gd name="connsiteX2" fmla="*/ 21712 w 187317"/>
                <a:gd name="connsiteY2" fmla="*/ 134102 h 161774"/>
                <a:gd name="connsiteX3" fmla="*/ 6386 w 187317"/>
                <a:gd name="connsiteY3" fmla="*/ 158794 h 1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xmlns="" id="{AEBC429D-B0D1-4E53-A358-DDD02D0F50FB}"/>
                </a:ext>
              </a:extLst>
            </p:cNvPr>
            <p:cNvSpPr/>
            <p:nvPr/>
          </p:nvSpPr>
          <p:spPr>
            <a:xfrm>
              <a:off x="580657" y="2127331"/>
              <a:ext cx="34058" cy="246918"/>
            </a:xfrm>
            <a:custGeom>
              <a:avLst/>
              <a:gdLst>
                <a:gd name="connsiteX0" fmla="*/ 14109 w 34057"/>
                <a:gd name="connsiteY0" fmla="*/ 243087 h 246918"/>
                <a:gd name="connsiteX1" fmla="*/ 34544 w 34057"/>
                <a:gd name="connsiteY1" fmla="*/ 6386 h 246918"/>
                <a:gd name="connsiteX2" fmla="*/ 6446 w 34057"/>
                <a:gd name="connsiteY2" fmla="*/ 214989 h 246918"/>
                <a:gd name="connsiteX3" fmla="*/ 14109 w 34057"/>
                <a:gd name="connsiteY3" fmla="*/ 243087 h 2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xmlns="" id="{62FB8C1D-F5CC-4189-B457-D1A2196BD41F}"/>
                </a:ext>
              </a:extLst>
            </p:cNvPr>
            <p:cNvSpPr/>
            <p:nvPr/>
          </p:nvSpPr>
          <p:spPr>
            <a:xfrm>
              <a:off x="609666" y="2127331"/>
              <a:ext cx="161774" cy="187317"/>
            </a:xfrm>
            <a:custGeom>
              <a:avLst/>
              <a:gdLst>
                <a:gd name="connsiteX0" fmla="*/ 158794 w 161774"/>
                <a:gd name="connsiteY0" fmla="*/ 188595 h 187317"/>
                <a:gd name="connsiteX1" fmla="*/ 6386 w 161774"/>
                <a:gd name="connsiteY1" fmla="*/ 6386 h 187317"/>
                <a:gd name="connsiteX2" fmla="*/ 134102 w 161774"/>
                <a:gd name="connsiteY2" fmla="*/ 173269 h 187317"/>
                <a:gd name="connsiteX3" fmla="*/ 158794 w 161774"/>
                <a:gd name="connsiteY3" fmla="*/ 188595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xmlns="" id="{1528F0E6-9C0F-4D9E-9BC0-630AF4DAF17E}"/>
                </a:ext>
              </a:extLst>
            </p:cNvPr>
            <p:cNvSpPr/>
            <p:nvPr/>
          </p:nvSpPr>
          <p:spPr>
            <a:xfrm>
              <a:off x="608815" y="2128183"/>
              <a:ext cx="246918" cy="34058"/>
            </a:xfrm>
            <a:custGeom>
              <a:avLst/>
              <a:gdLst>
                <a:gd name="connsiteX0" fmla="*/ 243087 w 246918"/>
                <a:gd name="connsiteY0" fmla="*/ 26820 h 34057"/>
                <a:gd name="connsiteX1" fmla="*/ 6386 w 246918"/>
                <a:gd name="connsiteY1" fmla="*/ 6386 h 34057"/>
                <a:gd name="connsiteX2" fmla="*/ 214989 w 246918"/>
                <a:gd name="connsiteY2" fmla="*/ 34483 h 34057"/>
                <a:gd name="connsiteX3" fmla="*/ 243087 w 246918"/>
                <a:gd name="connsiteY3" fmla="*/ 26820 h 3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xmlns="" id="{C2FBDF16-0E5D-4DC3-8CEE-C26592D8F772}"/>
                </a:ext>
              </a:extLst>
            </p:cNvPr>
            <p:cNvSpPr/>
            <p:nvPr/>
          </p:nvSpPr>
          <p:spPr>
            <a:xfrm>
              <a:off x="608815" y="1974923"/>
              <a:ext cx="187317" cy="161774"/>
            </a:xfrm>
            <a:custGeom>
              <a:avLst/>
              <a:gdLst>
                <a:gd name="connsiteX0" fmla="*/ 188594 w 187317"/>
                <a:gd name="connsiteY0" fmla="*/ 6386 h 161774"/>
                <a:gd name="connsiteX1" fmla="*/ 6386 w 187317"/>
                <a:gd name="connsiteY1" fmla="*/ 158794 h 161774"/>
                <a:gd name="connsiteX2" fmla="*/ 173268 w 187317"/>
                <a:gd name="connsiteY2" fmla="*/ 31078 h 161774"/>
                <a:gd name="connsiteX3" fmla="*/ 188594 w 187317"/>
                <a:gd name="connsiteY3" fmla="*/ 6386 h 1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xmlns="" id="{7E1F8327-FA37-4A7C-81EC-D65DDDBAD239}"/>
                </a:ext>
              </a:extLst>
            </p:cNvPr>
            <p:cNvSpPr/>
            <p:nvPr/>
          </p:nvSpPr>
          <p:spPr>
            <a:xfrm>
              <a:off x="528771" y="2014941"/>
              <a:ext cx="170289" cy="238404"/>
            </a:xfrm>
            <a:custGeom>
              <a:avLst/>
              <a:gdLst>
                <a:gd name="connsiteX0" fmla="*/ 86429 w 170288"/>
                <a:gd name="connsiteY0" fmla="*/ 232018 h 238404"/>
                <a:gd name="connsiteX1" fmla="*/ 21719 w 170288"/>
                <a:gd name="connsiteY1" fmla="*/ 203069 h 238404"/>
                <a:gd name="connsiteX2" fmla="*/ 6394 w 170288"/>
                <a:gd name="connsiteY2" fmla="*/ 178377 h 238404"/>
                <a:gd name="connsiteX3" fmla="*/ 6394 w 170288"/>
                <a:gd name="connsiteY3" fmla="*/ 6386 h 238404"/>
                <a:gd name="connsiteX4" fmla="*/ 167316 w 170288"/>
                <a:gd name="connsiteY4" fmla="*/ 6386 h 238404"/>
                <a:gd name="connsiteX5" fmla="*/ 167316 w 170288"/>
                <a:gd name="connsiteY5" fmla="*/ 177526 h 238404"/>
                <a:gd name="connsiteX6" fmla="*/ 151990 w 170288"/>
                <a:gd name="connsiteY6" fmla="*/ 202218 h 238404"/>
                <a:gd name="connsiteX7" fmla="*/ 86429 w 170288"/>
                <a:gd name="connsiteY7" fmla="*/ 232018 h 23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xmlns="" id="{F8663036-24DD-44CF-8C76-E41621F0E312}"/>
                </a:ext>
              </a:extLst>
            </p:cNvPr>
            <p:cNvSpPr/>
            <p:nvPr/>
          </p:nvSpPr>
          <p:spPr>
            <a:xfrm>
              <a:off x="526225" y="2012386"/>
              <a:ext cx="170289" cy="238404"/>
            </a:xfrm>
            <a:custGeom>
              <a:avLst/>
              <a:gdLst>
                <a:gd name="connsiteX0" fmla="*/ 25118 w 170288"/>
                <a:gd name="connsiteY0" fmla="*/ 203069 h 238404"/>
                <a:gd name="connsiteX1" fmla="*/ 88976 w 170288"/>
                <a:gd name="connsiteY1" fmla="*/ 231167 h 238404"/>
                <a:gd name="connsiteX2" fmla="*/ 152834 w 170288"/>
                <a:gd name="connsiteY2" fmla="*/ 203069 h 238404"/>
                <a:gd name="connsiteX3" fmla="*/ 167308 w 170288"/>
                <a:gd name="connsiteY3" fmla="*/ 180080 h 238404"/>
                <a:gd name="connsiteX4" fmla="*/ 167308 w 170288"/>
                <a:gd name="connsiteY4" fmla="*/ 180080 h 238404"/>
                <a:gd name="connsiteX5" fmla="*/ 167308 w 170288"/>
                <a:gd name="connsiteY5" fmla="*/ 10643 h 238404"/>
                <a:gd name="connsiteX6" fmla="*/ 10643 w 170288"/>
                <a:gd name="connsiteY6" fmla="*/ 10643 h 238404"/>
                <a:gd name="connsiteX7" fmla="*/ 10643 w 170288"/>
                <a:gd name="connsiteY7" fmla="*/ 180080 h 238404"/>
                <a:gd name="connsiteX8" fmla="*/ 25118 w 170288"/>
                <a:gd name="connsiteY8" fmla="*/ 203069 h 238404"/>
                <a:gd name="connsiteX9" fmla="*/ 88976 w 170288"/>
                <a:gd name="connsiteY9" fmla="*/ 236275 h 238404"/>
                <a:gd name="connsiteX10" fmla="*/ 88124 w 170288"/>
                <a:gd name="connsiteY10" fmla="*/ 236275 h 238404"/>
                <a:gd name="connsiteX11" fmla="*/ 23415 w 170288"/>
                <a:gd name="connsiteY11" fmla="*/ 207326 h 238404"/>
                <a:gd name="connsiteX12" fmla="*/ 23415 w 170288"/>
                <a:gd name="connsiteY12" fmla="*/ 207326 h 238404"/>
                <a:gd name="connsiteX13" fmla="*/ 6386 w 170288"/>
                <a:gd name="connsiteY13" fmla="*/ 180080 h 238404"/>
                <a:gd name="connsiteX14" fmla="*/ 6386 w 170288"/>
                <a:gd name="connsiteY14" fmla="*/ 6386 h 238404"/>
                <a:gd name="connsiteX15" fmla="*/ 171565 w 170288"/>
                <a:gd name="connsiteY15" fmla="*/ 6386 h 238404"/>
                <a:gd name="connsiteX16" fmla="*/ 171565 w 170288"/>
                <a:gd name="connsiteY16" fmla="*/ 180080 h 238404"/>
                <a:gd name="connsiteX17" fmla="*/ 154537 w 170288"/>
                <a:gd name="connsiteY17" fmla="*/ 207326 h 238404"/>
                <a:gd name="connsiteX18" fmla="*/ 154537 w 170288"/>
                <a:gd name="connsiteY18" fmla="*/ 207326 h 238404"/>
                <a:gd name="connsiteX19" fmla="*/ 89827 w 170288"/>
                <a:gd name="connsiteY19" fmla="*/ 236275 h 238404"/>
                <a:gd name="connsiteX20" fmla="*/ 88976 w 170288"/>
                <a:gd name="connsiteY20" fmla="*/ 236275 h 23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xmlns="" id="{60852287-CE85-4D34-A4D2-DA02D721D374}"/>
                </a:ext>
              </a:extLst>
            </p:cNvPr>
            <p:cNvSpPr/>
            <p:nvPr/>
          </p:nvSpPr>
          <p:spPr>
            <a:xfrm>
              <a:off x="552619" y="2028564"/>
              <a:ext cx="127716" cy="204346"/>
            </a:xfrm>
            <a:custGeom>
              <a:avLst/>
              <a:gdLst>
                <a:gd name="connsiteX0" fmla="*/ 111113 w 127716"/>
                <a:gd name="connsiteY0" fmla="*/ 111965 h 204346"/>
                <a:gd name="connsiteX1" fmla="*/ 106005 w 127716"/>
                <a:gd name="connsiteY1" fmla="*/ 111965 h 204346"/>
                <a:gd name="connsiteX2" fmla="*/ 95787 w 127716"/>
                <a:gd name="connsiteY2" fmla="*/ 99193 h 204346"/>
                <a:gd name="connsiteX3" fmla="*/ 100045 w 127716"/>
                <a:gd name="connsiteY3" fmla="*/ 64284 h 204346"/>
                <a:gd name="connsiteX4" fmla="*/ 111113 w 127716"/>
                <a:gd name="connsiteY4" fmla="*/ 40444 h 204346"/>
                <a:gd name="connsiteX5" fmla="*/ 111113 w 127716"/>
                <a:gd name="connsiteY5" fmla="*/ 111965 h 204346"/>
                <a:gd name="connsiteX6" fmla="*/ 111113 w 127716"/>
                <a:gd name="connsiteY6" fmla="*/ 151131 h 204346"/>
                <a:gd name="connsiteX7" fmla="*/ 89827 w 127716"/>
                <a:gd name="connsiteY7" fmla="*/ 151131 h 204346"/>
                <a:gd name="connsiteX8" fmla="*/ 88125 w 127716"/>
                <a:gd name="connsiteY8" fmla="*/ 136657 h 204346"/>
                <a:gd name="connsiteX9" fmla="*/ 106005 w 127716"/>
                <a:gd name="connsiteY9" fmla="*/ 122182 h 204346"/>
                <a:gd name="connsiteX10" fmla="*/ 111113 w 127716"/>
                <a:gd name="connsiteY10" fmla="*/ 122182 h 204346"/>
                <a:gd name="connsiteX11" fmla="*/ 111113 w 127716"/>
                <a:gd name="connsiteY11" fmla="*/ 151131 h 204346"/>
                <a:gd name="connsiteX12" fmla="*/ 67690 w 127716"/>
                <a:gd name="connsiteY12" fmla="*/ 150280 h 204346"/>
                <a:gd name="connsiteX13" fmla="*/ 77907 w 127716"/>
                <a:gd name="connsiteY13" fmla="*/ 138359 h 204346"/>
                <a:gd name="connsiteX14" fmla="*/ 79610 w 127716"/>
                <a:gd name="connsiteY14" fmla="*/ 150280 h 204346"/>
                <a:gd name="connsiteX15" fmla="*/ 67690 w 127716"/>
                <a:gd name="connsiteY15" fmla="*/ 150280 h 204346"/>
                <a:gd name="connsiteX16" fmla="*/ 67690 w 127716"/>
                <a:gd name="connsiteY16" fmla="*/ 180080 h 204346"/>
                <a:gd name="connsiteX17" fmla="*/ 67690 w 127716"/>
                <a:gd name="connsiteY17" fmla="*/ 160497 h 204346"/>
                <a:gd name="connsiteX18" fmla="*/ 77907 w 127716"/>
                <a:gd name="connsiteY18" fmla="*/ 160497 h 204346"/>
                <a:gd name="connsiteX19" fmla="*/ 67690 w 127716"/>
                <a:gd name="connsiteY19" fmla="*/ 180080 h 204346"/>
                <a:gd name="connsiteX20" fmla="*/ 62581 w 127716"/>
                <a:gd name="connsiteY20" fmla="*/ 136657 h 204346"/>
                <a:gd name="connsiteX21" fmla="*/ 51512 w 127716"/>
                <a:gd name="connsiteY21" fmla="*/ 128994 h 204346"/>
                <a:gd name="connsiteX22" fmla="*/ 62581 w 127716"/>
                <a:gd name="connsiteY22" fmla="*/ 102599 h 204346"/>
                <a:gd name="connsiteX23" fmla="*/ 73650 w 127716"/>
                <a:gd name="connsiteY23" fmla="*/ 128994 h 204346"/>
                <a:gd name="connsiteX24" fmla="*/ 62581 w 127716"/>
                <a:gd name="connsiteY24" fmla="*/ 136657 h 204346"/>
                <a:gd name="connsiteX25" fmla="*/ 46404 w 127716"/>
                <a:gd name="connsiteY25" fmla="*/ 150280 h 204346"/>
                <a:gd name="connsiteX26" fmla="*/ 48107 w 127716"/>
                <a:gd name="connsiteY26" fmla="*/ 138359 h 204346"/>
                <a:gd name="connsiteX27" fmla="*/ 58324 w 127716"/>
                <a:gd name="connsiteY27" fmla="*/ 150280 h 204346"/>
                <a:gd name="connsiteX28" fmla="*/ 46404 w 127716"/>
                <a:gd name="connsiteY28" fmla="*/ 150280 h 204346"/>
                <a:gd name="connsiteX29" fmla="*/ 58324 w 127716"/>
                <a:gd name="connsiteY29" fmla="*/ 180080 h 204346"/>
                <a:gd name="connsiteX30" fmla="*/ 48107 w 127716"/>
                <a:gd name="connsiteY30" fmla="*/ 160497 h 204346"/>
                <a:gd name="connsiteX31" fmla="*/ 58324 w 127716"/>
                <a:gd name="connsiteY31" fmla="*/ 160497 h 204346"/>
                <a:gd name="connsiteX32" fmla="*/ 58324 w 127716"/>
                <a:gd name="connsiteY32" fmla="*/ 180080 h 204346"/>
                <a:gd name="connsiteX33" fmla="*/ 36186 w 127716"/>
                <a:gd name="connsiteY33" fmla="*/ 151131 h 204346"/>
                <a:gd name="connsiteX34" fmla="*/ 14900 w 127716"/>
                <a:gd name="connsiteY34" fmla="*/ 151131 h 204346"/>
                <a:gd name="connsiteX35" fmla="*/ 14900 w 127716"/>
                <a:gd name="connsiteY35" fmla="*/ 122182 h 204346"/>
                <a:gd name="connsiteX36" fmla="*/ 20009 w 127716"/>
                <a:gd name="connsiteY36" fmla="*/ 122182 h 204346"/>
                <a:gd name="connsiteX37" fmla="*/ 37889 w 127716"/>
                <a:gd name="connsiteY37" fmla="*/ 136657 h 204346"/>
                <a:gd name="connsiteX38" fmla="*/ 36186 w 127716"/>
                <a:gd name="connsiteY38" fmla="*/ 151131 h 204346"/>
                <a:gd name="connsiteX39" fmla="*/ 14900 w 127716"/>
                <a:gd name="connsiteY39" fmla="*/ 41295 h 204346"/>
                <a:gd name="connsiteX40" fmla="*/ 25969 w 127716"/>
                <a:gd name="connsiteY40" fmla="*/ 65135 h 204346"/>
                <a:gd name="connsiteX41" fmla="*/ 30226 w 127716"/>
                <a:gd name="connsiteY41" fmla="*/ 100045 h 204346"/>
                <a:gd name="connsiteX42" fmla="*/ 20009 w 127716"/>
                <a:gd name="connsiteY42" fmla="*/ 112816 h 204346"/>
                <a:gd name="connsiteX43" fmla="*/ 14900 w 127716"/>
                <a:gd name="connsiteY43" fmla="*/ 112816 h 204346"/>
                <a:gd name="connsiteX44" fmla="*/ 14900 w 127716"/>
                <a:gd name="connsiteY44" fmla="*/ 41295 h 204346"/>
                <a:gd name="connsiteX45" fmla="*/ 89827 w 127716"/>
                <a:gd name="connsiteY45" fmla="*/ 64284 h 204346"/>
                <a:gd name="connsiteX46" fmla="*/ 84719 w 127716"/>
                <a:gd name="connsiteY46" fmla="*/ 107708 h 204346"/>
                <a:gd name="connsiteX47" fmla="*/ 87273 w 127716"/>
                <a:gd name="connsiteY47" fmla="*/ 107708 h 204346"/>
                <a:gd name="connsiteX48" fmla="*/ 96639 w 127716"/>
                <a:gd name="connsiteY48" fmla="*/ 117073 h 204346"/>
                <a:gd name="connsiteX49" fmla="*/ 87273 w 127716"/>
                <a:gd name="connsiteY49" fmla="*/ 127291 h 204346"/>
                <a:gd name="connsiteX50" fmla="*/ 83867 w 127716"/>
                <a:gd name="connsiteY50" fmla="*/ 126439 h 204346"/>
                <a:gd name="connsiteX51" fmla="*/ 68541 w 127716"/>
                <a:gd name="connsiteY51" fmla="*/ 74501 h 204346"/>
                <a:gd name="connsiteX52" fmla="*/ 70244 w 127716"/>
                <a:gd name="connsiteY52" fmla="*/ 25969 h 204346"/>
                <a:gd name="connsiteX53" fmla="*/ 63433 w 127716"/>
                <a:gd name="connsiteY53" fmla="*/ 6386 h 204346"/>
                <a:gd name="connsiteX54" fmla="*/ 56621 w 127716"/>
                <a:gd name="connsiteY54" fmla="*/ 25969 h 204346"/>
                <a:gd name="connsiteX55" fmla="*/ 58324 w 127716"/>
                <a:gd name="connsiteY55" fmla="*/ 74501 h 204346"/>
                <a:gd name="connsiteX56" fmla="*/ 42998 w 127716"/>
                <a:gd name="connsiteY56" fmla="*/ 126439 h 204346"/>
                <a:gd name="connsiteX57" fmla="*/ 39592 w 127716"/>
                <a:gd name="connsiteY57" fmla="*/ 127291 h 204346"/>
                <a:gd name="connsiteX58" fmla="*/ 30226 w 127716"/>
                <a:gd name="connsiteY58" fmla="*/ 117073 h 204346"/>
                <a:gd name="connsiteX59" fmla="*/ 39592 w 127716"/>
                <a:gd name="connsiteY59" fmla="*/ 107708 h 204346"/>
                <a:gd name="connsiteX60" fmla="*/ 42147 w 127716"/>
                <a:gd name="connsiteY60" fmla="*/ 107708 h 204346"/>
                <a:gd name="connsiteX61" fmla="*/ 37038 w 127716"/>
                <a:gd name="connsiteY61" fmla="*/ 64284 h 204346"/>
                <a:gd name="connsiteX62" fmla="*/ 6386 w 127716"/>
                <a:gd name="connsiteY62" fmla="*/ 20860 h 204346"/>
                <a:gd name="connsiteX63" fmla="*/ 6386 w 127716"/>
                <a:gd name="connsiteY63" fmla="*/ 160497 h 204346"/>
                <a:gd name="connsiteX64" fmla="*/ 38741 w 127716"/>
                <a:gd name="connsiteY64" fmla="*/ 160497 h 204346"/>
                <a:gd name="connsiteX65" fmla="*/ 58324 w 127716"/>
                <a:gd name="connsiteY65" fmla="*/ 192852 h 204346"/>
                <a:gd name="connsiteX66" fmla="*/ 64284 w 127716"/>
                <a:gd name="connsiteY66" fmla="*/ 198812 h 204346"/>
                <a:gd name="connsiteX67" fmla="*/ 70244 w 127716"/>
                <a:gd name="connsiteY67" fmla="*/ 192852 h 204346"/>
                <a:gd name="connsiteX68" fmla="*/ 89827 w 127716"/>
                <a:gd name="connsiteY68" fmla="*/ 160497 h 204346"/>
                <a:gd name="connsiteX69" fmla="*/ 122182 w 127716"/>
                <a:gd name="connsiteY69" fmla="*/ 160497 h 204346"/>
                <a:gd name="connsiteX70" fmla="*/ 122182 w 127716"/>
                <a:gd name="connsiteY70" fmla="*/ 20860 h 204346"/>
                <a:gd name="connsiteX71" fmla="*/ 89827 w 127716"/>
                <a:gd name="connsiteY71" fmla="*/ 64284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5C056914-102D-45BA-93F4-7C488B962F9F}"/>
              </a:ext>
            </a:extLst>
          </p:cNvPr>
          <p:cNvSpPr txBox="1"/>
          <p:nvPr/>
        </p:nvSpPr>
        <p:spPr>
          <a:xfrm>
            <a:off x="3023795" y="841299"/>
            <a:ext cx="5455456" cy="61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1" dirty="0"/>
              <a:t>Діяльність підрозділів поліції в умовах воєнного стану</a:t>
            </a:r>
          </a:p>
        </p:txBody>
      </p:sp>
      <p:grpSp>
        <p:nvGrpSpPr>
          <p:cNvPr id="3" name="Группа 652">
            <a:extLst>
              <a:ext uri="{FF2B5EF4-FFF2-40B4-BE49-F238E27FC236}">
                <a16:creationId xmlns:a16="http://schemas.microsoft.com/office/drawing/2014/main" xmlns="" id="{56D23A43-5EBE-4E07-AD6F-7292FEC2DF8E}"/>
              </a:ext>
            </a:extLst>
          </p:cNvPr>
          <p:cNvGrpSpPr/>
          <p:nvPr/>
        </p:nvGrpSpPr>
        <p:grpSpPr>
          <a:xfrm>
            <a:off x="-44826" y="431288"/>
            <a:ext cx="417086" cy="6014401"/>
            <a:chOff x="-22414" y="440690"/>
            <a:chExt cx="417086" cy="6014401"/>
          </a:xfrm>
        </p:grpSpPr>
        <p:sp>
          <p:nvSpPr>
            <p:cNvPr id="654" name="Прямоугольник 653">
              <a:extLst>
                <a:ext uri="{FF2B5EF4-FFF2-40B4-BE49-F238E27FC236}">
                  <a16:creationId xmlns:a16="http://schemas.microsoft.com/office/drawing/2014/main" xmlns="" id="{9251736D-4846-4282-8C6C-50E65D2C81D2}"/>
                </a:ext>
              </a:extLst>
            </p:cNvPr>
            <p:cNvSpPr/>
            <p:nvPr/>
          </p:nvSpPr>
          <p:spPr>
            <a:xfrm>
              <a:off x="273845" y="441960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655" name="Прямая соединительная линия 654">
              <a:extLst>
                <a:ext uri="{FF2B5EF4-FFF2-40B4-BE49-F238E27FC236}">
                  <a16:creationId xmlns:a16="http://schemas.microsoft.com/office/drawing/2014/main" xmlns="" id="{9D552E2F-E980-4FAD-BD85-2CA510738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451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Прямая соединительная линия 655">
              <a:extLst>
                <a:ext uri="{FF2B5EF4-FFF2-40B4-BE49-F238E27FC236}">
                  <a16:creationId xmlns:a16="http://schemas.microsoft.com/office/drawing/2014/main" xmlns="" id="{B7CFBAC0-AC6B-49C8-968D-BE8C24F509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451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Прямая соединительная линия 656">
              <a:extLst>
                <a:ext uri="{FF2B5EF4-FFF2-40B4-BE49-F238E27FC236}">
                  <a16:creationId xmlns:a16="http://schemas.microsoft.com/office/drawing/2014/main" xmlns="" id="{45B4047E-2CA2-4172-A562-06DBE1F4C2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483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Прямая соединительная линия 657">
              <a:extLst>
                <a:ext uri="{FF2B5EF4-FFF2-40B4-BE49-F238E27FC236}">
                  <a16:creationId xmlns:a16="http://schemas.microsoft.com/office/drawing/2014/main" xmlns="" id="{8DAEF019-CBD4-4919-8E50-C6D94280C4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483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Прямая соединительная линия 658">
              <a:extLst>
                <a:ext uri="{FF2B5EF4-FFF2-40B4-BE49-F238E27FC236}">
                  <a16:creationId xmlns:a16="http://schemas.microsoft.com/office/drawing/2014/main" xmlns="" id="{5AA28AE1-C3AE-4E12-A061-E3BEB1501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4386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Прямая соединительная линия 659">
              <a:extLst>
                <a:ext uri="{FF2B5EF4-FFF2-40B4-BE49-F238E27FC236}">
                  <a16:creationId xmlns:a16="http://schemas.microsoft.com/office/drawing/2014/main" xmlns="" id="{C9D836F8-2959-4063-8286-F4D919B93C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451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Прямая соединительная линия 660">
              <a:extLst>
                <a:ext uri="{FF2B5EF4-FFF2-40B4-BE49-F238E27FC236}">
                  <a16:creationId xmlns:a16="http://schemas.microsoft.com/office/drawing/2014/main" xmlns="" id="{39331A5E-ED24-47A7-8637-EDE5BE50F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4069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Прямая соединительная линия 661">
              <a:extLst>
                <a:ext uri="{FF2B5EF4-FFF2-40B4-BE49-F238E27FC236}">
                  <a16:creationId xmlns:a16="http://schemas.microsoft.com/office/drawing/2014/main" xmlns="" id="{8CACAE55-A68A-4600-A6AE-4DC4B99588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483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3" name="Дуга 662">
              <a:extLst>
                <a:ext uri="{FF2B5EF4-FFF2-40B4-BE49-F238E27FC236}">
                  <a16:creationId xmlns:a16="http://schemas.microsoft.com/office/drawing/2014/main" xmlns="" id="{DBB4B95D-EA7B-4C56-88AB-34A5C7F07CE0}"/>
                </a:ext>
              </a:extLst>
            </p:cNvPr>
            <p:cNvSpPr/>
            <p:nvPr/>
          </p:nvSpPr>
          <p:spPr>
            <a:xfrm>
              <a:off x="-19966" y="44736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64" name="Дуга 663">
              <a:extLst>
                <a:ext uri="{FF2B5EF4-FFF2-40B4-BE49-F238E27FC236}">
                  <a16:creationId xmlns:a16="http://schemas.microsoft.com/office/drawing/2014/main" xmlns="" id="{08E1079C-33E2-41EB-B0AD-055720B76B4C}"/>
                </a:ext>
              </a:extLst>
            </p:cNvPr>
            <p:cNvSpPr/>
            <p:nvPr/>
          </p:nvSpPr>
          <p:spPr>
            <a:xfrm>
              <a:off x="-22414" y="49181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665" name="Прямоугольник 664">
              <a:extLst>
                <a:ext uri="{FF2B5EF4-FFF2-40B4-BE49-F238E27FC236}">
                  <a16:creationId xmlns:a16="http://schemas.microsoft.com/office/drawing/2014/main" xmlns="" id="{C94ADBC1-7D6F-40A4-87BD-93CD5721E2CD}"/>
                </a:ext>
              </a:extLst>
            </p:cNvPr>
            <p:cNvSpPr/>
            <p:nvPr/>
          </p:nvSpPr>
          <p:spPr>
            <a:xfrm>
              <a:off x="89801" y="514673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66" name="Прямоугольник 665">
              <a:extLst>
                <a:ext uri="{FF2B5EF4-FFF2-40B4-BE49-F238E27FC236}">
                  <a16:creationId xmlns:a16="http://schemas.microsoft.com/office/drawing/2014/main" xmlns="" id="{F3E96217-1357-4CC8-A6DE-0C3BDAC0BCBE}"/>
                </a:ext>
              </a:extLst>
            </p:cNvPr>
            <p:cNvSpPr/>
            <p:nvPr/>
          </p:nvSpPr>
          <p:spPr>
            <a:xfrm>
              <a:off x="273845" y="59706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667" name="Прямая соединительная линия 666">
              <a:extLst>
                <a:ext uri="{FF2B5EF4-FFF2-40B4-BE49-F238E27FC236}">
                  <a16:creationId xmlns:a16="http://schemas.microsoft.com/office/drawing/2014/main" xmlns="" id="{FB92D0CC-D5C9-46E4-9A32-E47703C6F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002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Прямая соединительная линия 667">
              <a:extLst>
                <a:ext uri="{FF2B5EF4-FFF2-40B4-BE49-F238E27FC236}">
                  <a16:creationId xmlns:a16="http://schemas.microsoft.com/office/drawing/2014/main" xmlns="" id="{F43277AD-02E5-440E-A9DB-7CB80C33AD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002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Прямая соединительная линия 668">
              <a:extLst>
                <a:ext uri="{FF2B5EF4-FFF2-40B4-BE49-F238E27FC236}">
                  <a16:creationId xmlns:a16="http://schemas.microsoft.com/office/drawing/2014/main" xmlns="" id="{5CB96F03-EED7-45BE-9C64-CD62473977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034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Прямая соединительная линия 669">
              <a:extLst>
                <a:ext uri="{FF2B5EF4-FFF2-40B4-BE49-F238E27FC236}">
                  <a16:creationId xmlns:a16="http://schemas.microsoft.com/office/drawing/2014/main" xmlns="" id="{AA0F9E88-5B1E-4339-9EE1-B7D2A1374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034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Прямая соединительная линия 670">
              <a:extLst>
                <a:ext uri="{FF2B5EF4-FFF2-40B4-BE49-F238E27FC236}">
                  <a16:creationId xmlns:a16="http://schemas.microsoft.com/office/drawing/2014/main" xmlns="" id="{8F2DFE34-E7A0-4D44-8323-ADD38F31EE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989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Прямая соединительная линия 671">
              <a:extLst>
                <a:ext uri="{FF2B5EF4-FFF2-40B4-BE49-F238E27FC236}">
                  <a16:creationId xmlns:a16="http://schemas.microsoft.com/office/drawing/2014/main" xmlns="" id="{B7C1A32C-6DAF-446C-9E9B-F698BB2CC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002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Прямая соединительная линия 672">
              <a:extLst>
                <a:ext uri="{FF2B5EF4-FFF2-40B4-BE49-F238E27FC236}">
                  <a16:creationId xmlns:a16="http://schemas.microsoft.com/office/drawing/2014/main" xmlns="" id="{9DA33236-958E-409C-BD7A-2175D8D3F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9579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Прямая соединительная линия 673">
              <a:extLst>
                <a:ext uri="{FF2B5EF4-FFF2-40B4-BE49-F238E27FC236}">
                  <a16:creationId xmlns:a16="http://schemas.microsoft.com/office/drawing/2014/main" xmlns="" id="{EE5D54C4-9C56-482F-B2C4-BC041AF7F2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034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" name="Дуга 674">
              <a:extLst>
                <a:ext uri="{FF2B5EF4-FFF2-40B4-BE49-F238E27FC236}">
                  <a16:creationId xmlns:a16="http://schemas.microsoft.com/office/drawing/2014/main" xmlns="" id="{F3129CF4-07CD-4E74-B423-746C06087431}"/>
                </a:ext>
              </a:extLst>
            </p:cNvPr>
            <p:cNvSpPr/>
            <p:nvPr/>
          </p:nvSpPr>
          <p:spPr>
            <a:xfrm>
              <a:off x="-19966" y="60246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76" name="Дуга 675">
              <a:extLst>
                <a:ext uri="{FF2B5EF4-FFF2-40B4-BE49-F238E27FC236}">
                  <a16:creationId xmlns:a16="http://schemas.microsoft.com/office/drawing/2014/main" xmlns="" id="{0B25C5A7-D7D6-4BB5-A95A-75B150D84F6D}"/>
                </a:ext>
              </a:extLst>
            </p:cNvPr>
            <p:cNvSpPr/>
            <p:nvPr/>
          </p:nvSpPr>
          <p:spPr>
            <a:xfrm>
              <a:off x="-22414" y="64691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677" name="Прямоугольник 676">
              <a:extLst>
                <a:ext uri="{FF2B5EF4-FFF2-40B4-BE49-F238E27FC236}">
                  <a16:creationId xmlns:a16="http://schemas.microsoft.com/office/drawing/2014/main" xmlns="" id="{96E2A893-F13A-4C6F-B1E9-8F77524E4B9C}"/>
                </a:ext>
              </a:extLst>
            </p:cNvPr>
            <p:cNvSpPr/>
            <p:nvPr/>
          </p:nvSpPr>
          <p:spPr>
            <a:xfrm>
              <a:off x="89801" y="669775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78" name="Прямоугольник 677">
              <a:extLst>
                <a:ext uri="{FF2B5EF4-FFF2-40B4-BE49-F238E27FC236}">
                  <a16:creationId xmlns:a16="http://schemas.microsoft.com/office/drawing/2014/main" xmlns="" id="{DFD1C359-7BA7-4471-AA3E-8C88D5DDB848}"/>
                </a:ext>
              </a:extLst>
            </p:cNvPr>
            <p:cNvSpPr/>
            <p:nvPr/>
          </p:nvSpPr>
          <p:spPr>
            <a:xfrm>
              <a:off x="273845" y="7608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679" name="Прямая соединительная линия 678">
              <a:extLst>
                <a:ext uri="{FF2B5EF4-FFF2-40B4-BE49-F238E27FC236}">
                  <a16:creationId xmlns:a16="http://schemas.microsoft.com/office/drawing/2014/main" xmlns="" id="{9D7BDCD5-F662-450A-9D5A-8295C4FFD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7640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Прямая соединительная линия 679">
              <a:extLst>
                <a:ext uri="{FF2B5EF4-FFF2-40B4-BE49-F238E27FC236}">
                  <a16:creationId xmlns:a16="http://schemas.microsoft.com/office/drawing/2014/main" xmlns="" id="{5AC9D01B-0872-45E3-850A-230B4584B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7640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Прямая соединительная линия 680">
              <a:extLst>
                <a:ext uri="{FF2B5EF4-FFF2-40B4-BE49-F238E27FC236}">
                  <a16:creationId xmlns:a16="http://schemas.microsoft.com/office/drawing/2014/main" xmlns="" id="{E81191C1-C21E-436C-900D-03ED72378F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7671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Прямая соединительная линия 681">
              <a:extLst>
                <a:ext uri="{FF2B5EF4-FFF2-40B4-BE49-F238E27FC236}">
                  <a16:creationId xmlns:a16="http://schemas.microsoft.com/office/drawing/2014/main" xmlns="" id="{4DCB27F9-DB8E-4226-A0DE-071D619EA9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7671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Прямая соединительная линия 682">
              <a:extLst>
                <a:ext uri="{FF2B5EF4-FFF2-40B4-BE49-F238E27FC236}">
                  <a16:creationId xmlns:a16="http://schemas.microsoft.com/office/drawing/2014/main" xmlns="" id="{3512AA7E-F008-43C4-AB62-204BAB189D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762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Прямая соединительная линия 683">
              <a:extLst>
                <a:ext uri="{FF2B5EF4-FFF2-40B4-BE49-F238E27FC236}">
                  <a16:creationId xmlns:a16="http://schemas.microsoft.com/office/drawing/2014/main" xmlns="" id="{61600DB2-BA9A-4FD0-B135-303BA39BE7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7640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Прямая соединительная линия 684">
              <a:extLst>
                <a:ext uri="{FF2B5EF4-FFF2-40B4-BE49-F238E27FC236}">
                  <a16:creationId xmlns:a16="http://schemas.microsoft.com/office/drawing/2014/main" xmlns="" id="{7189F758-ABAB-40BF-B923-6FED75E0E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7595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Прямая соединительная линия 685">
              <a:extLst>
                <a:ext uri="{FF2B5EF4-FFF2-40B4-BE49-F238E27FC236}">
                  <a16:creationId xmlns:a16="http://schemas.microsoft.com/office/drawing/2014/main" xmlns="" id="{F588C3EA-EBB0-4ED2-99B8-3F831714A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7671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7" name="Дуга 686">
              <a:extLst>
                <a:ext uri="{FF2B5EF4-FFF2-40B4-BE49-F238E27FC236}">
                  <a16:creationId xmlns:a16="http://schemas.microsoft.com/office/drawing/2014/main" xmlns="" id="{DAF3E845-75D3-4B6F-B1EC-B10E9048C888}"/>
                </a:ext>
              </a:extLst>
            </p:cNvPr>
            <p:cNvSpPr/>
            <p:nvPr/>
          </p:nvSpPr>
          <p:spPr>
            <a:xfrm>
              <a:off x="-19966" y="7662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88" name="Дуга 687">
              <a:extLst>
                <a:ext uri="{FF2B5EF4-FFF2-40B4-BE49-F238E27FC236}">
                  <a16:creationId xmlns:a16="http://schemas.microsoft.com/office/drawing/2014/main" xmlns="" id="{346C0E0F-9218-4CE5-8F37-FB14E00048F7}"/>
                </a:ext>
              </a:extLst>
            </p:cNvPr>
            <p:cNvSpPr/>
            <p:nvPr/>
          </p:nvSpPr>
          <p:spPr>
            <a:xfrm>
              <a:off x="-22414" y="81305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689" name="Прямоугольник 688">
              <a:extLst>
                <a:ext uri="{FF2B5EF4-FFF2-40B4-BE49-F238E27FC236}">
                  <a16:creationId xmlns:a16="http://schemas.microsoft.com/office/drawing/2014/main" xmlns="" id="{BF13AB66-35E5-4107-BCE3-5BE5AF2C9009}"/>
                </a:ext>
              </a:extLst>
            </p:cNvPr>
            <p:cNvSpPr/>
            <p:nvPr/>
          </p:nvSpPr>
          <p:spPr>
            <a:xfrm>
              <a:off x="89801" y="83354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90" name="Прямоугольник 689">
              <a:extLst>
                <a:ext uri="{FF2B5EF4-FFF2-40B4-BE49-F238E27FC236}">
                  <a16:creationId xmlns:a16="http://schemas.microsoft.com/office/drawing/2014/main" xmlns="" id="{1FC91D3C-4BC1-4109-B9D5-9BD576C332FF}"/>
                </a:ext>
              </a:extLst>
            </p:cNvPr>
            <p:cNvSpPr/>
            <p:nvPr/>
          </p:nvSpPr>
          <p:spPr>
            <a:xfrm>
              <a:off x="273845" y="91592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691" name="Прямая соединительная линия 690">
              <a:extLst>
                <a:ext uri="{FF2B5EF4-FFF2-40B4-BE49-F238E27FC236}">
                  <a16:creationId xmlns:a16="http://schemas.microsoft.com/office/drawing/2014/main" xmlns="" id="{922D1E08-C9DB-4CD6-8AAA-3404A4BE83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9191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Прямая соединительная линия 691">
              <a:extLst>
                <a:ext uri="{FF2B5EF4-FFF2-40B4-BE49-F238E27FC236}">
                  <a16:creationId xmlns:a16="http://schemas.microsoft.com/office/drawing/2014/main" xmlns="" id="{28AF18C4-7B1C-41A8-951E-C8E54344F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9191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Прямая соединительная линия 692">
              <a:extLst>
                <a:ext uri="{FF2B5EF4-FFF2-40B4-BE49-F238E27FC236}">
                  <a16:creationId xmlns:a16="http://schemas.microsoft.com/office/drawing/2014/main" xmlns="" id="{D92F9749-A7EE-484B-96B4-EDB526F072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9222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Прямая соединительная линия 693">
              <a:extLst>
                <a:ext uri="{FF2B5EF4-FFF2-40B4-BE49-F238E27FC236}">
                  <a16:creationId xmlns:a16="http://schemas.microsoft.com/office/drawing/2014/main" xmlns="" id="{E289F4B5-CF00-4ADD-B55E-A7D905F3FC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9222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Прямая соединительная линия 694">
              <a:extLst>
                <a:ext uri="{FF2B5EF4-FFF2-40B4-BE49-F238E27FC236}">
                  <a16:creationId xmlns:a16="http://schemas.microsoft.com/office/drawing/2014/main" xmlns="" id="{0F1F75EB-C62C-4561-AD10-53B69A69C7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917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Прямая соединительная линия 695">
              <a:extLst>
                <a:ext uri="{FF2B5EF4-FFF2-40B4-BE49-F238E27FC236}">
                  <a16:creationId xmlns:a16="http://schemas.microsoft.com/office/drawing/2014/main" xmlns="" id="{F87CE061-1BB4-40BC-9309-8088E2EF48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9191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Прямая соединительная линия 696">
              <a:extLst>
                <a:ext uri="{FF2B5EF4-FFF2-40B4-BE49-F238E27FC236}">
                  <a16:creationId xmlns:a16="http://schemas.microsoft.com/office/drawing/2014/main" xmlns="" id="{6E42B8CD-5767-413E-A3CE-62AB4929A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91465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Прямая соединительная линия 697">
              <a:extLst>
                <a:ext uri="{FF2B5EF4-FFF2-40B4-BE49-F238E27FC236}">
                  <a16:creationId xmlns:a16="http://schemas.microsoft.com/office/drawing/2014/main" xmlns="" id="{3519A665-E192-475B-A60A-DE96D37928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9222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9" name="Дуга 698">
              <a:extLst>
                <a:ext uri="{FF2B5EF4-FFF2-40B4-BE49-F238E27FC236}">
                  <a16:creationId xmlns:a16="http://schemas.microsoft.com/office/drawing/2014/main" xmlns="" id="{6303B991-0E1B-44BB-A8A0-2FD04E475E49}"/>
                </a:ext>
              </a:extLst>
            </p:cNvPr>
            <p:cNvSpPr/>
            <p:nvPr/>
          </p:nvSpPr>
          <p:spPr>
            <a:xfrm>
              <a:off x="-19966" y="92371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00" name="Дуга 699">
              <a:extLst>
                <a:ext uri="{FF2B5EF4-FFF2-40B4-BE49-F238E27FC236}">
                  <a16:creationId xmlns:a16="http://schemas.microsoft.com/office/drawing/2014/main" xmlns="" id="{32C904E3-B750-458F-B2C7-297A6C6AFBC1}"/>
                </a:ext>
              </a:extLst>
            </p:cNvPr>
            <p:cNvSpPr/>
            <p:nvPr/>
          </p:nvSpPr>
          <p:spPr>
            <a:xfrm>
              <a:off x="-22414" y="96816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01" name="Прямоугольник 700">
              <a:extLst>
                <a:ext uri="{FF2B5EF4-FFF2-40B4-BE49-F238E27FC236}">
                  <a16:creationId xmlns:a16="http://schemas.microsoft.com/office/drawing/2014/main" xmlns="" id="{5C561E98-6862-4F8B-BF21-414A61102298}"/>
                </a:ext>
              </a:extLst>
            </p:cNvPr>
            <p:cNvSpPr/>
            <p:nvPr/>
          </p:nvSpPr>
          <p:spPr>
            <a:xfrm>
              <a:off x="89801" y="98864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02" name="Прямоугольник 701">
              <a:extLst>
                <a:ext uri="{FF2B5EF4-FFF2-40B4-BE49-F238E27FC236}">
                  <a16:creationId xmlns:a16="http://schemas.microsoft.com/office/drawing/2014/main" xmlns="" id="{409DC7AA-6155-4C1E-86CB-C195AB3620BD}"/>
                </a:ext>
              </a:extLst>
            </p:cNvPr>
            <p:cNvSpPr/>
            <p:nvPr/>
          </p:nvSpPr>
          <p:spPr>
            <a:xfrm>
              <a:off x="273845" y="10796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03" name="Прямая соединительная линия 702">
              <a:extLst>
                <a:ext uri="{FF2B5EF4-FFF2-40B4-BE49-F238E27FC236}">
                  <a16:creationId xmlns:a16="http://schemas.microsoft.com/office/drawing/2014/main" xmlns="" id="{218B76E1-4BDD-4362-B38B-EAB1DC702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0828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Прямая соединительная линия 703">
              <a:extLst>
                <a:ext uri="{FF2B5EF4-FFF2-40B4-BE49-F238E27FC236}">
                  <a16:creationId xmlns:a16="http://schemas.microsoft.com/office/drawing/2014/main" xmlns="" id="{55360732-A0F5-4114-856E-5177C8F1A5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0828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Прямая соединительная линия 704">
              <a:extLst>
                <a:ext uri="{FF2B5EF4-FFF2-40B4-BE49-F238E27FC236}">
                  <a16:creationId xmlns:a16="http://schemas.microsoft.com/office/drawing/2014/main" xmlns="" id="{E26E7FC7-44A7-47EB-AF92-80D55C037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0860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Прямая соединительная линия 705">
              <a:extLst>
                <a:ext uri="{FF2B5EF4-FFF2-40B4-BE49-F238E27FC236}">
                  <a16:creationId xmlns:a16="http://schemas.microsoft.com/office/drawing/2014/main" xmlns="" id="{5352E4A1-2FAB-4391-B2DE-4EAD1DF5D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0860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Прямая соединительная линия 706">
              <a:extLst>
                <a:ext uri="{FF2B5EF4-FFF2-40B4-BE49-F238E27FC236}">
                  <a16:creationId xmlns:a16="http://schemas.microsoft.com/office/drawing/2014/main" xmlns="" id="{9EBF632E-DCDD-4281-8B9C-447B014C05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0815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Прямая соединительная линия 707">
              <a:extLst>
                <a:ext uri="{FF2B5EF4-FFF2-40B4-BE49-F238E27FC236}">
                  <a16:creationId xmlns:a16="http://schemas.microsoft.com/office/drawing/2014/main" xmlns="" id="{F84D6C23-A78A-42F7-A8D9-6F4154CFE7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0828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Прямая соединительная линия 708">
              <a:extLst>
                <a:ext uri="{FF2B5EF4-FFF2-40B4-BE49-F238E27FC236}">
                  <a16:creationId xmlns:a16="http://schemas.microsoft.com/office/drawing/2014/main" xmlns="" id="{0E332901-0968-4E7D-81AD-A4B77C9DE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0784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Прямая соединительная линия 709">
              <a:extLst>
                <a:ext uri="{FF2B5EF4-FFF2-40B4-BE49-F238E27FC236}">
                  <a16:creationId xmlns:a16="http://schemas.microsoft.com/office/drawing/2014/main" xmlns="" id="{FA2610E3-120E-42A4-A57B-CC86A225A7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0860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1" name="Дуга 710">
              <a:extLst>
                <a:ext uri="{FF2B5EF4-FFF2-40B4-BE49-F238E27FC236}">
                  <a16:creationId xmlns:a16="http://schemas.microsoft.com/office/drawing/2014/main" xmlns="" id="{2EA461B3-C6C4-4759-8609-0A03A83F56EC}"/>
                </a:ext>
              </a:extLst>
            </p:cNvPr>
            <p:cNvSpPr/>
            <p:nvPr/>
          </p:nvSpPr>
          <p:spPr>
            <a:xfrm>
              <a:off x="-19966" y="108271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12" name="Дуга 711">
              <a:extLst>
                <a:ext uri="{FF2B5EF4-FFF2-40B4-BE49-F238E27FC236}">
                  <a16:creationId xmlns:a16="http://schemas.microsoft.com/office/drawing/2014/main" xmlns="" id="{B6053D93-E81D-4487-9D39-8B0BB2204AAE}"/>
                </a:ext>
              </a:extLst>
            </p:cNvPr>
            <p:cNvSpPr/>
            <p:nvPr/>
          </p:nvSpPr>
          <p:spPr>
            <a:xfrm>
              <a:off x="-22414" y="1129544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13" name="Прямоугольник 712">
              <a:extLst>
                <a:ext uri="{FF2B5EF4-FFF2-40B4-BE49-F238E27FC236}">
                  <a16:creationId xmlns:a16="http://schemas.microsoft.com/office/drawing/2014/main" xmlns="" id="{54CE9191-E49C-420F-8E8A-6979178351A0}"/>
                </a:ext>
              </a:extLst>
            </p:cNvPr>
            <p:cNvSpPr/>
            <p:nvPr/>
          </p:nvSpPr>
          <p:spPr>
            <a:xfrm>
              <a:off x="89801" y="1152406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14" name="Прямоугольник 713">
              <a:extLst>
                <a:ext uri="{FF2B5EF4-FFF2-40B4-BE49-F238E27FC236}">
                  <a16:creationId xmlns:a16="http://schemas.microsoft.com/office/drawing/2014/main" xmlns="" id="{A200D8D6-7897-4080-93DF-ED9357E1DDF9}"/>
                </a:ext>
              </a:extLst>
            </p:cNvPr>
            <p:cNvSpPr/>
            <p:nvPr/>
          </p:nvSpPr>
          <p:spPr>
            <a:xfrm>
              <a:off x="273845" y="123479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15" name="Прямая соединительная линия 714">
              <a:extLst>
                <a:ext uri="{FF2B5EF4-FFF2-40B4-BE49-F238E27FC236}">
                  <a16:creationId xmlns:a16="http://schemas.microsoft.com/office/drawing/2014/main" xmlns="" id="{8574F38F-7393-4D3A-988C-0599A18BD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2379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Прямая соединительная линия 715">
              <a:extLst>
                <a:ext uri="{FF2B5EF4-FFF2-40B4-BE49-F238E27FC236}">
                  <a16:creationId xmlns:a16="http://schemas.microsoft.com/office/drawing/2014/main" xmlns="" id="{011DA4CB-9A69-49FF-A512-12F34D003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2379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Прямая соединительная линия 716">
              <a:extLst>
                <a:ext uri="{FF2B5EF4-FFF2-40B4-BE49-F238E27FC236}">
                  <a16:creationId xmlns:a16="http://schemas.microsoft.com/office/drawing/2014/main" xmlns="" id="{C4974A36-46FE-438B-9EBF-7B50D641F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2411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Прямая соединительная линия 717">
              <a:extLst>
                <a:ext uri="{FF2B5EF4-FFF2-40B4-BE49-F238E27FC236}">
                  <a16:creationId xmlns:a16="http://schemas.microsoft.com/office/drawing/2014/main" xmlns="" id="{CAB7BAEF-E410-42BA-9C13-EFABC1BA6B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2411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Прямая соединительная линия 718">
              <a:extLst>
                <a:ext uri="{FF2B5EF4-FFF2-40B4-BE49-F238E27FC236}">
                  <a16:creationId xmlns:a16="http://schemas.microsoft.com/office/drawing/2014/main" xmlns="" id="{078ECD91-48D0-4452-85B5-575591454C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2367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Прямая соединительная линия 719">
              <a:extLst>
                <a:ext uri="{FF2B5EF4-FFF2-40B4-BE49-F238E27FC236}">
                  <a16:creationId xmlns:a16="http://schemas.microsoft.com/office/drawing/2014/main" xmlns="" id="{249DE909-D87F-4AE7-B08E-2BE42844C8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2379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Прямая соединительная линия 720">
              <a:extLst>
                <a:ext uri="{FF2B5EF4-FFF2-40B4-BE49-F238E27FC236}">
                  <a16:creationId xmlns:a16="http://schemas.microsoft.com/office/drawing/2014/main" xmlns="" id="{72BFBC9B-829F-4F0C-B292-B7221602C1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23352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Прямая соединительная линия 721">
              <a:extLst>
                <a:ext uri="{FF2B5EF4-FFF2-40B4-BE49-F238E27FC236}">
                  <a16:creationId xmlns:a16="http://schemas.microsoft.com/office/drawing/2014/main" xmlns="" id="{E72E23FF-20F3-4915-BD50-683358448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2411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" name="Дуга 722">
              <a:extLst>
                <a:ext uri="{FF2B5EF4-FFF2-40B4-BE49-F238E27FC236}">
                  <a16:creationId xmlns:a16="http://schemas.microsoft.com/office/drawing/2014/main" xmlns="" id="{E375EA48-CF4B-4B1E-8874-6EC27F6107B5}"/>
                </a:ext>
              </a:extLst>
            </p:cNvPr>
            <p:cNvSpPr/>
            <p:nvPr/>
          </p:nvSpPr>
          <p:spPr>
            <a:xfrm>
              <a:off x="-19966" y="124019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24" name="Дуга 723">
              <a:extLst>
                <a:ext uri="{FF2B5EF4-FFF2-40B4-BE49-F238E27FC236}">
                  <a16:creationId xmlns:a16="http://schemas.microsoft.com/office/drawing/2014/main" xmlns="" id="{20CBCA06-834E-4740-8914-1A69CFBD8C25}"/>
                </a:ext>
              </a:extLst>
            </p:cNvPr>
            <p:cNvSpPr/>
            <p:nvPr/>
          </p:nvSpPr>
          <p:spPr>
            <a:xfrm>
              <a:off x="-22414" y="1284646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25" name="Прямоугольник 724">
              <a:extLst>
                <a:ext uri="{FF2B5EF4-FFF2-40B4-BE49-F238E27FC236}">
                  <a16:creationId xmlns:a16="http://schemas.microsoft.com/office/drawing/2014/main" xmlns="" id="{C4149F07-16D1-481E-BA50-9EA5BAEFC095}"/>
                </a:ext>
              </a:extLst>
            </p:cNvPr>
            <p:cNvSpPr/>
            <p:nvPr/>
          </p:nvSpPr>
          <p:spPr>
            <a:xfrm>
              <a:off x="89801" y="130750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26" name="Прямоугольник 725">
              <a:extLst>
                <a:ext uri="{FF2B5EF4-FFF2-40B4-BE49-F238E27FC236}">
                  <a16:creationId xmlns:a16="http://schemas.microsoft.com/office/drawing/2014/main" xmlns="" id="{E91160B5-EF32-49B1-A964-3E427E0589E4}"/>
                </a:ext>
              </a:extLst>
            </p:cNvPr>
            <p:cNvSpPr/>
            <p:nvPr/>
          </p:nvSpPr>
          <p:spPr>
            <a:xfrm>
              <a:off x="273845" y="13985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27" name="Прямая соединительная линия 726">
              <a:extLst>
                <a:ext uri="{FF2B5EF4-FFF2-40B4-BE49-F238E27FC236}">
                  <a16:creationId xmlns:a16="http://schemas.microsoft.com/office/drawing/2014/main" xmlns="" id="{55C544A2-DF98-4F46-BE68-B2160DFFA1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4017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Прямая соединительная линия 727">
              <a:extLst>
                <a:ext uri="{FF2B5EF4-FFF2-40B4-BE49-F238E27FC236}">
                  <a16:creationId xmlns:a16="http://schemas.microsoft.com/office/drawing/2014/main" xmlns="" id="{3E7F2A27-3872-44AB-A3FF-526AA520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4017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Прямая соединительная линия 728">
              <a:extLst>
                <a:ext uri="{FF2B5EF4-FFF2-40B4-BE49-F238E27FC236}">
                  <a16:creationId xmlns:a16="http://schemas.microsoft.com/office/drawing/2014/main" xmlns="" id="{1BF3FCA2-43CC-4DCE-A30D-942A9B1619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4049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Прямая соединительная линия 729">
              <a:extLst>
                <a:ext uri="{FF2B5EF4-FFF2-40B4-BE49-F238E27FC236}">
                  <a16:creationId xmlns:a16="http://schemas.microsoft.com/office/drawing/2014/main" xmlns="" id="{8D24B65E-1D39-4674-A624-6B8A34F40F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4049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Прямая соединительная линия 730">
              <a:extLst>
                <a:ext uri="{FF2B5EF4-FFF2-40B4-BE49-F238E27FC236}">
                  <a16:creationId xmlns:a16="http://schemas.microsoft.com/office/drawing/2014/main" xmlns="" id="{BF031F10-3662-40C2-A517-3613986467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4004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Прямая соединительная линия 731">
              <a:extLst>
                <a:ext uri="{FF2B5EF4-FFF2-40B4-BE49-F238E27FC236}">
                  <a16:creationId xmlns:a16="http://schemas.microsoft.com/office/drawing/2014/main" xmlns="" id="{536FB5C9-B4B9-4BD6-8570-B4EAFD3FE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4017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Прямая соединительная линия 732">
              <a:extLst>
                <a:ext uri="{FF2B5EF4-FFF2-40B4-BE49-F238E27FC236}">
                  <a16:creationId xmlns:a16="http://schemas.microsoft.com/office/drawing/2014/main" xmlns="" id="{F8ACEEC7-95AE-4D11-BA29-79A1EACF4A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3972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Прямая соединительная линия 733">
              <a:extLst>
                <a:ext uri="{FF2B5EF4-FFF2-40B4-BE49-F238E27FC236}">
                  <a16:creationId xmlns:a16="http://schemas.microsoft.com/office/drawing/2014/main" xmlns="" id="{788C324C-1B2D-45E2-BE9A-00D56CEC68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4049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5" name="Дуга 734">
              <a:extLst>
                <a:ext uri="{FF2B5EF4-FFF2-40B4-BE49-F238E27FC236}">
                  <a16:creationId xmlns:a16="http://schemas.microsoft.com/office/drawing/2014/main" xmlns="" id="{B7B336F8-177D-485C-9E8D-03F8A2DE952C}"/>
                </a:ext>
              </a:extLst>
            </p:cNvPr>
            <p:cNvSpPr/>
            <p:nvPr/>
          </p:nvSpPr>
          <p:spPr>
            <a:xfrm>
              <a:off x="-19966" y="14039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36" name="Дуга 735">
              <a:extLst>
                <a:ext uri="{FF2B5EF4-FFF2-40B4-BE49-F238E27FC236}">
                  <a16:creationId xmlns:a16="http://schemas.microsoft.com/office/drawing/2014/main" xmlns="" id="{07371EFE-D586-45CF-8B0D-267ECDDCB929}"/>
                </a:ext>
              </a:extLst>
            </p:cNvPr>
            <p:cNvSpPr/>
            <p:nvPr/>
          </p:nvSpPr>
          <p:spPr>
            <a:xfrm>
              <a:off x="-22414" y="14507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37" name="Прямоугольник 736">
              <a:extLst>
                <a:ext uri="{FF2B5EF4-FFF2-40B4-BE49-F238E27FC236}">
                  <a16:creationId xmlns:a16="http://schemas.microsoft.com/office/drawing/2014/main" xmlns="" id="{A8A23C3F-989A-40C1-BCA4-E7F8B92EB012}"/>
                </a:ext>
              </a:extLst>
            </p:cNvPr>
            <p:cNvSpPr/>
            <p:nvPr/>
          </p:nvSpPr>
          <p:spPr>
            <a:xfrm>
              <a:off x="89801" y="147127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38" name="Прямоугольник 737">
              <a:extLst>
                <a:ext uri="{FF2B5EF4-FFF2-40B4-BE49-F238E27FC236}">
                  <a16:creationId xmlns:a16="http://schemas.microsoft.com/office/drawing/2014/main" xmlns="" id="{B43AC88F-5BBE-4118-BFC0-F50104F016E6}"/>
                </a:ext>
              </a:extLst>
            </p:cNvPr>
            <p:cNvSpPr/>
            <p:nvPr/>
          </p:nvSpPr>
          <p:spPr>
            <a:xfrm>
              <a:off x="273845" y="155366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39" name="Прямая соединительная линия 738">
              <a:extLst>
                <a:ext uri="{FF2B5EF4-FFF2-40B4-BE49-F238E27FC236}">
                  <a16:creationId xmlns:a16="http://schemas.microsoft.com/office/drawing/2014/main" xmlns="" id="{BCACC85A-59B3-4022-998A-0FAB2D9967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5568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Прямая соединительная линия 739">
              <a:extLst>
                <a:ext uri="{FF2B5EF4-FFF2-40B4-BE49-F238E27FC236}">
                  <a16:creationId xmlns:a16="http://schemas.microsoft.com/office/drawing/2014/main" xmlns="" id="{2D6A5423-B929-419A-839F-7F7F22AFB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5568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Прямая соединительная линия 740">
              <a:extLst>
                <a:ext uri="{FF2B5EF4-FFF2-40B4-BE49-F238E27FC236}">
                  <a16:creationId xmlns:a16="http://schemas.microsoft.com/office/drawing/2014/main" xmlns="" id="{887F831C-8097-4941-ABF5-0A5D9F469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5600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Прямая соединительная линия 741">
              <a:extLst>
                <a:ext uri="{FF2B5EF4-FFF2-40B4-BE49-F238E27FC236}">
                  <a16:creationId xmlns:a16="http://schemas.microsoft.com/office/drawing/2014/main" xmlns="" id="{09A8A020-38BF-4662-B5F8-B7BC6499E1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5600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Прямая соединительная линия 742">
              <a:extLst>
                <a:ext uri="{FF2B5EF4-FFF2-40B4-BE49-F238E27FC236}">
                  <a16:creationId xmlns:a16="http://schemas.microsoft.com/office/drawing/2014/main" xmlns="" id="{9F8DE3EF-EBDA-40CB-8E2D-C49FC7E76E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5555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Прямая соединительная линия 743">
              <a:extLst>
                <a:ext uri="{FF2B5EF4-FFF2-40B4-BE49-F238E27FC236}">
                  <a16:creationId xmlns:a16="http://schemas.microsoft.com/office/drawing/2014/main" xmlns="" id="{7926249F-55B0-4249-94D5-A876036A1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5568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Прямая соединительная линия 744">
              <a:extLst>
                <a:ext uri="{FF2B5EF4-FFF2-40B4-BE49-F238E27FC236}">
                  <a16:creationId xmlns:a16="http://schemas.microsoft.com/office/drawing/2014/main" xmlns="" id="{BD06D92F-3226-4235-AF5A-1649204162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55239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Прямая соединительная линия 745">
              <a:extLst>
                <a:ext uri="{FF2B5EF4-FFF2-40B4-BE49-F238E27FC236}">
                  <a16:creationId xmlns:a16="http://schemas.microsoft.com/office/drawing/2014/main" xmlns="" id="{3D56660C-8F40-4D01-9C73-77726574F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5600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" name="Дуга 746">
              <a:extLst>
                <a:ext uri="{FF2B5EF4-FFF2-40B4-BE49-F238E27FC236}">
                  <a16:creationId xmlns:a16="http://schemas.microsoft.com/office/drawing/2014/main" xmlns="" id="{A4F6BAD7-ABCF-4346-A152-9930784855B7}"/>
                </a:ext>
              </a:extLst>
            </p:cNvPr>
            <p:cNvSpPr/>
            <p:nvPr/>
          </p:nvSpPr>
          <p:spPr>
            <a:xfrm>
              <a:off x="-19966" y="1559061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48" name="Дуга 747">
              <a:extLst>
                <a:ext uri="{FF2B5EF4-FFF2-40B4-BE49-F238E27FC236}">
                  <a16:creationId xmlns:a16="http://schemas.microsoft.com/office/drawing/2014/main" xmlns="" id="{0B58B5A6-4FD2-4CDD-B793-66AFB52315AA}"/>
                </a:ext>
              </a:extLst>
            </p:cNvPr>
            <p:cNvSpPr/>
            <p:nvPr/>
          </p:nvSpPr>
          <p:spPr>
            <a:xfrm>
              <a:off x="-22414" y="160589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49" name="Прямоугольник 748">
              <a:extLst>
                <a:ext uri="{FF2B5EF4-FFF2-40B4-BE49-F238E27FC236}">
                  <a16:creationId xmlns:a16="http://schemas.microsoft.com/office/drawing/2014/main" xmlns="" id="{A5A7EA2A-5376-498F-B174-86D35D2E97C8}"/>
                </a:ext>
              </a:extLst>
            </p:cNvPr>
            <p:cNvSpPr/>
            <p:nvPr/>
          </p:nvSpPr>
          <p:spPr>
            <a:xfrm>
              <a:off x="89801" y="162637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50" name="Прямоугольник 749">
              <a:extLst>
                <a:ext uri="{FF2B5EF4-FFF2-40B4-BE49-F238E27FC236}">
                  <a16:creationId xmlns:a16="http://schemas.microsoft.com/office/drawing/2014/main" xmlns="" id="{3855887A-4653-416D-8D2D-7AA494697320}"/>
                </a:ext>
              </a:extLst>
            </p:cNvPr>
            <p:cNvSpPr/>
            <p:nvPr/>
          </p:nvSpPr>
          <p:spPr>
            <a:xfrm>
              <a:off x="273845" y="1717426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51" name="Прямая соединительная линия 750">
              <a:extLst>
                <a:ext uri="{FF2B5EF4-FFF2-40B4-BE49-F238E27FC236}">
                  <a16:creationId xmlns:a16="http://schemas.microsoft.com/office/drawing/2014/main" xmlns="" id="{A3162F33-D6DE-463A-95F1-1096B6FDF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7206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Прямая соединительная линия 751">
              <a:extLst>
                <a:ext uri="{FF2B5EF4-FFF2-40B4-BE49-F238E27FC236}">
                  <a16:creationId xmlns:a16="http://schemas.microsoft.com/office/drawing/2014/main" xmlns="" id="{9ED3DFFC-D860-4262-B37B-D576DA666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7206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Прямая соединительная линия 752">
              <a:extLst>
                <a:ext uri="{FF2B5EF4-FFF2-40B4-BE49-F238E27FC236}">
                  <a16:creationId xmlns:a16="http://schemas.microsoft.com/office/drawing/2014/main" xmlns="" id="{B25BEC57-9242-4BA4-A0BC-B5D5C683DC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7237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Прямая соединительная линия 753">
              <a:extLst>
                <a:ext uri="{FF2B5EF4-FFF2-40B4-BE49-F238E27FC236}">
                  <a16:creationId xmlns:a16="http://schemas.microsoft.com/office/drawing/2014/main" xmlns="" id="{463F377B-108D-49B0-BF83-E3E6654121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7237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Прямая соединительная линия 754">
              <a:extLst>
                <a:ext uri="{FF2B5EF4-FFF2-40B4-BE49-F238E27FC236}">
                  <a16:creationId xmlns:a16="http://schemas.microsoft.com/office/drawing/2014/main" xmlns="" id="{3BD0D261-6A8D-4C9A-B121-F103E2BA2B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71933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Прямая соединительная линия 755">
              <a:extLst>
                <a:ext uri="{FF2B5EF4-FFF2-40B4-BE49-F238E27FC236}">
                  <a16:creationId xmlns:a16="http://schemas.microsoft.com/office/drawing/2014/main" xmlns="" id="{C82A0E44-FAA1-44A7-B599-AFEA981889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7206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Прямая соединительная линия 756">
              <a:extLst>
                <a:ext uri="{FF2B5EF4-FFF2-40B4-BE49-F238E27FC236}">
                  <a16:creationId xmlns:a16="http://schemas.microsoft.com/office/drawing/2014/main" xmlns="" id="{0FB8FD9F-4D37-4E77-9F73-2EEE904FC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71615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Прямая соединительная линия 757">
              <a:extLst>
                <a:ext uri="{FF2B5EF4-FFF2-40B4-BE49-F238E27FC236}">
                  <a16:creationId xmlns:a16="http://schemas.microsoft.com/office/drawing/2014/main" xmlns="" id="{42D80C2B-48D5-43BC-A9BA-AF3F7A959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7237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9" name="Дуга 758">
              <a:extLst>
                <a:ext uri="{FF2B5EF4-FFF2-40B4-BE49-F238E27FC236}">
                  <a16:creationId xmlns:a16="http://schemas.microsoft.com/office/drawing/2014/main" xmlns="" id="{B56596AA-4153-463E-8A25-C548BF9CC50C}"/>
                </a:ext>
              </a:extLst>
            </p:cNvPr>
            <p:cNvSpPr/>
            <p:nvPr/>
          </p:nvSpPr>
          <p:spPr>
            <a:xfrm>
              <a:off x="-19966" y="1722826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60" name="Дуга 759">
              <a:extLst>
                <a:ext uri="{FF2B5EF4-FFF2-40B4-BE49-F238E27FC236}">
                  <a16:creationId xmlns:a16="http://schemas.microsoft.com/office/drawing/2014/main" xmlns="" id="{AE35F714-C8E8-46F3-AE3F-CC19902CBB16}"/>
                </a:ext>
              </a:extLst>
            </p:cNvPr>
            <p:cNvSpPr/>
            <p:nvPr/>
          </p:nvSpPr>
          <p:spPr>
            <a:xfrm>
              <a:off x="-22414" y="1767277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61" name="Прямоугольник 760">
              <a:extLst>
                <a:ext uri="{FF2B5EF4-FFF2-40B4-BE49-F238E27FC236}">
                  <a16:creationId xmlns:a16="http://schemas.microsoft.com/office/drawing/2014/main" xmlns="" id="{ECFDD823-E6F4-450A-B25E-4439D9AE01C6}"/>
                </a:ext>
              </a:extLst>
            </p:cNvPr>
            <p:cNvSpPr/>
            <p:nvPr/>
          </p:nvSpPr>
          <p:spPr>
            <a:xfrm>
              <a:off x="89801" y="1790139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62" name="Прямоугольник 761">
              <a:extLst>
                <a:ext uri="{FF2B5EF4-FFF2-40B4-BE49-F238E27FC236}">
                  <a16:creationId xmlns:a16="http://schemas.microsoft.com/office/drawing/2014/main" xmlns="" id="{BE4D6704-DF17-4627-8A93-8CD186342350}"/>
                </a:ext>
              </a:extLst>
            </p:cNvPr>
            <p:cNvSpPr/>
            <p:nvPr/>
          </p:nvSpPr>
          <p:spPr>
            <a:xfrm>
              <a:off x="273845" y="1872528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63" name="Прямая соединительная линия 762">
              <a:extLst>
                <a:ext uri="{FF2B5EF4-FFF2-40B4-BE49-F238E27FC236}">
                  <a16:creationId xmlns:a16="http://schemas.microsoft.com/office/drawing/2014/main" xmlns="" id="{1D194881-BB43-485B-B1BC-537EE8BB6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8757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Прямая соединительная линия 763">
              <a:extLst>
                <a:ext uri="{FF2B5EF4-FFF2-40B4-BE49-F238E27FC236}">
                  <a16:creationId xmlns:a16="http://schemas.microsoft.com/office/drawing/2014/main" xmlns="" id="{DBB7A6E0-78E1-43B8-8AF7-2F023D6CB4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8757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Прямая соединительная линия 764">
              <a:extLst>
                <a:ext uri="{FF2B5EF4-FFF2-40B4-BE49-F238E27FC236}">
                  <a16:creationId xmlns:a16="http://schemas.microsoft.com/office/drawing/2014/main" xmlns="" id="{C20A2130-FA1F-4C57-9162-99CAD42B3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8788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Прямая соединительная линия 765">
              <a:extLst>
                <a:ext uri="{FF2B5EF4-FFF2-40B4-BE49-F238E27FC236}">
                  <a16:creationId xmlns:a16="http://schemas.microsoft.com/office/drawing/2014/main" xmlns="" id="{B54A1572-EA14-49EA-AF7A-6F1B8347EF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8788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Прямая соединительная линия 766">
              <a:extLst>
                <a:ext uri="{FF2B5EF4-FFF2-40B4-BE49-F238E27FC236}">
                  <a16:creationId xmlns:a16="http://schemas.microsoft.com/office/drawing/2014/main" xmlns="" id="{F6094F16-7AF0-4775-9950-246F06ADD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8744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Прямая соединительная линия 767">
              <a:extLst>
                <a:ext uri="{FF2B5EF4-FFF2-40B4-BE49-F238E27FC236}">
                  <a16:creationId xmlns:a16="http://schemas.microsoft.com/office/drawing/2014/main" xmlns="" id="{88D2AFDF-1C52-4EC2-A041-67ED39C21C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8757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Прямая соединительная линия 768">
              <a:extLst>
                <a:ext uri="{FF2B5EF4-FFF2-40B4-BE49-F238E27FC236}">
                  <a16:creationId xmlns:a16="http://schemas.microsoft.com/office/drawing/2014/main" xmlns="" id="{36AE9551-EBF7-4405-BE90-EBA9EFAA87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87125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Прямая соединительная линия 769">
              <a:extLst>
                <a:ext uri="{FF2B5EF4-FFF2-40B4-BE49-F238E27FC236}">
                  <a16:creationId xmlns:a16="http://schemas.microsoft.com/office/drawing/2014/main" xmlns="" id="{C63C88E0-1FC3-46FA-91B8-9A13A5AEC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8788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1" name="Дуга 770">
              <a:extLst>
                <a:ext uri="{FF2B5EF4-FFF2-40B4-BE49-F238E27FC236}">
                  <a16:creationId xmlns:a16="http://schemas.microsoft.com/office/drawing/2014/main" xmlns="" id="{CA9D2EAD-C993-4A50-925A-D703F9E4B68D}"/>
                </a:ext>
              </a:extLst>
            </p:cNvPr>
            <p:cNvSpPr/>
            <p:nvPr/>
          </p:nvSpPr>
          <p:spPr>
            <a:xfrm>
              <a:off x="-19966" y="187792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72" name="Дуга 771">
              <a:extLst>
                <a:ext uri="{FF2B5EF4-FFF2-40B4-BE49-F238E27FC236}">
                  <a16:creationId xmlns:a16="http://schemas.microsoft.com/office/drawing/2014/main" xmlns="" id="{4185BB37-2CAD-4289-86CA-E168873A1B70}"/>
                </a:ext>
              </a:extLst>
            </p:cNvPr>
            <p:cNvSpPr/>
            <p:nvPr/>
          </p:nvSpPr>
          <p:spPr>
            <a:xfrm>
              <a:off x="-22414" y="192237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73" name="Прямоугольник 772">
              <a:extLst>
                <a:ext uri="{FF2B5EF4-FFF2-40B4-BE49-F238E27FC236}">
                  <a16:creationId xmlns:a16="http://schemas.microsoft.com/office/drawing/2014/main" xmlns="" id="{93216CFC-6675-458A-A0FB-6213D73968CA}"/>
                </a:ext>
              </a:extLst>
            </p:cNvPr>
            <p:cNvSpPr/>
            <p:nvPr/>
          </p:nvSpPr>
          <p:spPr>
            <a:xfrm>
              <a:off x="89801" y="1945241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74" name="Прямоугольник 773">
              <a:extLst>
                <a:ext uri="{FF2B5EF4-FFF2-40B4-BE49-F238E27FC236}">
                  <a16:creationId xmlns:a16="http://schemas.microsoft.com/office/drawing/2014/main" xmlns="" id="{47A08C72-AD43-42BE-BB46-010C102FD629}"/>
                </a:ext>
              </a:extLst>
            </p:cNvPr>
            <p:cNvSpPr/>
            <p:nvPr/>
          </p:nvSpPr>
          <p:spPr>
            <a:xfrm>
              <a:off x="273845" y="20362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75" name="Прямая соединительная линия 774">
              <a:extLst>
                <a:ext uri="{FF2B5EF4-FFF2-40B4-BE49-F238E27FC236}">
                  <a16:creationId xmlns:a16="http://schemas.microsoft.com/office/drawing/2014/main" xmlns="" id="{75CAEC08-02EA-4BC2-879E-BA0ADE0C3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0394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Прямая соединительная линия 775">
              <a:extLst>
                <a:ext uri="{FF2B5EF4-FFF2-40B4-BE49-F238E27FC236}">
                  <a16:creationId xmlns:a16="http://schemas.microsoft.com/office/drawing/2014/main" xmlns="" id="{8CB98003-7BDE-4144-BD1E-C6EF4C4D1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0394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Прямая соединительная линия 776">
              <a:extLst>
                <a:ext uri="{FF2B5EF4-FFF2-40B4-BE49-F238E27FC236}">
                  <a16:creationId xmlns:a16="http://schemas.microsoft.com/office/drawing/2014/main" xmlns="" id="{78F2EC7D-9243-41C1-8C0F-156503F2AA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0426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Прямая соединительная линия 777">
              <a:extLst>
                <a:ext uri="{FF2B5EF4-FFF2-40B4-BE49-F238E27FC236}">
                  <a16:creationId xmlns:a16="http://schemas.microsoft.com/office/drawing/2014/main" xmlns="" id="{0A8365A1-CC62-4683-B1DD-27B175E5E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0426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Прямая соединительная линия 778">
              <a:extLst>
                <a:ext uri="{FF2B5EF4-FFF2-40B4-BE49-F238E27FC236}">
                  <a16:creationId xmlns:a16="http://schemas.microsoft.com/office/drawing/2014/main" xmlns="" id="{65AC43C7-623F-4FC8-BE65-60B82B6AF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0381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Прямая соединительная линия 779">
              <a:extLst>
                <a:ext uri="{FF2B5EF4-FFF2-40B4-BE49-F238E27FC236}">
                  <a16:creationId xmlns:a16="http://schemas.microsoft.com/office/drawing/2014/main" xmlns="" id="{4236DB39-96B6-4A9C-84D8-816927B3E9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0394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Прямая соединительная линия 780">
              <a:extLst>
                <a:ext uri="{FF2B5EF4-FFF2-40B4-BE49-F238E27FC236}">
                  <a16:creationId xmlns:a16="http://schemas.microsoft.com/office/drawing/2014/main" xmlns="" id="{A9C217F5-E4D2-468B-993D-E4A2593F7B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0350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Прямая соединительная линия 781">
              <a:extLst>
                <a:ext uri="{FF2B5EF4-FFF2-40B4-BE49-F238E27FC236}">
                  <a16:creationId xmlns:a16="http://schemas.microsoft.com/office/drawing/2014/main" xmlns="" id="{865B3263-DD25-49CC-A158-DC9E5065B2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0426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3" name="Дуга 782">
              <a:extLst>
                <a:ext uri="{FF2B5EF4-FFF2-40B4-BE49-F238E27FC236}">
                  <a16:creationId xmlns:a16="http://schemas.microsoft.com/office/drawing/2014/main" xmlns="" id="{B9C3EA52-D6BD-4C47-90DB-F0BF4ABC8A48}"/>
                </a:ext>
              </a:extLst>
            </p:cNvPr>
            <p:cNvSpPr/>
            <p:nvPr/>
          </p:nvSpPr>
          <p:spPr>
            <a:xfrm>
              <a:off x="-19966" y="2041693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84" name="Дуга 783">
              <a:extLst>
                <a:ext uri="{FF2B5EF4-FFF2-40B4-BE49-F238E27FC236}">
                  <a16:creationId xmlns:a16="http://schemas.microsoft.com/office/drawing/2014/main" xmlns="" id="{A9D07526-068C-4F5C-8780-260EEDA34F57}"/>
                </a:ext>
              </a:extLst>
            </p:cNvPr>
            <p:cNvSpPr/>
            <p:nvPr/>
          </p:nvSpPr>
          <p:spPr>
            <a:xfrm>
              <a:off x="-22414" y="208852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85" name="Прямоугольник 784">
              <a:extLst>
                <a:ext uri="{FF2B5EF4-FFF2-40B4-BE49-F238E27FC236}">
                  <a16:creationId xmlns:a16="http://schemas.microsoft.com/office/drawing/2014/main" xmlns="" id="{E9B4355A-AEFA-4F91-A24D-D3497A51680E}"/>
                </a:ext>
              </a:extLst>
            </p:cNvPr>
            <p:cNvSpPr/>
            <p:nvPr/>
          </p:nvSpPr>
          <p:spPr>
            <a:xfrm>
              <a:off x="89801" y="2109006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86" name="Прямоугольник 785">
              <a:extLst>
                <a:ext uri="{FF2B5EF4-FFF2-40B4-BE49-F238E27FC236}">
                  <a16:creationId xmlns:a16="http://schemas.microsoft.com/office/drawing/2014/main" xmlns="" id="{F1983EC2-C1B9-4012-8D85-34FBCCA59EDF}"/>
                </a:ext>
              </a:extLst>
            </p:cNvPr>
            <p:cNvSpPr/>
            <p:nvPr/>
          </p:nvSpPr>
          <p:spPr>
            <a:xfrm>
              <a:off x="273845" y="219139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87" name="Прямая соединительная линия 786">
              <a:extLst>
                <a:ext uri="{FF2B5EF4-FFF2-40B4-BE49-F238E27FC236}">
                  <a16:creationId xmlns:a16="http://schemas.microsoft.com/office/drawing/2014/main" xmlns="" id="{40E9C0B7-31C2-43FF-97AF-67365E7BCB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1945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Прямая соединительная линия 787">
              <a:extLst>
                <a:ext uri="{FF2B5EF4-FFF2-40B4-BE49-F238E27FC236}">
                  <a16:creationId xmlns:a16="http://schemas.microsoft.com/office/drawing/2014/main" xmlns="" id="{6366A8E1-CDAF-4C1D-8066-17E5A2DF9F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1945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Прямая соединительная линия 788">
              <a:extLst>
                <a:ext uri="{FF2B5EF4-FFF2-40B4-BE49-F238E27FC236}">
                  <a16:creationId xmlns:a16="http://schemas.microsoft.com/office/drawing/2014/main" xmlns="" id="{87AFF092-926C-4EFC-A51D-2EF35E8FCE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1977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Прямая соединительная линия 789">
              <a:extLst>
                <a:ext uri="{FF2B5EF4-FFF2-40B4-BE49-F238E27FC236}">
                  <a16:creationId xmlns:a16="http://schemas.microsoft.com/office/drawing/2014/main" xmlns="" id="{9567E982-02FC-4E01-95DC-D42E68567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1977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Прямая соединительная линия 790">
              <a:extLst>
                <a:ext uri="{FF2B5EF4-FFF2-40B4-BE49-F238E27FC236}">
                  <a16:creationId xmlns:a16="http://schemas.microsoft.com/office/drawing/2014/main" xmlns="" id="{D45652A0-D174-4AB0-ABC8-7F9AD92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1933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Прямая соединительная линия 791">
              <a:extLst>
                <a:ext uri="{FF2B5EF4-FFF2-40B4-BE49-F238E27FC236}">
                  <a16:creationId xmlns:a16="http://schemas.microsoft.com/office/drawing/2014/main" xmlns="" id="{0601F335-EC99-477C-AECF-CF804E2B7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1945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Прямая соединительная линия 792">
              <a:extLst>
                <a:ext uri="{FF2B5EF4-FFF2-40B4-BE49-F238E27FC236}">
                  <a16:creationId xmlns:a16="http://schemas.microsoft.com/office/drawing/2014/main" xmlns="" id="{80436A75-E730-4E4E-895C-5D7461320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19012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Прямая соединительная линия 793">
              <a:extLst>
                <a:ext uri="{FF2B5EF4-FFF2-40B4-BE49-F238E27FC236}">
                  <a16:creationId xmlns:a16="http://schemas.microsoft.com/office/drawing/2014/main" xmlns="" id="{F1DF5A37-2F1E-4464-ACB2-644B65D1F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1977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5" name="Дуга 794">
              <a:extLst>
                <a:ext uri="{FF2B5EF4-FFF2-40B4-BE49-F238E27FC236}">
                  <a16:creationId xmlns:a16="http://schemas.microsoft.com/office/drawing/2014/main" xmlns="" id="{CC84C168-1B6C-4294-92A5-5A67F0A2F614}"/>
                </a:ext>
              </a:extLst>
            </p:cNvPr>
            <p:cNvSpPr/>
            <p:nvPr/>
          </p:nvSpPr>
          <p:spPr>
            <a:xfrm>
              <a:off x="-19966" y="219679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96" name="Дуга 795">
              <a:extLst>
                <a:ext uri="{FF2B5EF4-FFF2-40B4-BE49-F238E27FC236}">
                  <a16:creationId xmlns:a16="http://schemas.microsoft.com/office/drawing/2014/main" xmlns="" id="{4FFF8283-5E1E-4A8F-B369-AE46BC4A62F9}"/>
                </a:ext>
              </a:extLst>
            </p:cNvPr>
            <p:cNvSpPr/>
            <p:nvPr/>
          </p:nvSpPr>
          <p:spPr>
            <a:xfrm>
              <a:off x="-22414" y="2243627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97" name="Прямоугольник 796">
              <a:extLst>
                <a:ext uri="{FF2B5EF4-FFF2-40B4-BE49-F238E27FC236}">
                  <a16:creationId xmlns:a16="http://schemas.microsoft.com/office/drawing/2014/main" xmlns="" id="{E40AC386-F756-43FF-9971-4F4E396B1B6E}"/>
                </a:ext>
              </a:extLst>
            </p:cNvPr>
            <p:cNvSpPr/>
            <p:nvPr/>
          </p:nvSpPr>
          <p:spPr>
            <a:xfrm>
              <a:off x="89801" y="226410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98" name="Прямоугольник 797">
              <a:extLst>
                <a:ext uri="{FF2B5EF4-FFF2-40B4-BE49-F238E27FC236}">
                  <a16:creationId xmlns:a16="http://schemas.microsoft.com/office/drawing/2014/main" xmlns="" id="{71A2AA59-3F49-45AA-9082-DC3C163D15E3}"/>
                </a:ext>
              </a:extLst>
            </p:cNvPr>
            <p:cNvSpPr/>
            <p:nvPr/>
          </p:nvSpPr>
          <p:spPr>
            <a:xfrm>
              <a:off x="273845" y="2355160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99" name="Прямая соединительная линия 798">
              <a:extLst>
                <a:ext uri="{FF2B5EF4-FFF2-40B4-BE49-F238E27FC236}">
                  <a16:creationId xmlns:a16="http://schemas.microsoft.com/office/drawing/2014/main" xmlns="" id="{EFF79171-55BA-4E22-9CD5-74CF9268C0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3583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Прямая соединительная линия 799">
              <a:extLst>
                <a:ext uri="{FF2B5EF4-FFF2-40B4-BE49-F238E27FC236}">
                  <a16:creationId xmlns:a16="http://schemas.microsoft.com/office/drawing/2014/main" xmlns="" id="{DBC02245-304C-405A-83C7-6E40743352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3583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Прямая соединительная линия 800">
              <a:extLst>
                <a:ext uri="{FF2B5EF4-FFF2-40B4-BE49-F238E27FC236}">
                  <a16:creationId xmlns:a16="http://schemas.microsoft.com/office/drawing/2014/main" xmlns="" id="{3C858475-4175-439E-92DD-69481696E3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3615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Прямая соединительная линия 801">
              <a:extLst>
                <a:ext uri="{FF2B5EF4-FFF2-40B4-BE49-F238E27FC236}">
                  <a16:creationId xmlns:a16="http://schemas.microsoft.com/office/drawing/2014/main" xmlns="" id="{BF707D86-6B7B-4985-A3E7-1EE04DB5A9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3615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Прямая соединительная линия 802">
              <a:extLst>
                <a:ext uri="{FF2B5EF4-FFF2-40B4-BE49-F238E27FC236}">
                  <a16:creationId xmlns:a16="http://schemas.microsoft.com/office/drawing/2014/main" xmlns="" id="{EFE824AD-6FBA-4033-9B02-1DDD840A0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35706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Прямая соединительная линия 803">
              <a:extLst>
                <a:ext uri="{FF2B5EF4-FFF2-40B4-BE49-F238E27FC236}">
                  <a16:creationId xmlns:a16="http://schemas.microsoft.com/office/drawing/2014/main" xmlns="" id="{3BEB7D82-B0F4-4FDF-BE80-85DA8EB011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3583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Прямая соединительная линия 804">
              <a:extLst>
                <a:ext uri="{FF2B5EF4-FFF2-40B4-BE49-F238E27FC236}">
                  <a16:creationId xmlns:a16="http://schemas.microsoft.com/office/drawing/2014/main" xmlns="" id="{3A40B07A-5154-483E-8ED3-9B227A51D0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35389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Прямая соединительная линия 805">
              <a:extLst>
                <a:ext uri="{FF2B5EF4-FFF2-40B4-BE49-F238E27FC236}">
                  <a16:creationId xmlns:a16="http://schemas.microsoft.com/office/drawing/2014/main" xmlns="" id="{CB9EAE79-48FD-4C22-B13F-19AEF9D344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3615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7" name="Дуга 806">
              <a:extLst>
                <a:ext uri="{FF2B5EF4-FFF2-40B4-BE49-F238E27FC236}">
                  <a16:creationId xmlns:a16="http://schemas.microsoft.com/office/drawing/2014/main" xmlns="" id="{15FD1F9C-3217-4B72-A630-AE77735E7E7E}"/>
                </a:ext>
              </a:extLst>
            </p:cNvPr>
            <p:cNvSpPr/>
            <p:nvPr/>
          </p:nvSpPr>
          <p:spPr>
            <a:xfrm>
              <a:off x="-19966" y="236056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08" name="Дуга 807">
              <a:extLst>
                <a:ext uri="{FF2B5EF4-FFF2-40B4-BE49-F238E27FC236}">
                  <a16:creationId xmlns:a16="http://schemas.microsoft.com/office/drawing/2014/main" xmlns="" id="{304B09FF-FDEC-4075-8767-DDF8D18FF022}"/>
                </a:ext>
              </a:extLst>
            </p:cNvPr>
            <p:cNvSpPr/>
            <p:nvPr/>
          </p:nvSpPr>
          <p:spPr>
            <a:xfrm>
              <a:off x="-22414" y="240501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09" name="Прямоугольник 808">
              <a:extLst>
                <a:ext uri="{FF2B5EF4-FFF2-40B4-BE49-F238E27FC236}">
                  <a16:creationId xmlns:a16="http://schemas.microsoft.com/office/drawing/2014/main" xmlns="" id="{51560811-5619-4F7B-AE90-55504712BEE5}"/>
                </a:ext>
              </a:extLst>
            </p:cNvPr>
            <p:cNvSpPr/>
            <p:nvPr/>
          </p:nvSpPr>
          <p:spPr>
            <a:xfrm>
              <a:off x="89801" y="2427873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10" name="Прямоугольник 809">
              <a:extLst>
                <a:ext uri="{FF2B5EF4-FFF2-40B4-BE49-F238E27FC236}">
                  <a16:creationId xmlns:a16="http://schemas.microsoft.com/office/drawing/2014/main" xmlns="" id="{DA900B9D-0FEB-4661-8750-7C8AE6D99E17}"/>
                </a:ext>
              </a:extLst>
            </p:cNvPr>
            <p:cNvSpPr/>
            <p:nvPr/>
          </p:nvSpPr>
          <p:spPr>
            <a:xfrm>
              <a:off x="273845" y="251026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11" name="Прямая соединительная линия 810">
              <a:extLst>
                <a:ext uri="{FF2B5EF4-FFF2-40B4-BE49-F238E27FC236}">
                  <a16:creationId xmlns:a16="http://schemas.microsoft.com/office/drawing/2014/main" xmlns="" id="{C31FB496-A3E6-4D6C-863C-67826B93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5134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Прямая соединительная линия 811">
              <a:extLst>
                <a:ext uri="{FF2B5EF4-FFF2-40B4-BE49-F238E27FC236}">
                  <a16:creationId xmlns:a16="http://schemas.microsoft.com/office/drawing/2014/main" xmlns="" id="{95397432-AA4A-482E-94B1-897D278C9D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5134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Прямая соединительная линия 812">
              <a:extLst>
                <a:ext uri="{FF2B5EF4-FFF2-40B4-BE49-F238E27FC236}">
                  <a16:creationId xmlns:a16="http://schemas.microsoft.com/office/drawing/2014/main" xmlns="" id="{423B0C5E-BE1F-4BAC-B778-59B8CCF3FC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5166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Прямая соединительная линия 813">
              <a:extLst>
                <a:ext uri="{FF2B5EF4-FFF2-40B4-BE49-F238E27FC236}">
                  <a16:creationId xmlns:a16="http://schemas.microsoft.com/office/drawing/2014/main" xmlns="" id="{E6FD25CF-1CEC-493F-A60A-2F868B37B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5166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Прямая соединительная линия 814">
              <a:extLst>
                <a:ext uri="{FF2B5EF4-FFF2-40B4-BE49-F238E27FC236}">
                  <a16:creationId xmlns:a16="http://schemas.microsoft.com/office/drawing/2014/main" xmlns="" id="{D3E6CED9-CA98-4DDE-8F23-62DED110C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5121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Прямая соединительная линия 815">
              <a:extLst>
                <a:ext uri="{FF2B5EF4-FFF2-40B4-BE49-F238E27FC236}">
                  <a16:creationId xmlns:a16="http://schemas.microsoft.com/office/drawing/2014/main" xmlns="" id="{A825322D-D7E2-4249-A3FD-BFA5C5A9AD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5134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Прямая соединительная линия 816">
              <a:extLst>
                <a:ext uri="{FF2B5EF4-FFF2-40B4-BE49-F238E27FC236}">
                  <a16:creationId xmlns:a16="http://schemas.microsoft.com/office/drawing/2014/main" xmlns="" id="{B23F1183-AA01-42A9-8480-93B077BCB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50899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Прямая соединительная линия 817">
              <a:extLst>
                <a:ext uri="{FF2B5EF4-FFF2-40B4-BE49-F238E27FC236}">
                  <a16:creationId xmlns:a16="http://schemas.microsoft.com/office/drawing/2014/main" xmlns="" id="{0AA45633-83C0-4440-9A90-3406D8019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5166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" name="Дуга 818">
              <a:extLst>
                <a:ext uri="{FF2B5EF4-FFF2-40B4-BE49-F238E27FC236}">
                  <a16:creationId xmlns:a16="http://schemas.microsoft.com/office/drawing/2014/main" xmlns="" id="{084D760E-3D37-490B-B599-BD56DE7F7441}"/>
                </a:ext>
              </a:extLst>
            </p:cNvPr>
            <p:cNvSpPr/>
            <p:nvPr/>
          </p:nvSpPr>
          <p:spPr>
            <a:xfrm>
              <a:off x="-19966" y="251566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20" name="Дуга 819">
              <a:extLst>
                <a:ext uri="{FF2B5EF4-FFF2-40B4-BE49-F238E27FC236}">
                  <a16:creationId xmlns:a16="http://schemas.microsoft.com/office/drawing/2014/main" xmlns="" id="{6994B8F2-81C0-449B-A5E0-13687D9E250E}"/>
                </a:ext>
              </a:extLst>
            </p:cNvPr>
            <p:cNvSpPr/>
            <p:nvPr/>
          </p:nvSpPr>
          <p:spPr>
            <a:xfrm>
              <a:off x="-22414" y="256011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21" name="Прямоугольник 820">
              <a:extLst>
                <a:ext uri="{FF2B5EF4-FFF2-40B4-BE49-F238E27FC236}">
                  <a16:creationId xmlns:a16="http://schemas.microsoft.com/office/drawing/2014/main" xmlns="" id="{993775CD-40F1-4593-876A-615A4D907C76}"/>
                </a:ext>
              </a:extLst>
            </p:cNvPr>
            <p:cNvSpPr/>
            <p:nvPr/>
          </p:nvSpPr>
          <p:spPr>
            <a:xfrm>
              <a:off x="89801" y="2582975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22" name="Прямоугольник 821">
              <a:extLst>
                <a:ext uri="{FF2B5EF4-FFF2-40B4-BE49-F238E27FC236}">
                  <a16:creationId xmlns:a16="http://schemas.microsoft.com/office/drawing/2014/main" xmlns="" id="{0C23AE7D-8002-4E82-8ED5-A6D12610BB53}"/>
                </a:ext>
              </a:extLst>
            </p:cNvPr>
            <p:cNvSpPr/>
            <p:nvPr/>
          </p:nvSpPr>
          <p:spPr>
            <a:xfrm>
              <a:off x="273845" y="26740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23" name="Прямая соединительная линия 822">
              <a:extLst>
                <a:ext uri="{FF2B5EF4-FFF2-40B4-BE49-F238E27FC236}">
                  <a16:creationId xmlns:a16="http://schemas.microsoft.com/office/drawing/2014/main" xmlns="" id="{F3DB9FE8-F03F-4295-87C3-A485EFBBD2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6772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Прямая соединительная линия 823">
              <a:extLst>
                <a:ext uri="{FF2B5EF4-FFF2-40B4-BE49-F238E27FC236}">
                  <a16:creationId xmlns:a16="http://schemas.microsoft.com/office/drawing/2014/main" xmlns="" id="{24368E61-E865-4270-9515-1132804D90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6772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Прямая соединительная линия 824">
              <a:extLst>
                <a:ext uri="{FF2B5EF4-FFF2-40B4-BE49-F238E27FC236}">
                  <a16:creationId xmlns:a16="http://schemas.microsoft.com/office/drawing/2014/main" xmlns="" id="{0E845F02-22BF-4889-B42F-565F1FCD6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6803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Прямая соединительная линия 825">
              <a:extLst>
                <a:ext uri="{FF2B5EF4-FFF2-40B4-BE49-F238E27FC236}">
                  <a16:creationId xmlns:a16="http://schemas.microsoft.com/office/drawing/2014/main" xmlns="" id="{C3A07006-2199-4A8B-9668-D5B78FBFF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6803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Прямая соединительная линия 826">
              <a:extLst>
                <a:ext uri="{FF2B5EF4-FFF2-40B4-BE49-F238E27FC236}">
                  <a16:creationId xmlns:a16="http://schemas.microsoft.com/office/drawing/2014/main" xmlns="" id="{B51CB7EF-2C87-4F3C-B5EB-193A671CF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6759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Прямая соединительная линия 827">
              <a:extLst>
                <a:ext uri="{FF2B5EF4-FFF2-40B4-BE49-F238E27FC236}">
                  <a16:creationId xmlns:a16="http://schemas.microsoft.com/office/drawing/2014/main" xmlns="" id="{C5A72DE4-3AE0-46C6-BBB4-D330C08367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6772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Прямая соединительная линия 828">
              <a:extLst>
                <a:ext uri="{FF2B5EF4-FFF2-40B4-BE49-F238E27FC236}">
                  <a16:creationId xmlns:a16="http://schemas.microsoft.com/office/drawing/2014/main" xmlns="" id="{24C3DE28-12FD-4F75-8E51-5EA4649C31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6727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Прямая соединительная линия 829">
              <a:extLst>
                <a:ext uri="{FF2B5EF4-FFF2-40B4-BE49-F238E27FC236}">
                  <a16:creationId xmlns:a16="http://schemas.microsoft.com/office/drawing/2014/main" xmlns="" id="{A9747539-CBC2-4851-903F-DAD194ACA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6803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" name="Дуга 830">
              <a:extLst>
                <a:ext uri="{FF2B5EF4-FFF2-40B4-BE49-F238E27FC236}">
                  <a16:creationId xmlns:a16="http://schemas.microsoft.com/office/drawing/2014/main" xmlns="" id="{E6F4027D-AF01-4E34-B993-388B5DB1FD6A}"/>
                </a:ext>
              </a:extLst>
            </p:cNvPr>
            <p:cNvSpPr/>
            <p:nvPr/>
          </p:nvSpPr>
          <p:spPr>
            <a:xfrm>
              <a:off x="-19966" y="26794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32" name="Дуга 831">
              <a:extLst>
                <a:ext uri="{FF2B5EF4-FFF2-40B4-BE49-F238E27FC236}">
                  <a16:creationId xmlns:a16="http://schemas.microsoft.com/office/drawing/2014/main" xmlns="" id="{62BF0534-ED57-4BF3-BB28-F7DCF0D34D0B}"/>
                </a:ext>
              </a:extLst>
            </p:cNvPr>
            <p:cNvSpPr/>
            <p:nvPr/>
          </p:nvSpPr>
          <p:spPr>
            <a:xfrm>
              <a:off x="-22414" y="272625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33" name="Прямоугольник 832">
              <a:extLst>
                <a:ext uri="{FF2B5EF4-FFF2-40B4-BE49-F238E27FC236}">
                  <a16:creationId xmlns:a16="http://schemas.microsoft.com/office/drawing/2014/main" xmlns="" id="{A89D4A5E-9BAB-497D-870C-4F59DEBCB7DD}"/>
                </a:ext>
              </a:extLst>
            </p:cNvPr>
            <p:cNvSpPr/>
            <p:nvPr/>
          </p:nvSpPr>
          <p:spPr>
            <a:xfrm>
              <a:off x="89801" y="274674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34" name="Прямоугольник 833">
              <a:extLst>
                <a:ext uri="{FF2B5EF4-FFF2-40B4-BE49-F238E27FC236}">
                  <a16:creationId xmlns:a16="http://schemas.microsoft.com/office/drawing/2014/main" xmlns="" id="{4AF9DE18-B671-46F9-9161-06C335752CCE}"/>
                </a:ext>
              </a:extLst>
            </p:cNvPr>
            <p:cNvSpPr/>
            <p:nvPr/>
          </p:nvSpPr>
          <p:spPr>
            <a:xfrm>
              <a:off x="273845" y="282912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35" name="Прямая соединительная линия 834">
              <a:extLst>
                <a:ext uri="{FF2B5EF4-FFF2-40B4-BE49-F238E27FC236}">
                  <a16:creationId xmlns:a16="http://schemas.microsoft.com/office/drawing/2014/main" xmlns="" id="{2A2F0C60-7F75-4DE0-8DED-DEE45E0D2C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8323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Прямая соединительная линия 835">
              <a:extLst>
                <a:ext uri="{FF2B5EF4-FFF2-40B4-BE49-F238E27FC236}">
                  <a16:creationId xmlns:a16="http://schemas.microsoft.com/office/drawing/2014/main" xmlns="" id="{6BFCEC13-528D-46C4-92C9-71694450C3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8323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Прямая соединительная линия 836">
              <a:extLst>
                <a:ext uri="{FF2B5EF4-FFF2-40B4-BE49-F238E27FC236}">
                  <a16:creationId xmlns:a16="http://schemas.microsoft.com/office/drawing/2014/main" xmlns="" id="{C2A62968-1816-45C6-A0F1-C3A17E6CD7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8354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Прямая соединительная линия 837">
              <a:extLst>
                <a:ext uri="{FF2B5EF4-FFF2-40B4-BE49-F238E27FC236}">
                  <a16:creationId xmlns:a16="http://schemas.microsoft.com/office/drawing/2014/main" xmlns="" id="{D7FDAE13-A2B2-45E9-993F-AE0ED91BB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8354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Прямая соединительная линия 838">
              <a:extLst>
                <a:ext uri="{FF2B5EF4-FFF2-40B4-BE49-F238E27FC236}">
                  <a16:creationId xmlns:a16="http://schemas.microsoft.com/office/drawing/2014/main" xmlns="" id="{23A109A9-AC9F-47A9-9248-BD7249089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8310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Прямая соединительная линия 839">
              <a:extLst>
                <a:ext uri="{FF2B5EF4-FFF2-40B4-BE49-F238E27FC236}">
                  <a16:creationId xmlns:a16="http://schemas.microsoft.com/office/drawing/2014/main" xmlns="" id="{8A381B83-82E8-4F2B-AAF4-282E78FC8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8323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Прямая соединительная линия 840">
              <a:extLst>
                <a:ext uri="{FF2B5EF4-FFF2-40B4-BE49-F238E27FC236}">
                  <a16:creationId xmlns:a16="http://schemas.microsoft.com/office/drawing/2014/main" xmlns="" id="{DDBE9863-291E-465B-AA34-A0039B9477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82785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Прямая соединительная линия 841">
              <a:extLst>
                <a:ext uri="{FF2B5EF4-FFF2-40B4-BE49-F238E27FC236}">
                  <a16:creationId xmlns:a16="http://schemas.microsoft.com/office/drawing/2014/main" xmlns="" id="{CA603129-9D3C-49BB-85A3-23A9451D8C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8354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3" name="Дуга 842">
              <a:extLst>
                <a:ext uri="{FF2B5EF4-FFF2-40B4-BE49-F238E27FC236}">
                  <a16:creationId xmlns:a16="http://schemas.microsoft.com/office/drawing/2014/main" xmlns="" id="{BBF86BDA-2502-4F4D-B5B6-625B71C8A784}"/>
                </a:ext>
              </a:extLst>
            </p:cNvPr>
            <p:cNvSpPr/>
            <p:nvPr/>
          </p:nvSpPr>
          <p:spPr>
            <a:xfrm>
              <a:off x="-19966" y="283452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44" name="Дуга 843">
              <a:extLst>
                <a:ext uri="{FF2B5EF4-FFF2-40B4-BE49-F238E27FC236}">
                  <a16:creationId xmlns:a16="http://schemas.microsoft.com/office/drawing/2014/main" xmlns="" id="{27193E13-5D05-4581-9280-79B8283A9A46}"/>
                </a:ext>
              </a:extLst>
            </p:cNvPr>
            <p:cNvSpPr/>
            <p:nvPr/>
          </p:nvSpPr>
          <p:spPr>
            <a:xfrm>
              <a:off x="-22414" y="288136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45" name="Прямоугольник 844">
              <a:extLst>
                <a:ext uri="{FF2B5EF4-FFF2-40B4-BE49-F238E27FC236}">
                  <a16:creationId xmlns:a16="http://schemas.microsoft.com/office/drawing/2014/main" xmlns="" id="{971B733A-4625-4C04-8BEB-02C139770F3D}"/>
                </a:ext>
              </a:extLst>
            </p:cNvPr>
            <p:cNvSpPr/>
            <p:nvPr/>
          </p:nvSpPr>
          <p:spPr>
            <a:xfrm>
              <a:off x="89801" y="290184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46" name="Прямоугольник 845">
              <a:extLst>
                <a:ext uri="{FF2B5EF4-FFF2-40B4-BE49-F238E27FC236}">
                  <a16:creationId xmlns:a16="http://schemas.microsoft.com/office/drawing/2014/main" xmlns="" id="{4D2AFDCE-38A6-4786-9F75-F99CCD5292A9}"/>
                </a:ext>
              </a:extLst>
            </p:cNvPr>
            <p:cNvSpPr/>
            <p:nvPr/>
          </p:nvSpPr>
          <p:spPr>
            <a:xfrm>
              <a:off x="273845" y="29928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47" name="Прямая соединительная линия 846">
              <a:extLst>
                <a:ext uri="{FF2B5EF4-FFF2-40B4-BE49-F238E27FC236}">
                  <a16:creationId xmlns:a16="http://schemas.microsoft.com/office/drawing/2014/main" xmlns="" id="{982B431B-9A02-4AC8-8C95-593A139571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9960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Прямая соединительная линия 847">
              <a:extLst>
                <a:ext uri="{FF2B5EF4-FFF2-40B4-BE49-F238E27FC236}">
                  <a16:creationId xmlns:a16="http://schemas.microsoft.com/office/drawing/2014/main" xmlns="" id="{77CA60C2-B035-4D45-8BE9-574CDD3DA4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9960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Прямая соединительная линия 848">
              <a:extLst>
                <a:ext uri="{FF2B5EF4-FFF2-40B4-BE49-F238E27FC236}">
                  <a16:creationId xmlns:a16="http://schemas.microsoft.com/office/drawing/2014/main" xmlns="" id="{5E558EB5-7080-4FC9-94A9-4EE3DA2DFD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9992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Прямая соединительная линия 849">
              <a:extLst>
                <a:ext uri="{FF2B5EF4-FFF2-40B4-BE49-F238E27FC236}">
                  <a16:creationId xmlns:a16="http://schemas.microsoft.com/office/drawing/2014/main" xmlns="" id="{980D0615-0F39-4A28-8C76-87BBBB3C3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9992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Прямая соединительная линия 850">
              <a:extLst>
                <a:ext uri="{FF2B5EF4-FFF2-40B4-BE49-F238E27FC236}">
                  <a16:creationId xmlns:a16="http://schemas.microsoft.com/office/drawing/2014/main" xmlns="" id="{E6E2263F-5ABD-4BE7-B717-15FC935EB9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9947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Прямая соединительная линия 851">
              <a:extLst>
                <a:ext uri="{FF2B5EF4-FFF2-40B4-BE49-F238E27FC236}">
                  <a16:creationId xmlns:a16="http://schemas.microsoft.com/office/drawing/2014/main" xmlns="" id="{536159C7-03B6-4C81-BE2B-10A681D0A9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9960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Прямая соединительная линия 852">
              <a:extLst>
                <a:ext uri="{FF2B5EF4-FFF2-40B4-BE49-F238E27FC236}">
                  <a16:creationId xmlns:a16="http://schemas.microsoft.com/office/drawing/2014/main" xmlns="" id="{2A038484-42F0-4B53-9F51-35992CEA14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9916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Прямая соединительная линия 853">
              <a:extLst>
                <a:ext uri="{FF2B5EF4-FFF2-40B4-BE49-F238E27FC236}">
                  <a16:creationId xmlns:a16="http://schemas.microsoft.com/office/drawing/2014/main" xmlns="" id="{024EAEA1-C64C-4E65-8D1E-8DE239156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9992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5" name="Дуга 854">
              <a:extLst>
                <a:ext uri="{FF2B5EF4-FFF2-40B4-BE49-F238E27FC236}">
                  <a16:creationId xmlns:a16="http://schemas.microsoft.com/office/drawing/2014/main" xmlns="" id="{75CE13D4-1AB8-4E45-BD81-2468448FB5C6}"/>
                </a:ext>
              </a:extLst>
            </p:cNvPr>
            <p:cNvSpPr/>
            <p:nvPr/>
          </p:nvSpPr>
          <p:spPr>
            <a:xfrm>
              <a:off x="-19966" y="2998293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56" name="Дуга 855">
              <a:extLst>
                <a:ext uri="{FF2B5EF4-FFF2-40B4-BE49-F238E27FC236}">
                  <a16:creationId xmlns:a16="http://schemas.microsoft.com/office/drawing/2014/main" xmlns="" id="{29B5BF99-9ED8-4141-8804-657EDC181F7C}"/>
                </a:ext>
              </a:extLst>
            </p:cNvPr>
            <p:cNvSpPr/>
            <p:nvPr/>
          </p:nvSpPr>
          <p:spPr>
            <a:xfrm>
              <a:off x="-22414" y="3042744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57" name="Прямоугольник 856">
              <a:extLst>
                <a:ext uri="{FF2B5EF4-FFF2-40B4-BE49-F238E27FC236}">
                  <a16:creationId xmlns:a16="http://schemas.microsoft.com/office/drawing/2014/main" xmlns="" id="{62BB8561-7B27-4DFC-A44E-C70BEFE34B1F}"/>
                </a:ext>
              </a:extLst>
            </p:cNvPr>
            <p:cNvSpPr/>
            <p:nvPr/>
          </p:nvSpPr>
          <p:spPr>
            <a:xfrm>
              <a:off x="89801" y="3065606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58" name="Прямоугольник 857">
              <a:extLst>
                <a:ext uri="{FF2B5EF4-FFF2-40B4-BE49-F238E27FC236}">
                  <a16:creationId xmlns:a16="http://schemas.microsoft.com/office/drawing/2014/main" xmlns="" id="{FA179646-A4F5-4B2E-B49C-B58C4BB5D6FA}"/>
                </a:ext>
              </a:extLst>
            </p:cNvPr>
            <p:cNvSpPr/>
            <p:nvPr/>
          </p:nvSpPr>
          <p:spPr>
            <a:xfrm>
              <a:off x="273845" y="314799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59" name="Прямая соединительная линия 858">
              <a:extLst>
                <a:ext uri="{FF2B5EF4-FFF2-40B4-BE49-F238E27FC236}">
                  <a16:creationId xmlns:a16="http://schemas.microsoft.com/office/drawing/2014/main" xmlns="" id="{F46B7CEA-193A-4886-A336-09C4D699F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1511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Прямая соединительная линия 859">
              <a:extLst>
                <a:ext uri="{FF2B5EF4-FFF2-40B4-BE49-F238E27FC236}">
                  <a16:creationId xmlns:a16="http://schemas.microsoft.com/office/drawing/2014/main" xmlns="" id="{CBC41C31-7671-4C3D-B425-024BFB25D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1511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Прямая соединительная линия 860">
              <a:extLst>
                <a:ext uri="{FF2B5EF4-FFF2-40B4-BE49-F238E27FC236}">
                  <a16:creationId xmlns:a16="http://schemas.microsoft.com/office/drawing/2014/main" xmlns="" id="{2DB8BDF8-D441-46F0-A759-66E9FA3F2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1543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Прямая соединительная линия 861">
              <a:extLst>
                <a:ext uri="{FF2B5EF4-FFF2-40B4-BE49-F238E27FC236}">
                  <a16:creationId xmlns:a16="http://schemas.microsoft.com/office/drawing/2014/main" xmlns="" id="{02A8C068-6AD2-4587-945E-59C4CAF691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1543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Прямая соединительная линия 862">
              <a:extLst>
                <a:ext uri="{FF2B5EF4-FFF2-40B4-BE49-F238E27FC236}">
                  <a16:creationId xmlns:a16="http://schemas.microsoft.com/office/drawing/2014/main" xmlns="" id="{5742C2FF-A8BB-4426-AAD9-537FA42BD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1499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Прямая соединительная линия 863">
              <a:extLst>
                <a:ext uri="{FF2B5EF4-FFF2-40B4-BE49-F238E27FC236}">
                  <a16:creationId xmlns:a16="http://schemas.microsoft.com/office/drawing/2014/main" xmlns="" id="{9A7C5E81-3CA9-4A1C-8F04-DAB4590B2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1511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Прямая соединительная линия 864">
              <a:extLst>
                <a:ext uri="{FF2B5EF4-FFF2-40B4-BE49-F238E27FC236}">
                  <a16:creationId xmlns:a16="http://schemas.microsoft.com/office/drawing/2014/main" xmlns="" id="{C2204AF1-FC01-4A66-901A-1B9F3391D0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14672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Прямая соединительная линия 865">
              <a:extLst>
                <a:ext uri="{FF2B5EF4-FFF2-40B4-BE49-F238E27FC236}">
                  <a16:creationId xmlns:a16="http://schemas.microsoft.com/office/drawing/2014/main" xmlns="" id="{AF22F9C5-2AD4-4B53-9DDA-37FA6736CE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1543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7" name="Дуга 866">
              <a:extLst>
                <a:ext uri="{FF2B5EF4-FFF2-40B4-BE49-F238E27FC236}">
                  <a16:creationId xmlns:a16="http://schemas.microsoft.com/office/drawing/2014/main" xmlns="" id="{A2E1CDCA-1BA1-42F3-9733-D252D2640785}"/>
                </a:ext>
              </a:extLst>
            </p:cNvPr>
            <p:cNvSpPr/>
            <p:nvPr/>
          </p:nvSpPr>
          <p:spPr>
            <a:xfrm>
              <a:off x="-19966" y="315339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68" name="Дуга 867">
              <a:extLst>
                <a:ext uri="{FF2B5EF4-FFF2-40B4-BE49-F238E27FC236}">
                  <a16:creationId xmlns:a16="http://schemas.microsoft.com/office/drawing/2014/main" xmlns="" id="{E587DFCC-3C92-4E45-BB4B-A5C4D1AA0183}"/>
                </a:ext>
              </a:extLst>
            </p:cNvPr>
            <p:cNvSpPr/>
            <p:nvPr/>
          </p:nvSpPr>
          <p:spPr>
            <a:xfrm>
              <a:off x="-22414" y="3197846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69" name="Прямоугольник 868">
              <a:extLst>
                <a:ext uri="{FF2B5EF4-FFF2-40B4-BE49-F238E27FC236}">
                  <a16:creationId xmlns:a16="http://schemas.microsoft.com/office/drawing/2014/main" xmlns="" id="{7144E05B-B6C5-4097-9FFD-FDE1BCD20B25}"/>
                </a:ext>
              </a:extLst>
            </p:cNvPr>
            <p:cNvSpPr/>
            <p:nvPr/>
          </p:nvSpPr>
          <p:spPr>
            <a:xfrm>
              <a:off x="89801" y="322070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70" name="Прямоугольник 869">
              <a:extLst>
                <a:ext uri="{FF2B5EF4-FFF2-40B4-BE49-F238E27FC236}">
                  <a16:creationId xmlns:a16="http://schemas.microsoft.com/office/drawing/2014/main" xmlns="" id="{305E5EB2-72CF-43E3-B84B-AF0B69659D6F}"/>
                </a:ext>
              </a:extLst>
            </p:cNvPr>
            <p:cNvSpPr/>
            <p:nvPr/>
          </p:nvSpPr>
          <p:spPr>
            <a:xfrm>
              <a:off x="273845" y="33117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71" name="Прямая соединительная линия 870">
              <a:extLst>
                <a:ext uri="{FF2B5EF4-FFF2-40B4-BE49-F238E27FC236}">
                  <a16:creationId xmlns:a16="http://schemas.microsoft.com/office/drawing/2014/main" xmlns="" id="{710CDAB2-7E13-4FDA-8BF8-7B458FCE3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3149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Прямая соединительная линия 871">
              <a:extLst>
                <a:ext uri="{FF2B5EF4-FFF2-40B4-BE49-F238E27FC236}">
                  <a16:creationId xmlns:a16="http://schemas.microsoft.com/office/drawing/2014/main" xmlns="" id="{A02DE7BF-625E-4ADE-836D-C29ACBE07C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3149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Прямая соединительная линия 872">
              <a:extLst>
                <a:ext uri="{FF2B5EF4-FFF2-40B4-BE49-F238E27FC236}">
                  <a16:creationId xmlns:a16="http://schemas.microsoft.com/office/drawing/2014/main" xmlns="" id="{7A807364-62A5-45C4-836C-CD02FE2942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3181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Прямая соединительная линия 873">
              <a:extLst>
                <a:ext uri="{FF2B5EF4-FFF2-40B4-BE49-F238E27FC236}">
                  <a16:creationId xmlns:a16="http://schemas.microsoft.com/office/drawing/2014/main" xmlns="" id="{56A1A4E2-9F3A-46E4-B09C-AD17593889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3181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Прямая соединительная линия 874">
              <a:extLst>
                <a:ext uri="{FF2B5EF4-FFF2-40B4-BE49-F238E27FC236}">
                  <a16:creationId xmlns:a16="http://schemas.microsoft.com/office/drawing/2014/main" xmlns="" id="{18087B6B-C6A0-43FF-8F4A-ACCBFAA366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3136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Прямая соединительная линия 875">
              <a:extLst>
                <a:ext uri="{FF2B5EF4-FFF2-40B4-BE49-F238E27FC236}">
                  <a16:creationId xmlns:a16="http://schemas.microsoft.com/office/drawing/2014/main" xmlns="" id="{5740FB58-69E6-428B-8947-DBD04A5A4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3149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Прямая соединительная линия 876">
              <a:extLst>
                <a:ext uri="{FF2B5EF4-FFF2-40B4-BE49-F238E27FC236}">
                  <a16:creationId xmlns:a16="http://schemas.microsoft.com/office/drawing/2014/main" xmlns="" id="{13AC99B1-89A3-4F35-8E04-7899C051B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3104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Прямая соединительная линия 877">
              <a:extLst>
                <a:ext uri="{FF2B5EF4-FFF2-40B4-BE49-F238E27FC236}">
                  <a16:creationId xmlns:a16="http://schemas.microsoft.com/office/drawing/2014/main" xmlns="" id="{77A28AC7-33E0-431B-984D-CAF79F664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3181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9" name="Дуга 878">
              <a:extLst>
                <a:ext uri="{FF2B5EF4-FFF2-40B4-BE49-F238E27FC236}">
                  <a16:creationId xmlns:a16="http://schemas.microsoft.com/office/drawing/2014/main" xmlns="" id="{0F2DE0D5-E61D-476B-A71C-2F53D8587428}"/>
                </a:ext>
              </a:extLst>
            </p:cNvPr>
            <p:cNvSpPr/>
            <p:nvPr/>
          </p:nvSpPr>
          <p:spPr>
            <a:xfrm>
              <a:off x="-19966" y="33171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80" name="Дуга 879">
              <a:extLst>
                <a:ext uri="{FF2B5EF4-FFF2-40B4-BE49-F238E27FC236}">
                  <a16:creationId xmlns:a16="http://schemas.microsoft.com/office/drawing/2014/main" xmlns="" id="{AD96697A-D2BF-492F-83AD-DC620CB2FE83}"/>
                </a:ext>
              </a:extLst>
            </p:cNvPr>
            <p:cNvSpPr/>
            <p:nvPr/>
          </p:nvSpPr>
          <p:spPr>
            <a:xfrm>
              <a:off x="-22414" y="33639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81" name="Прямоугольник 880">
              <a:extLst>
                <a:ext uri="{FF2B5EF4-FFF2-40B4-BE49-F238E27FC236}">
                  <a16:creationId xmlns:a16="http://schemas.microsoft.com/office/drawing/2014/main" xmlns="" id="{FC3F670A-4B17-42F9-8263-40BD702DF604}"/>
                </a:ext>
              </a:extLst>
            </p:cNvPr>
            <p:cNvSpPr/>
            <p:nvPr/>
          </p:nvSpPr>
          <p:spPr>
            <a:xfrm>
              <a:off x="89801" y="338447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82" name="Прямоугольник 881">
              <a:extLst>
                <a:ext uri="{FF2B5EF4-FFF2-40B4-BE49-F238E27FC236}">
                  <a16:creationId xmlns:a16="http://schemas.microsoft.com/office/drawing/2014/main" xmlns="" id="{FED7E47C-E1D0-4721-9EB2-5DD47206A413}"/>
                </a:ext>
              </a:extLst>
            </p:cNvPr>
            <p:cNvSpPr/>
            <p:nvPr/>
          </p:nvSpPr>
          <p:spPr>
            <a:xfrm>
              <a:off x="273845" y="346686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83" name="Прямая соединительная линия 882">
              <a:extLst>
                <a:ext uri="{FF2B5EF4-FFF2-40B4-BE49-F238E27FC236}">
                  <a16:creationId xmlns:a16="http://schemas.microsoft.com/office/drawing/2014/main" xmlns="" id="{1FC495C1-1D85-4175-ABFA-9F2C1E9F4B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4700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Прямая соединительная линия 883">
              <a:extLst>
                <a:ext uri="{FF2B5EF4-FFF2-40B4-BE49-F238E27FC236}">
                  <a16:creationId xmlns:a16="http://schemas.microsoft.com/office/drawing/2014/main" xmlns="" id="{8E6BAC45-9366-4078-B06D-08801AD86D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4700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Прямая соединительная линия 884">
              <a:extLst>
                <a:ext uri="{FF2B5EF4-FFF2-40B4-BE49-F238E27FC236}">
                  <a16:creationId xmlns:a16="http://schemas.microsoft.com/office/drawing/2014/main" xmlns="" id="{7519B9BA-4065-447A-9B08-9D436432CC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4732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Прямая соединительная линия 885">
              <a:extLst>
                <a:ext uri="{FF2B5EF4-FFF2-40B4-BE49-F238E27FC236}">
                  <a16:creationId xmlns:a16="http://schemas.microsoft.com/office/drawing/2014/main" xmlns="" id="{825CD8AC-02D8-47E0-BD6F-7E79FF101E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4732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Прямая соединительная линия 886">
              <a:extLst>
                <a:ext uri="{FF2B5EF4-FFF2-40B4-BE49-F238E27FC236}">
                  <a16:creationId xmlns:a16="http://schemas.microsoft.com/office/drawing/2014/main" xmlns="" id="{2A2E7895-82B3-4EA5-8877-74A6E299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4687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Прямая соединительная линия 887">
              <a:extLst>
                <a:ext uri="{FF2B5EF4-FFF2-40B4-BE49-F238E27FC236}">
                  <a16:creationId xmlns:a16="http://schemas.microsoft.com/office/drawing/2014/main" xmlns="" id="{36F85CD9-2CEA-482A-A33A-76A19E42E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4700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Прямая соединительная линия 888">
              <a:extLst>
                <a:ext uri="{FF2B5EF4-FFF2-40B4-BE49-F238E27FC236}">
                  <a16:creationId xmlns:a16="http://schemas.microsoft.com/office/drawing/2014/main" xmlns="" id="{C7D1C7E2-5FB7-40BA-A750-72B08A7847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46559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Прямая соединительная линия 889">
              <a:extLst>
                <a:ext uri="{FF2B5EF4-FFF2-40B4-BE49-F238E27FC236}">
                  <a16:creationId xmlns:a16="http://schemas.microsoft.com/office/drawing/2014/main" xmlns="" id="{E6D4F8C6-DB3C-401F-935A-F7326C10EB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4732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1" name="Дуга 890">
              <a:extLst>
                <a:ext uri="{FF2B5EF4-FFF2-40B4-BE49-F238E27FC236}">
                  <a16:creationId xmlns:a16="http://schemas.microsoft.com/office/drawing/2014/main" xmlns="" id="{03AE4385-65EE-4DE5-AE1E-73154F6947A4}"/>
                </a:ext>
              </a:extLst>
            </p:cNvPr>
            <p:cNvSpPr/>
            <p:nvPr/>
          </p:nvSpPr>
          <p:spPr>
            <a:xfrm>
              <a:off x="-19966" y="34755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92" name="Дуга 891">
              <a:extLst>
                <a:ext uri="{FF2B5EF4-FFF2-40B4-BE49-F238E27FC236}">
                  <a16:creationId xmlns:a16="http://schemas.microsoft.com/office/drawing/2014/main" xmlns="" id="{3608C5FC-F968-41C3-8F53-283C4FF0F368}"/>
                </a:ext>
              </a:extLst>
            </p:cNvPr>
            <p:cNvSpPr/>
            <p:nvPr/>
          </p:nvSpPr>
          <p:spPr>
            <a:xfrm>
              <a:off x="-22414" y="351909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93" name="Прямоугольник 892">
              <a:extLst>
                <a:ext uri="{FF2B5EF4-FFF2-40B4-BE49-F238E27FC236}">
                  <a16:creationId xmlns:a16="http://schemas.microsoft.com/office/drawing/2014/main" xmlns="" id="{213B157F-DF13-4A4B-BC6B-7E96EBFE4C6F}"/>
                </a:ext>
              </a:extLst>
            </p:cNvPr>
            <p:cNvSpPr/>
            <p:nvPr/>
          </p:nvSpPr>
          <p:spPr>
            <a:xfrm>
              <a:off x="89801" y="353957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94" name="Прямоугольник 893">
              <a:extLst>
                <a:ext uri="{FF2B5EF4-FFF2-40B4-BE49-F238E27FC236}">
                  <a16:creationId xmlns:a16="http://schemas.microsoft.com/office/drawing/2014/main" xmlns="" id="{EDFBAA70-4B43-42D8-9225-79371697A23D}"/>
                </a:ext>
              </a:extLst>
            </p:cNvPr>
            <p:cNvSpPr/>
            <p:nvPr/>
          </p:nvSpPr>
          <p:spPr>
            <a:xfrm>
              <a:off x="273845" y="363062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95" name="Прямая соединительная линия 894">
              <a:extLst>
                <a:ext uri="{FF2B5EF4-FFF2-40B4-BE49-F238E27FC236}">
                  <a16:creationId xmlns:a16="http://schemas.microsoft.com/office/drawing/2014/main" xmlns="" id="{C2B4F916-FA1C-4D65-B107-E0C293704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6338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Прямая соединительная линия 895">
              <a:extLst>
                <a:ext uri="{FF2B5EF4-FFF2-40B4-BE49-F238E27FC236}">
                  <a16:creationId xmlns:a16="http://schemas.microsoft.com/office/drawing/2014/main" xmlns="" id="{985EAF6F-7E61-4DE7-B5DF-9884E095E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6338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Прямая соединительная линия 896">
              <a:extLst>
                <a:ext uri="{FF2B5EF4-FFF2-40B4-BE49-F238E27FC236}">
                  <a16:creationId xmlns:a16="http://schemas.microsoft.com/office/drawing/2014/main" xmlns="" id="{1AACEE56-CBC8-4812-B6EF-CB4EDA4BF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6369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Прямая соединительная линия 897">
              <a:extLst>
                <a:ext uri="{FF2B5EF4-FFF2-40B4-BE49-F238E27FC236}">
                  <a16:creationId xmlns:a16="http://schemas.microsoft.com/office/drawing/2014/main" xmlns="" id="{6F40EC3F-09C4-47A2-871A-C7EC97D6E7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6369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Прямая соединительная линия 898">
              <a:extLst>
                <a:ext uri="{FF2B5EF4-FFF2-40B4-BE49-F238E27FC236}">
                  <a16:creationId xmlns:a16="http://schemas.microsoft.com/office/drawing/2014/main" xmlns="" id="{FD04416B-79CA-4766-A4FA-85CF67B1B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63253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Прямая соединительная линия 899">
              <a:extLst>
                <a:ext uri="{FF2B5EF4-FFF2-40B4-BE49-F238E27FC236}">
                  <a16:creationId xmlns:a16="http://schemas.microsoft.com/office/drawing/2014/main" xmlns="" id="{0E137610-86DA-4BB4-8E47-13D4373946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6338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Прямая соединительная линия 900">
              <a:extLst>
                <a:ext uri="{FF2B5EF4-FFF2-40B4-BE49-F238E27FC236}">
                  <a16:creationId xmlns:a16="http://schemas.microsoft.com/office/drawing/2014/main" xmlns="" id="{F8CFEF4A-0FED-44F9-BC27-689CBB3F3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62935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Прямая соединительная линия 901">
              <a:extLst>
                <a:ext uri="{FF2B5EF4-FFF2-40B4-BE49-F238E27FC236}">
                  <a16:creationId xmlns:a16="http://schemas.microsoft.com/office/drawing/2014/main" xmlns="" id="{16294484-9075-4BEB-82B0-B367ED71F6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6369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3" name="Дуга 902">
              <a:extLst>
                <a:ext uri="{FF2B5EF4-FFF2-40B4-BE49-F238E27FC236}">
                  <a16:creationId xmlns:a16="http://schemas.microsoft.com/office/drawing/2014/main" xmlns="" id="{A2842D01-3E85-4E40-8923-357D44A84251}"/>
                </a:ext>
              </a:extLst>
            </p:cNvPr>
            <p:cNvSpPr/>
            <p:nvPr/>
          </p:nvSpPr>
          <p:spPr>
            <a:xfrm>
              <a:off x="-19966" y="36327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04" name="Дуга 903">
              <a:extLst>
                <a:ext uri="{FF2B5EF4-FFF2-40B4-BE49-F238E27FC236}">
                  <a16:creationId xmlns:a16="http://schemas.microsoft.com/office/drawing/2014/main" xmlns="" id="{D69A594F-92A4-4968-8388-39087944A833}"/>
                </a:ext>
              </a:extLst>
            </p:cNvPr>
            <p:cNvSpPr/>
            <p:nvPr/>
          </p:nvSpPr>
          <p:spPr>
            <a:xfrm>
              <a:off x="-22414" y="3680476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05" name="Прямоугольник 904">
              <a:extLst>
                <a:ext uri="{FF2B5EF4-FFF2-40B4-BE49-F238E27FC236}">
                  <a16:creationId xmlns:a16="http://schemas.microsoft.com/office/drawing/2014/main" xmlns="" id="{B4931073-42F7-4260-9532-11D4379CB288}"/>
                </a:ext>
              </a:extLst>
            </p:cNvPr>
            <p:cNvSpPr/>
            <p:nvPr/>
          </p:nvSpPr>
          <p:spPr>
            <a:xfrm>
              <a:off x="89801" y="370333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06" name="Прямоугольник 905">
              <a:extLst>
                <a:ext uri="{FF2B5EF4-FFF2-40B4-BE49-F238E27FC236}">
                  <a16:creationId xmlns:a16="http://schemas.microsoft.com/office/drawing/2014/main" xmlns="" id="{430FC87B-4BC4-405C-9010-804EDCBA0FDC}"/>
                </a:ext>
              </a:extLst>
            </p:cNvPr>
            <p:cNvSpPr/>
            <p:nvPr/>
          </p:nvSpPr>
          <p:spPr>
            <a:xfrm>
              <a:off x="273845" y="37857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07" name="Прямая соединительная линия 906">
              <a:extLst>
                <a:ext uri="{FF2B5EF4-FFF2-40B4-BE49-F238E27FC236}">
                  <a16:creationId xmlns:a16="http://schemas.microsoft.com/office/drawing/2014/main" xmlns="" id="{7E0247E4-5D34-4DB5-A701-B6E246BEC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7889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Прямая соединительная линия 907">
              <a:extLst>
                <a:ext uri="{FF2B5EF4-FFF2-40B4-BE49-F238E27FC236}">
                  <a16:creationId xmlns:a16="http://schemas.microsoft.com/office/drawing/2014/main" xmlns="" id="{11C0B307-763D-47F3-891A-C9D6D053EC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7889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Прямая соединительная линия 908">
              <a:extLst>
                <a:ext uri="{FF2B5EF4-FFF2-40B4-BE49-F238E27FC236}">
                  <a16:creationId xmlns:a16="http://schemas.microsoft.com/office/drawing/2014/main" xmlns="" id="{E20E474A-18EE-4343-B434-0D623BB3E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7920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Прямая соединительная линия 909">
              <a:extLst>
                <a:ext uri="{FF2B5EF4-FFF2-40B4-BE49-F238E27FC236}">
                  <a16:creationId xmlns:a16="http://schemas.microsoft.com/office/drawing/2014/main" xmlns="" id="{A84EBB1D-702B-4463-A13C-0BF3C30F1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7920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Прямая соединительная линия 910">
              <a:extLst>
                <a:ext uri="{FF2B5EF4-FFF2-40B4-BE49-F238E27FC236}">
                  <a16:creationId xmlns:a16="http://schemas.microsoft.com/office/drawing/2014/main" xmlns="" id="{7A5F44F8-3246-464A-8D6C-574368EBC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7876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Прямая соединительная линия 911">
              <a:extLst>
                <a:ext uri="{FF2B5EF4-FFF2-40B4-BE49-F238E27FC236}">
                  <a16:creationId xmlns:a16="http://schemas.microsoft.com/office/drawing/2014/main" xmlns="" id="{F131CC6A-9B8F-4A73-B1E1-2C8084F9F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7889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Прямая соединительная линия 912">
              <a:extLst>
                <a:ext uri="{FF2B5EF4-FFF2-40B4-BE49-F238E27FC236}">
                  <a16:creationId xmlns:a16="http://schemas.microsoft.com/office/drawing/2014/main" xmlns="" id="{86996E8B-1A7E-4C51-86F2-09B3039C5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7844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Прямая соединительная линия 913">
              <a:extLst>
                <a:ext uri="{FF2B5EF4-FFF2-40B4-BE49-F238E27FC236}">
                  <a16:creationId xmlns:a16="http://schemas.microsoft.com/office/drawing/2014/main" xmlns="" id="{E33553F7-E514-42C1-BCBA-61C7A1867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7920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5" name="Дуга 914">
              <a:extLst>
                <a:ext uri="{FF2B5EF4-FFF2-40B4-BE49-F238E27FC236}">
                  <a16:creationId xmlns:a16="http://schemas.microsoft.com/office/drawing/2014/main" xmlns="" id="{41420165-2B19-4251-A8C3-861FF38B2A7D}"/>
                </a:ext>
              </a:extLst>
            </p:cNvPr>
            <p:cNvSpPr/>
            <p:nvPr/>
          </p:nvSpPr>
          <p:spPr>
            <a:xfrm>
              <a:off x="-19966" y="37911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16" name="Дуга 915">
              <a:extLst>
                <a:ext uri="{FF2B5EF4-FFF2-40B4-BE49-F238E27FC236}">
                  <a16:creationId xmlns:a16="http://schemas.microsoft.com/office/drawing/2014/main" xmlns="" id="{02B383B1-C28E-4B81-B529-C9D3F21E7A2B}"/>
                </a:ext>
              </a:extLst>
            </p:cNvPr>
            <p:cNvSpPr/>
            <p:nvPr/>
          </p:nvSpPr>
          <p:spPr>
            <a:xfrm>
              <a:off x="-22414" y="3835578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17" name="Прямоугольник 916">
              <a:extLst>
                <a:ext uri="{FF2B5EF4-FFF2-40B4-BE49-F238E27FC236}">
                  <a16:creationId xmlns:a16="http://schemas.microsoft.com/office/drawing/2014/main" xmlns="" id="{56995B8E-3681-4709-AF45-3D48138C6C04}"/>
                </a:ext>
              </a:extLst>
            </p:cNvPr>
            <p:cNvSpPr/>
            <p:nvPr/>
          </p:nvSpPr>
          <p:spPr>
            <a:xfrm>
              <a:off x="89801" y="385844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18" name="Прямоугольник 917">
              <a:extLst>
                <a:ext uri="{FF2B5EF4-FFF2-40B4-BE49-F238E27FC236}">
                  <a16:creationId xmlns:a16="http://schemas.microsoft.com/office/drawing/2014/main" xmlns="" id="{C6D0026C-E30F-4D1A-92C8-087E6C982D36}"/>
                </a:ext>
              </a:extLst>
            </p:cNvPr>
            <p:cNvSpPr/>
            <p:nvPr/>
          </p:nvSpPr>
          <p:spPr>
            <a:xfrm>
              <a:off x="273845" y="394949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19" name="Прямая соединительная линия 918">
              <a:extLst>
                <a:ext uri="{FF2B5EF4-FFF2-40B4-BE49-F238E27FC236}">
                  <a16:creationId xmlns:a16="http://schemas.microsoft.com/office/drawing/2014/main" xmlns="" id="{357884A1-85DA-42CD-961E-A5156B5F0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9526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Прямая соединительная линия 919">
              <a:extLst>
                <a:ext uri="{FF2B5EF4-FFF2-40B4-BE49-F238E27FC236}">
                  <a16:creationId xmlns:a16="http://schemas.microsoft.com/office/drawing/2014/main" xmlns="" id="{51242BE9-1C31-4D4C-B15D-9A1F07CCE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9526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Прямая соединительная линия 920">
              <a:extLst>
                <a:ext uri="{FF2B5EF4-FFF2-40B4-BE49-F238E27FC236}">
                  <a16:creationId xmlns:a16="http://schemas.microsoft.com/office/drawing/2014/main" xmlns="" id="{B5FD4A2E-77A5-4502-9EF6-637FE676C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95584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Прямая соединительная линия 921">
              <a:extLst>
                <a:ext uri="{FF2B5EF4-FFF2-40B4-BE49-F238E27FC236}">
                  <a16:creationId xmlns:a16="http://schemas.microsoft.com/office/drawing/2014/main" xmlns="" id="{3E8EC058-260A-4138-917B-18678AE30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95584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Прямая соединительная линия 922">
              <a:extLst>
                <a:ext uri="{FF2B5EF4-FFF2-40B4-BE49-F238E27FC236}">
                  <a16:creationId xmlns:a16="http://schemas.microsoft.com/office/drawing/2014/main" xmlns="" id="{397309A3-A12C-4E49-83A8-C90F9FDDDF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95139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Прямая соединительная линия 923">
              <a:extLst>
                <a:ext uri="{FF2B5EF4-FFF2-40B4-BE49-F238E27FC236}">
                  <a16:creationId xmlns:a16="http://schemas.microsoft.com/office/drawing/2014/main" xmlns="" id="{BFA43DBA-99D9-4F22-8090-668DD854B7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9526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Прямая соединительная линия 924">
              <a:extLst>
                <a:ext uri="{FF2B5EF4-FFF2-40B4-BE49-F238E27FC236}">
                  <a16:creationId xmlns:a16="http://schemas.microsoft.com/office/drawing/2014/main" xmlns="" id="{6523E41F-3887-4CC8-8C49-2DDAEC3A33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94822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Прямая соединительная линия 925">
              <a:extLst>
                <a:ext uri="{FF2B5EF4-FFF2-40B4-BE49-F238E27FC236}">
                  <a16:creationId xmlns:a16="http://schemas.microsoft.com/office/drawing/2014/main" xmlns="" id="{152ED466-C98C-4CFE-9F65-DC61937619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95584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7" name="Дуга 926">
              <a:extLst>
                <a:ext uri="{FF2B5EF4-FFF2-40B4-BE49-F238E27FC236}">
                  <a16:creationId xmlns:a16="http://schemas.microsoft.com/office/drawing/2014/main" xmlns="" id="{E0616153-9C1D-4112-8BD9-16910082BBDE}"/>
                </a:ext>
              </a:extLst>
            </p:cNvPr>
            <p:cNvSpPr/>
            <p:nvPr/>
          </p:nvSpPr>
          <p:spPr>
            <a:xfrm>
              <a:off x="-19966" y="3954891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28" name="Дуга 927">
              <a:extLst>
                <a:ext uri="{FF2B5EF4-FFF2-40B4-BE49-F238E27FC236}">
                  <a16:creationId xmlns:a16="http://schemas.microsoft.com/office/drawing/2014/main" xmlns="" id="{4040BCF0-3AE3-48EC-AF77-45A316DD1697}"/>
                </a:ext>
              </a:extLst>
            </p:cNvPr>
            <p:cNvSpPr/>
            <p:nvPr/>
          </p:nvSpPr>
          <p:spPr>
            <a:xfrm>
              <a:off x="-22414" y="400172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29" name="Прямоугольник 928">
              <a:extLst>
                <a:ext uri="{FF2B5EF4-FFF2-40B4-BE49-F238E27FC236}">
                  <a16:creationId xmlns:a16="http://schemas.microsoft.com/office/drawing/2014/main" xmlns="" id="{88F21F7F-8A5E-4F5C-A287-6B3BAD18C327}"/>
                </a:ext>
              </a:extLst>
            </p:cNvPr>
            <p:cNvSpPr/>
            <p:nvPr/>
          </p:nvSpPr>
          <p:spPr>
            <a:xfrm>
              <a:off x="89801" y="402220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30" name="Прямоугольник 929">
              <a:extLst>
                <a:ext uri="{FF2B5EF4-FFF2-40B4-BE49-F238E27FC236}">
                  <a16:creationId xmlns:a16="http://schemas.microsoft.com/office/drawing/2014/main" xmlns="" id="{F4B99E7C-C365-485C-BFCB-7DA206362532}"/>
                </a:ext>
              </a:extLst>
            </p:cNvPr>
            <p:cNvSpPr/>
            <p:nvPr/>
          </p:nvSpPr>
          <p:spPr>
            <a:xfrm>
              <a:off x="273845" y="41045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31" name="Прямая соединительная линия 930">
              <a:extLst>
                <a:ext uri="{FF2B5EF4-FFF2-40B4-BE49-F238E27FC236}">
                  <a16:creationId xmlns:a16="http://schemas.microsoft.com/office/drawing/2014/main" xmlns="" id="{D08727A0-5009-4823-8198-EDB1E3DD3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1077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Прямая соединительная линия 931">
              <a:extLst>
                <a:ext uri="{FF2B5EF4-FFF2-40B4-BE49-F238E27FC236}">
                  <a16:creationId xmlns:a16="http://schemas.microsoft.com/office/drawing/2014/main" xmlns="" id="{24BDCC30-4DE9-4180-A9A1-DDA3F64EA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1077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Прямая соединительная линия 932">
              <a:extLst>
                <a:ext uri="{FF2B5EF4-FFF2-40B4-BE49-F238E27FC236}">
                  <a16:creationId xmlns:a16="http://schemas.microsoft.com/office/drawing/2014/main" xmlns="" id="{175EC7EE-406D-4D92-A80F-80B8943E89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1109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Прямая соединительная линия 933">
              <a:extLst>
                <a:ext uri="{FF2B5EF4-FFF2-40B4-BE49-F238E27FC236}">
                  <a16:creationId xmlns:a16="http://schemas.microsoft.com/office/drawing/2014/main" xmlns="" id="{013B9FF9-385A-402C-B895-C83C8946FC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1109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Прямая соединительная линия 934">
              <a:extLst>
                <a:ext uri="{FF2B5EF4-FFF2-40B4-BE49-F238E27FC236}">
                  <a16:creationId xmlns:a16="http://schemas.microsoft.com/office/drawing/2014/main" xmlns="" id="{A4A898BA-957D-4451-A949-5EF67ED887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1064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Прямая соединительная линия 935">
              <a:extLst>
                <a:ext uri="{FF2B5EF4-FFF2-40B4-BE49-F238E27FC236}">
                  <a16:creationId xmlns:a16="http://schemas.microsoft.com/office/drawing/2014/main" xmlns="" id="{65BB2304-5020-42D0-99DC-969B066B1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1077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Прямая соединительная линия 936">
              <a:extLst>
                <a:ext uri="{FF2B5EF4-FFF2-40B4-BE49-F238E27FC236}">
                  <a16:creationId xmlns:a16="http://schemas.microsoft.com/office/drawing/2014/main" xmlns="" id="{DCB54D87-1F3A-4C99-A3CB-24D67187FF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1033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Прямая соединительная линия 937">
              <a:extLst>
                <a:ext uri="{FF2B5EF4-FFF2-40B4-BE49-F238E27FC236}">
                  <a16:creationId xmlns:a16="http://schemas.microsoft.com/office/drawing/2014/main" xmlns="" id="{34694FDF-266E-4FE0-A017-2463EE479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1109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9" name="Дуга 938">
              <a:extLst>
                <a:ext uri="{FF2B5EF4-FFF2-40B4-BE49-F238E27FC236}">
                  <a16:creationId xmlns:a16="http://schemas.microsoft.com/office/drawing/2014/main" xmlns="" id="{1D48A65F-B6E1-4B73-87EF-6F4C7D49D673}"/>
                </a:ext>
              </a:extLst>
            </p:cNvPr>
            <p:cNvSpPr/>
            <p:nvPr/>
          </p:nvSpPr>
          <p:spPr>
            <a:xfrm>
              <a:off x="-19966" y="4109993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40" name="Дуга 939">
              <a:extLst>
                <a:ext uri="{FF2B5EF4-FFF2-40B4-BE49-F238E27FC236}">
                  <a16:creationId xmlns:a16="http://schemas.microsoft.com/office/drawing/2014/main" xmlns="" id="{8E01D1E1-F57C-4C59-AE6E-2B9A6917CBD8}"/>
                </a:ext>
              </a:extLst>
            </p:cNvPr>
            <p:cNvSpPr/>
            <p:nvPr/>
          </p:nvSpPr>
          <p:spPr>
            <a:xfrm>
              <a:off x="-22414" y="415682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41" name="Прямоугольник 940">
              <a:extLst>
                <a:ext uri="{FF2B5EF4-FFF2-40B4-BE49-F238E27FC236}">
                  <a16:creationId xmlns:a16="http://schemas.microsoft.com/office/drawing/2014/main" xmlns="" id="{2DB776CB-643D-4AFD-A1FF-D4CF05BF3B62}"/>
                </a:ext>
              </a:extLst>
            </p:cNvPr>
            <p:cNvSpPr/>
            <p:nvPr/>
          </p:nvSpPr>
          <p:spPr>
            <a:xfrm>
              <a:off x="89801" y="4177306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42" name="Прямоугольник 941">
              <a:extLst>
                <a:ext uri="{FF2B5EF4-FFF2-40B4-BE49-F238E27FC236}">
                  <a16:creationId xmlns:a16="http://schemas.microsoft.com/office/drawing/2014/main" xmlns="" id="{108643F2-C6F8-4681-AB86-C0CECB6753A0}"/>
                </a:ext>
              </a:extLst>
            </p:cNvPr>
            <p:cNvSpPr/>
            <p:nvPr/>
          </p:nvSpPr>
          <p:spPr>
            <a:xfrm>
              <a:off x="273845" y="4268358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43" name="Прямая соединительная линия 942">
              <a:extLst>
                <a:ext uri="{FF2B5EF4-FFF2-40B4-BE49-F238E27FC236}">
                  <a16:creationId xmlns:a16="http://schemas.microsoft.com/office/drawing/2014/main" xmlns="" id="{5AA8E628-155E-4505-AB08-3162989245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2715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Прямая соединительная линия 943">
              <a:extLst>
                <a:ext uri="{FF2B5EF4-FFF2-40B4-BE49-F238E27FC236}">
                  <a16:creationId xmlns:a16="http://schemas.microsoft.com/office/drawing/2014/main" xmlns="" id="{C51D0C6F-C6FE-46FB-A8AB-CF06666E9C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2715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Прямая соединительная линия 944">
              <a:extLst>
                <a:ext uri="{FF2B5EF4-FFF2-40B4-BE49-F238E27FC236}">
                  <a16:creationId xmlns:a16="http://schemas.microsoft.com/office/drawing/2014/main" xmlns="" id="{815947CC-BA33-4081-9C10-654C7F914D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27470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Прямая соединительная линия 945">
              <a:extLst>
                <a:ext uri="{FF2B5EF4-FFF2-40B4-BE49-F238E27FC236}">
                  <a16:creationId xmlns:a16="http://schemas.microsoft.com/office/drawing/2014/main" xmlns="" id="{CA7E33A4-F275-4F44-B090-2DB310ED22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27470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Прямая соединительная линия 946">
              <a:extLst>
                <a:ext uri="{FF2B5EF4-FFF2-40B4-BE49-F238E27FC236}">
                  <a16:creationId xmlns:a16="http://schemas.microsoft.com/office/drawing/2014/main" xmlns="" id="{38026594-B6C7-4524-A143-D7612DE269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27026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Прямая соединительная линия 947">
              <a:extLst>
                <a:ext uri="{FF2B5EF4-FFF2-40B4-BE49-F238E27FC236}">
                  <a16:creationId xmlns:a16="http://schemas.microsoft.com/office/drawing/2014/main" xmlns="" id="{280830CB-6C91-4EE3-91BF-D0F4EFA6A1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2715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Прямая соединительная линия 948">
              <a:extLst>
                <a:ext uri="{FF2B5EF4-FFF2-40B4-BE49-F238E27FC236}">
                  <a16:creationId xmlns:a16="http://schemas.microsoft.com/office/drawing/2014/main" xmlns="" id="{B55F1C44-71E4-411C-8415-33E630068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26708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Прямая соединительная линия 949">
              <a:extLst>
                <a:ext uri="{FF2B5EF4-FFF2-40B4-BE49-F238E27FC236}">
                  <a16:creationId xmlns:a16="http://schemas.microsoft.com/office/drawing/2014/main" xmlns="" id="{043C001F-3E99-4EAA-8828-F99DFADEE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27470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1" name="Дуга 950">
              <a:extLst>
                <a:ext uri="{FF2B5EF4-FFF2-40B4-BE49-F238E27FC236}">
                  <a16:creationId xmlns:a16="http://schemas.microsoft.com/office/drawing/2014/main" xmlns="" id="{2DC0743B-9080-4A0D-BDF0-F977D9609485}"/>
                </a:ext>
              </a:extLst>
            </p:cNvPr>
            <p:cNvSpPr/>
            <p:nvPr/>
          </p:nvSpPr>
          <p:spPr>
            <a:xfrm>
              <a:off x="-19966" y="427375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52" name="Дуга 951">
              <a:extLst>
                <a:ext uri="{FF2B5EF4-FFF2-40B4-BE49-F238E27FC236}">
                  <a16:creationId xmlns:a16="http://schemas.microsoft.com/office/drawing/2014/main" xmlns="" id="{7123BD84-4A13-42AB-A79A-ED0F275B8E67}"/>
                </a:ext>
              </a:extLst>
            </p:cNvPr>
            <p:cNvSpPr/>
            <p:nvPr/>
          </p:nvSpPr>
          <p:spPr>
            <a:xfrm>
              <a:off x="-22414" y="431820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53" name="Прямоугольник 952">
              <a:extLst>
                <a:ext uri="{FF2B5EF4-FFF2-40B4-BE49-F238E27FC236}">
                  <a16:creationId xmlns:a16="http://schemas.microsoft.com/office/drawing/2014/main" xmlns="" id="{87DE27F7-51B9-412E-8BDC-642B6F8343A3}"/>
                </a:ext>
              </a:extLst>
            </p:cNvPr>
            <p:cNvSpPr/>
            <p:nvPr/>
          </p:nvSpPr>
          <p:spPr>
            <a:xfrm>
              <a:off x="89801" y="4341071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54" name="Прямоугольник 953">
              <a:extLst>
                <a:ext uri="{FF2B5EF4-FFF2-40B4-BE49-F238E27FC236}">
                  <a16:creationId xmlns:a16="http://schemas.microsoft.com/office/drawing/2014/main" xmlns="" id="{202307D3-4F14-4D07-B552-AB93CAF51BB4}"/>
                </a:ext>
              </a:extLst>
            </p:cNvPr>
            <p:cNvSpPr/>
            <p:nvPr/>
          </p:nvSpPr>
          <p:spPr>
            <a:xfrm>
              <a:off x="273845" y="4423460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55" name="Прямая соединительная линия 954">
              <a:extLst>
                <a:ext uri="{FF2B5EF4-FFF2-40B4-BE49-F238E27FC236}">
                  <a16:creationId xmlns:a16="http://schemas.microsoft.com/office/drawing/2014/main" xmlns="" id="{F0E426C5-E068-46D9-9AF8-C029F12163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4266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Прямая соединительная линия 955">
              <a:extLst>
                <a:ext uri="{FF2B5EF4-FFF2-40B4-BE49-F238E27FC236}">
                  <a16:creationId xmlns:a16="http://schemas.microsoft.com/office/drawing/2014/main" xmlns="" id="{298F41E8-B5D5-443D-8797-C0DC3F25D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4266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Прямая соединительная линия 956">
              <a:extLst>
                <a:ext uri="{FF2B5EF4-FFF2-40B4-BE49-F238E27FC236}">
                  <a16:creationId xmlns:a16="http://schemas.microsoft.com/office/drawing/2014/main" xmlns="" id="{F04CA634-F9E6-496D-8723-E20EBD4C7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4298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Прямая соединительная линия 957">
              <a:extLst>
                <a:ext uri="{FF2B5EF4-FFF2-40B4-BE49-F238E27FC236}">
                  <a16:creationId xmlns:a16="http://schemas.microsoft.com/office/drawing/2014/main" xmlns="" id="{D73A3453-758B-4571-BFD7-35392C1C2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4298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Прямая соединительная линия 958">
              <a:extLst>
                <a:ext uri="{FF2B5EF4-FFF2-40B4-BE49-F238E27FC236}">
                  <a16:creationId xmlns:a16="http://schemas.microsoft.com/office/drawing/2014/main" xmlns="" id="{42BAA975-6F3B-42B7-9149-0775438C98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42536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Прямая соединительная линия 959">
              <a:extLst>
                <a:ext uri="{FF2B5EF4-FFF2-40B4-BE49-F238E27FC236}">
                  <a16:creationId xmlns:a16="http://schemas.microsoft.com/office/drawing/2014/main" xmlns="" id="{BBE3C345-94A8-4D9E-8615-33D1482A40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4266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Прямая соединительная линия 960">
              <a:extLst>
                <a:ext uri="{FF2B5EF4-FFF2-40B4-BE49-F238E27FC236}">
                  <a16:creationId xmlns:a16="http://schemas.microsoft.com/office/drawing/2014/main" xmlns="" id="{2DFF2BBA-4F52-4E48-A2E6-31AACCCE8F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42219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Прямая соединительная линия 961">
              <a:extLst>
                <a:ext uri="{FF2B5EF4-FFF2-40B4-BE49-F238E27FC236}">
                  <a16:creationId xmlns:a16="http://schemas.microsoft.com/office/drawing/2014/main" xmlns="" id="{476D678C-69F3-4203-88EB-725569505D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4298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3" name="Дуга 962">
              <a:extLst>
                <a:ext uri="{FF2B5EF4-FFF2-40B4-BE49-F238E27FC236}">
                  <a16:creationId xmlns:a16="http://schemas.microsoft.com/office/drawing/2014/main" xmlns="" id="{D5E13B67-4A90-4CDE-8FDB-F2B4FBB58400}"/>
                </a:ext>
              </a:extLst>
            </p:cNvPr>
            <p:cNvSpPr/>
            <p:nvPr/>
          </p:nvSpPr>
          <p:spPr>
            <a:xfrm>
              <a:off x="-19966" y="442886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64" name="Дуга 963">
              <a:extLst>
                <a:ext uri="{FF2B5EF4-FFF2-40B4-BE49-F238E27FC236}">
                  <a16:creationId xmlns:a16="http://schemas.microsoft.com/office/drawing/2014/main" xmlns="" id="{935FFCD7-7C01-4E9E-8383-F3B55A224F7B}"/>
                </a:ext>
              </a:extLst>
            </p:cNvPr>
            <p:cNvSpPr/>
            <p:nvPr/>
          </p:nvSpPr>
          <p:spPr>
            <a:xfrm>
              <a:off x="-22414" y="447331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65" name="Прямоугольник 964">
              <a:extLst>
                <a:ext uri="{FF2B5EF4-FFF2-40B4-BE49-F238E27FC236}">
                  <a16:creationId xmlns:a16="http://schemas.microsoft.com/office/drawing/2014/main" xmlns="" id="{79D711DB-CDFD-4DB8-88DD-AC68744D0499}"/>
                </a:ext>
              </a:extLst>
            </p:cNvPr>
            <p:cNvSpPr/>
            <p:nvPr/>
          </p:nvSpPr>
          <p:spPr>
            <a:xfrm>
              <a:off x="89801" y="4496173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66" name="Прямоугольник 965">
              <a:extLst>
                <a:ext uri="{FF2B5EF4-FFF2-40B4-BE49-F238E27FC236}">
                  <a16:creationId xmlns:a16="http://schemas.microsoft.com/office/drawing/2014/main" xmlns="" id="{E3DE269F-35B5-4081-8494-C4AAD3C41518}"/>
                </a:ext>
              </a:extLst>
            </p:cNvPr>
            <p:cNvSpPr/>
            <p:nvPr/>
          </p:nvSpPr>
          <p:spPr>
            <a:xfrm>
              <a:off x="273845" y="458722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67" name="Прямая соединительная линия 966">
              <a:extLst>
                <a:ext uri="{FF2B5EF4-FFF2-40B4-BE49-F238E27FC236}">
                  <a16:creationId xmlns:a16="http://schemas.microsoft.com/office/drawing/2014/main" xmlns="" id="{7CCA9003-C67B-40C5-9ADD-5791B11C69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5904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Прямая соединительная линия 967">
              <a:extLst>
                <a:ext uri="{FF2B5EF4-FFF2-40B4-BE49-F238E27FC236}">
                  <a16:creationId xmlns:a16="http://schemas.microsoft.com/office/drawing/2014/main" xmlns="" id="{6CB37A4D-2288-4236-8D1F-EAC539F39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5904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Прямая соединительная линия 968">
              <a:extLst>
                <a:ext uri="{FF2B5EF4-FFF2-40B4-BE49-F238E27FC236}">
                  <a16:creationId xmlns:a16="http://schemas.microsoft.com/office/drawing/2014/main" xmlns="" id="{5508761A-4579-4FBE-9928-C04E03E29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5935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Прямая соединительная линия 969">
              <a:extLst>
                <a:ext uri="{FF2B5EF4-FFF2-40B4-BE49-F238E27FC236}">
                  <a16:creationId xmlns:a16="http://schemas.microsoft.com/office/drawing/2014/main" xmlns="" id="{7FBF2B5B-CD18-4BBA-8E2E-288457EC43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5935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Прямая соединительная линия 970">
              <a:extLst>
                <a:ext uri="{FF2B5EF4-FFF2-40B4-BE49-F238E27FC236}">
                  <a16:creationId xmlns:a16="http://schemas.microsoft.com/office/drawing/2014/main" xmlns="" id="{13DADC60-2740-411C-ABC6-04935F018D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58913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Прямая соединительная линия 971">
              <a:extLst>
                <a:ext uri="{FF2B5EF4-FFF2-40B4-BE49-F238E27FC236}">
                  <a16:creationId xmlns:a16="http://schemas.microsoft.com/office/drawing/2014/main" xmlns="" id="{789FD951-4CCC-4655-8E01-46BBE0B77F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5904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Прямая соединительная линия 972">
              <a:extLst>
                <a:ext uri="{FF2B5EF4-FFF2-40B4-BE49-F238E27FC236}">
                  <a16:creationId xmlns:a16="http://schemas.microsoft.com/office/drawing/2014/main" xmlns="" id="{E41909D0-79FD-4A5D-8271-91CB6F5F4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58595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Прямая соединительная линия 973">
              <a:extLst>
                <a:ext uri="{FF2B5EF4-FFF2-40B4-BE49-F238E27FC236}">
                  <a16:creationId xmlns:a16="http://schemas.microsoft.com/office/drawing/2014/main" xmlns="" id="{7E99DCF3-6E0A-481D-9D41-092F799A4C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5935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5" name="Дуга 974">
              <a:extLst>
                <a:ext uri="{FF2B5EF4-FFF2-40B4-BE49-F238E27FC236}">
                  <a16:creationId xmlns:a16="http://schemas.microsoft.com/office/drawing/2014/main" xmlns="" id="{E29B274E-ED73-4203-B28D-C0B76CC10E5D}"/>
                </a:ext>
              </a:extLst>
            </p:cNvPr>
            <p:cNvSpPr/>
            <p:nvPr/>
          </p:nvSpPr>
          <p:spPr>
            <a:xfrm>
              <a:off x="-19966" y="459262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76" name="Дуга 975">
              <a:extLst>
                <a:ext uri="{FF2B5EF4-FFF2-40B4-BE49-F238E27FC236}">
                  <a16:creationId xmlns:a16="http://schemas.microsoft.com/office/drawing/2014/main" xmlns="" id="{7FAFA6AC-C202-47BF-A24F-FE61022F694E}"/>
                </a:ext>
              </a:extLst>
            </p:cNvPr>
            <p:cNvSpPr/>
            <p:nvPr/>
          </p:nvSpPr>
          <p:spPr>
            <a:xfrm>
              <a:off x="-22414" y="4639457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77" name="Прямоугольник 976">
              <a:extLst>
                <a:ext uri="{FF2B5EF4-FFF2-40B4-BE49-F238E27FC236}">
                  <a16:creationId xmlns:a16="http://schemas.microsoft.com/office/drawing/2014/main" xmlns="" id="{52DDDC2F-931D-4F79-A64E-C6212CED87C9}"/>
                </a:ext>
              </a:extLst>
            </p:cNvPr>
            <p:cNvSpPr/>
            <p:nvPr/>
          </p:nvSpPr>
          <p:spPr>
            <a:xfrm>
              <a:off x="89801" y="465993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78" name="Прямоугольник 977">
              <a:extLst>
                <a:ext uri="{FF2B5EF4-FFF2-40B4-BE49-F238E27FC236}">
                  <a16:creationId xmlns:a16="http://schemas.microsoft.com/office/drawing/2014/main" xmlns="" id="{B9214505-C65D-4847-95FB-D4021BBD300D}"/>
                </a:ext>
              </a:extLst>
            </p:cNvPr>
            <p:cNvSpPr/>
            <p:nvPr/>
          </p:nvSpPr>
          <p:spPr>
            <a:xfrm>
              <a:off x="273845" y="47423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79" name="Прямая соединительная линия 978">
              <a:extLst>
                <a:ext uri="{FF2B5EF4-FFF2-40B4-BE49-F238E27FC236}">
                  <a16:creationId xmlns:a16="http://schemas.microsoft.com/office/drawing/2014/main" xmlns="" id="{36784FE1-1FF1-4683-8739-8B17A19D17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7455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Прямая соединительная линия 979">
              <a:extLst>
                <a:ext uri="{FF2B5EF4-FFF2-40B4-BE49-F238E27FC236}">
                  <a16:creationId xmlns:a16="http://schemas.microsoft.com/office/drawing/2014/main" xmlns="" id="{E15DB6F2-1BEC-4FC7-A9BD-CD051F490A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7455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Прямая соединительная линия 980">
              <a:extLst>
                <a:ext uri="{FF2B5EF4-FFF2-40B4-BE49-F238E27FC236}">
                  <a16:creationId xmlns:a16="http://schemas.microsoft.com/office/drawing/2014/main" xmlns="" id="{6DD1D08C-C64A-4681-A0AF-7DF2D9C601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7486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Прямая соединительная линия 981">
              <a:extLst>
                <a:ext uri="{FF2B5EF4-FFF2-40B4-BE49-F238E27FC236}">
                  <a16:creationId xmlns:a16="http://schemas.microsoft.com/office/drawing/2014/main" xmlns="" id="{F45B2A94-A7F9-4B68-88AE-4147C8B82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7486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Прямая соединительная линия 982">
              <a:extLst>
                <a:ext uri="{FF2B5EF4-FFF2-40B4-BE49-F238E27FC236}">
                  <a16:creationId xmlns:a16="http://schemas.microsoft.com/office/drawing/2014/main" xmlns="" id="{74D1659F-EAE8-42F0-AC36-546E368E6C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7442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Прямая соединительная линия 983">
              <a:extLst>
                <a:ext uri="{FF2B5EF4-FFF2-40B4-BE49-F238E27FC236}">
                  <a16:creationId xmlns:a16="http://schemas.microsoft.com/office/drawing/2014/main" xmlns="" id="{992FFF13-1DCC-499C-AA26-0F527B4A6E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7455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Прямая соединительная линия 984">
              <a:extLst>
                <a:ext uri="{FF2B5EF4-FFF2-40B4-BE49-F238E27FC236}">
                  <a16:creationId xmlns:a16="http://schemas.microsoft.com/office/drawing/2014/main" xmlns="" id="{D38F0CB4-F51A-42D5-A3E4-C90DC6781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7410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Прямая соединительная линия 985">
              <a:extLst>
                <a:ext uri="{FF2B5EF4-FFF2-40B4-BE49-F238E27FC236}">
                  <a16:creationId xmlns:a16="http://schemas.microsoft.com/office/drawing/2014/main" xmlns="" id="{746F7603-3C47-4244-9DA2-4AA32DDE9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7486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7" name="Дуга 986">
              <a:extLst>
                <a:ext uri="{FF2B5EF4-FFF2-40B4-BE49-F238E27FC236}">
                  <a16:creationId xmlns:a16="http://schemas.microsoft.com/office/drawing/2014/main" xmlns="" id="{90C3AF48-5975-47FF-9278-7A3EFDFEF4A6}"/>
                </a:ext>
              </a:extLst>
            </p:cNvPr>
            <p:cNvSpPr/>
            <p:nvPr/>
          </p:nvSpPr>
          <p:spPr>
            <a:xfrm>
              <a:off x="-19966" y="47477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88" name="Дуга 987">
              <a:extLst>
                <a:ext uri="{FF2B5EF4-FFF2-40B4-BE49-F238E27FC236}">
                  <a16:creationId xmlns:a16="http://schemas.microsoft.com/office/drawing/2014/main" xmlns="" id="{224C47B6-1306-4A33-8967-8FB796EFF935}"/>
                </a:ext>
              </a:extLst>
            </p:cNvPr>
            <p:cNvSpPr/>
            <p:nvPr/>
          </p:nvSpPr>
          <p:spPr>
            <a:xfrm>
              <a:off x="-22414" y="479455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89" name="Прямоугольник 988">
              <a:extLst>
                <a:ext uri="{FF2B5EF4-FFF2-40B4-BE49-F238E27FC236}">
                  <a16:creationId xmlns:a16="http://schemas.microsoft.com/office/drawing/2014/main" xmlns="" id="{146AB743-0844-4A12-B9F6-3B22F61088E8}"/>
                </a:ext>
              </a:extLst>
            </p:cNvPr>
            <p:cNvSpPr/>
            <p:nvPr/>
          </p:nvSpPr>
          <p:spPr>
            <a:xfrm>
              <a:off x="89801" y="481504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90" name="Прямоугольник 989">
              <a:extLst>
                <a:ext uri="{FF2B5EF4-FFF2-40B4-BE49-F238E27FC236}">
                  <a16:creationId xmlns:a16="http://schemas.microsoft.com/office/drawing/2014/main" xmlns="" id="{485A3430-4837-4CBF-96F5-0A202DD26D53}"/>
                </a:ext>
              </a:extLst>
            </p:cNvPr>
            <p:cNvSpPr/>
            <p:nvPr/>
          </p:nvSpPr>
          <p:spPr>
            <a:xfrm>
              <a:off x="273845" y="490609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91" name="Прямая соединительная линия 990">
              <a:extLst>
                <a:ext uri="{FF2B5EF4-FFF2-40B4-BE49-F238E27FC236}">
                  <a16:creationId xmlns:a16="http://schemas.microsoft.com/office/drawing/2014/main" xmlns="" id="{8801D0DD-28DC-4725-9782-59428183D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9092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Прямая соединительная линия 991">
              <a:extLst>
                <a:ext uri="{FF2B5EF4-FFF2-40B4-BE49-F238E27FC236}">
                  <a16:creationId xmlns:a16="http://schemas.microsoft.com/office/drawing/2014/main" xmlns="" id="{534628DE-266B-4526-9161-AFA5C5EC89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9092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Прямая соединительная линия 992">
              <a:extLst>
                <a:ext uri="{FF2B5EF4-FFF2-40B4-BE49-F238E27FC236}">
                  <a16:creationId xmlns:a16="http://schemas.microsoft.com/office/drawing/2014/main" xmlns="" id="{22E7B3C0-744D-4A47-8503-C3DC2CD02A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9124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Прямая соединительная линия 993">
              <a:extLst>
                <a:ext uri="{FF2B5EF4-FFF2-40B4-BE49-F238E27FC236}">
                  <a16:creationId xmlns:a16="http://schemas.microsoft.com/office/drawing/2014/main" xmlns="" id="{87F71BB8-AB2C-47E0-AFD2-54E019DC0F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9124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Прямая соединительная линия 994">
              <a:extLst>
                <a:ext uri="{FF2B5EF4-FFF2-40B4-BE49-F238E27FC236}">
                  <a16:creationId xmlns:a16="http://schemas.microsoft.com/office/drawing/2014/main" xmlns="" id="{1A5A4572-A4C8-47B1-8BA6-6B7156ED2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90799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Прямая соединительная линия 995">
              <a:extLst>
                <a:ext uri="{FF2B5EF4-FFF2-40B4-BE49-F238E27FC236}">
                  <a16:creationId xmlns:a16="http://schemas.microsoft.com/office/drawing/2014/main" xmlns="" id="{CE85DC7B-8689-4387-9ABF-4B2345330E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9092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Прямая соединительная линия 996">
              <a:extLst>
                <a:ext uri="{FF2B5EF4-FFF2-40B4-BE49-F238E27FC236}">
                  <a16:creationId xmlns:a16="http://schemas.microsoft.com/office/drawing/2014/main" xmlns="" id="{F5A1F87F-F320-4B37-9EB9-EB03332C3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90482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Прямая соединительная линия 997">
              <a:extLst>
                <a:ext uri="{FF2B5EF4-FFF2-40B4-BE49-F238E27FC236}">
                  <a16:creationId xmlns:a16="http://schemas.microsoft.com/office/drawing/2014/main" xmlns="" id="{6DF161CD-C680-4ECF-9CAF-28C8AD859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9124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9" name="Дуга 998">
              <a:extLst>
                <a:ext uri="{FF2B5EF4-FFF2-40B4-BE49-F238E27FC236}">
                  <a16:creationId xmlns:a16="http://schemas.microsoft.com/office/drawing/2014/main" xmlns="" id="{0E71FA45-8DFA-4133-AFF1-1CDE48C6EE1E}"/>
                </a:ext>
              </a:extLst>
            </p:cNvPr>
            <p:cNvSpPr/>
            <p:nvPr/>
          </p:nvSpPr>
          <p:spPr>
            <a:xfrm>
              <a:off x="-19966" y="491149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00" name="Дуга 999">
              <a:extLst>
                <a:ext uri="{FF2B5EF4-FFF2-40B4-BE49-F238E27FC236}">
                  <a16:creationId xmlns:a16="http://schemas.microsoft.com/office/drawing/2014/main" xmlns="" id="{2283B233-43AA-45BC-AF78-786048C09CA4}"/>
                </a:ext>
              </a:extLst>
            </p:cNvPr>
            <p:cNvSpPr/>
            <p:nvPr/>
          </p:nvSpPr>
          <p:spPr>
            <a:xfrm>
              <a:off x="-22414" y="495594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01" name="Прямоугольник 1000">
              <a:extLst>
                <a:ext uri="{FF2B5EF4-FFF2-40B4-BE49-F238E27FC236}">
                  <a16:creationId xmlns:a16="http://schemas.microsoft.com/office/drawing/2014/main" xmlns="" id="{0E05BE21-4DDC-41D6-953A-D84A992DB139}"/>
                </a:ext>
              </a:extLst>
            </p:cNvPr>
            <p:cNvSpPr/>
            <p:nvPr/>
          </p:nvSpPr>
          <p:spPr>
            <a:xfrm>
              <a:off x="89801" y="4978805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02" name="Прямоугольник 1001">
              <a:extLst>
                <a:ext uri="{FF2B5EF4-FFF2-40B4-BE49-F238E27FC236}">
                  <a16:creationId xmlns:a16="http://schemas.microsoft.com/office/drawing/2014/main" xmlns="" id="{CF39E1FA-4961-48CA-87BD-4DB4AF58DD94}"/>
                </a:ext>
              </a:extLst>
            </p:cNvPr>
            <p:cNvSpPr/>
            <p:nvPr/>
          </p:nvSpPr>
          <p:spPr>
            <a:xfrm>
              <a:off x="273845" y="5061194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03" name="Прямая соединительная линия 1002">
              <a:extLst>
                <a:ext uri="{FF2B5EF4-FFF2-40B4-BE49-F238E27FC236}">
                  <a16:creationId xmlns:a16="http://schemas.microsoft.com/office/drawing/2014/main" xmlns="" id="{0ED0199D-48D3-490E-B8C4-39C7096B9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0643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Прямая соединительная линия 1003">
              <a:extLst>
                <a:ext uri="{FF2B5EF4-FFF2-40B4-BE49-F238E27FC236}">
                  <a16:creationId xmlns:a16="http://schemas.microsoft.com/office/drawing/2014/main" xmlns="" id="{8CB51829-480B-4971-968D-82503B984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0643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Прямая соединительная линия 1004">
              <a:extLst>
                <a:ext uri="{FF2B5EF4-FFF2-40B4-BE49-F238E27FC236}">
                  <a16:creationId xmlns:a16="http://schemas.microsoft.com/office/drawing/2014/main" xmlns="" id="{04B4675D-D409-4F30-AFE9-C32D80C0BC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0675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Прямая соединительная линия 1005">
              <a:extLst>
                <a:ext uri="{FF2B5EF4-FFF2-40B4-BE49-F238E27FC236}">
                  <a16:creationId xmlns:a16="http://schemas.microsoft.com/office/drawing/2014/main" xmlns="" id="{7622910D-380E-482B-9DA7-D9635E8741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0675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Прямая соединительная линия 1006">
              <a:extLst>
                <a:ext uri="{FF2B5EF4-FFF2-40B4-BE49-F238E27FC236}">
                  <a16:creationId xmlns:a16="http://schemas.microsoft.com/office/drawing/2014/main" xmlns="" id="{A61A9CFE-5338-460D-A0B1-6FFFF883C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06309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Прямая соединительная линия 1007">
              <a:extLst>
                <a:ext uri="{FF2B5EF4-FFF2-40B4-BE49-F238E27FC236}">
                  <a16:creationId xmlns:a16="http://schemas.microsoft.com/office/drawing/2014/main" xmlns="" id="{B9EAE19A-F877-47EF-B03C-06D7D4B958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0643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Прямая соединительная линия 1008">
              <a:extLst>
                <a:ext uri="{FF2B5EF4-FFF2-40B4-BE49-F238E27FC236}">
                  <a16:creationId xmlns:a16="http://schemas.microsoft.com/office/drawing/2014/main" xmlns="" id="{BB7DE061-DE00-4C1D-9E6A-DE4F5037E8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05992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Прямая соединительная линия 1009">
              <a:extLst>
                <a:ext uri="{FF2B5EF4-FFF2-40B4-BE49-F238E27FC236}">
                  <a16:creationId xmlns:a16="http://schemas.microsoft.com/office/drawing/2014/main" xmlns="" id="{35CE5A5F-CCC0-4BA3-B41E-3E8CEBFAD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50675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1" name="Дуга 1010">
              <a:extLst>
                <a:ext uri="{FF2B5EF4-FFF2-40B4-BE49-F238E27FC236}">
                  <a16:creationId xmlns:a16="http://schemas.microsoft.com/office/drawing/2014/main" xmlns="" id="{D79CE77F-450D-48B5-8556-6D4A1CC43667}"/>
                </a:ext>
              </a:extLst>
            </p:cNvPr>
            <p:cNvSpPr/>
            <p:nvPr/>
          </p:nvSpPr>
          <p:spPr>
            <a:xfrm>
              <a:off x="-19966" y="506332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12" name="Дуга 1011">
              <a:extLst>
                <a:ext uri="{FF2B5EF4-FFF2-40B4-BE49-F238E27FC236}">
                  <a16:creationId xmlns:a16="http://schemas.microsoft.com/office/drawing/2014/main" xmlns="" id="{5475DE4F-4F59-480C-A23F-89C184F459D6}"/>
                </a:ext>
              </a:extLst>
            </p:cNvPr>
            <p:cNvSpPr/>
            <p:nvPr/>
          </p:nvSpPr>
          <p:spPr>
            <a:xfrm>
              <a:off x="-22414" y="511104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13" name="Прямоугольник 1012">
              <a:extLst>
                <a:ext uri="{FF2B5EF4-FFF2-40B4-BE49-F238E27FC236}">
                  <a16:creationId xmlns:a16="http://schemas.microsoft.com/office/drawing/2014/main" xmlns="" id="{08481024-0219-4E4C-AC2E-72827508898A}"/>
                </a:ext>
              </a:extLst>
            </p:cNvPr>
            <p:cNvSpPr/>
            <p:nvPr/>
          </p:nvSpPr>
          <p:spPr>
            <a:xfrm>
              <a:off x="89801" y="5133907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14" name="Прямоугольник 1013">
              <a:extLst>
                <a:ext uri="{FF2B5EF4-FFF2-40B4-BE49-F238E27FC236}">
                  <a16:creationId xmlns:a16="http://schemas.microsoft.com/office/drawing/2014/main" xmlns="" id="{4544856B-4F8C-4406-A672-86795D7C9603}"/>
                </a:ext>
              </a:extLst>
            </p:cNvPr>
            <p:cNvSpPr/>
            <p:nvPr/>
          </p:nvSpPr>
          <p:spPr>
            <a:xfrm>
              <a:off x="273845" y="52249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16" name="Прямая соединительная линия 1015">
              <a:extLst>
                <a:ext uri="{FF2B5EF4-FFF2-40B4-BE49-F238E27FC236}">
                  <a16:creationId xmlns:a16="http://schemas.microsoft.com/office/drawing/2014/main" xmlns="" id="{550F7495-E86B-4407-B1C8-ED5101B18B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2281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Прямая соединительная линия 1016">
              <a:extLst>
                <a:ext uri="{FF2B5EF4-FFF2-40B4-BE49-F238E27FC236}">
                  <a16:creationId xmlns:a16="http://schemas.microsoft.com/office/drawing/2014/main" xmlns="" id="{3B41BDB1-6CC9-4742-BA9D-47EC2F764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2281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Прямая соединительная линия 1017">
              <a:extLst>
                <a:ext uri="{FF2B5EF4-FFF2-40B4-BE49-F238E27FC236}">
                  <a16:creationId xmlns:a16="http://schemas.microsoft.com/office/drawing/2014/main" xmlns="" id="{C4E01A10-7329-4AAA-B731-97F49F59FD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2313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Прямая соединительная линия 1018">
              <a:extLst>
                <a:ext uri="{FF2B5EF4-FFF2-40B4-BE49-F238E27FC236}">
                  <a16:creationId xmlns:a16="http://schemas.microsoft.com/office/drawing/2014/main" xmlns="" id="{522868B3-035A-4EF8-8A8E-0D1B853A0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2313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Прямая соединительная линия 1019">
              <a:extLst>
                <a:ext uri="{FF2B5EF4-FFF2-40B4-BE49-F238E27FC236}">
                  <a16:creationId xmlns:a16="http://schemas.microsoft.com/office/drawing/2014/main" xmlns="" id="{1B0C9EC3-72D8-4412-B1E7-239787485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2268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Прямая соединительная линия 1020">
              <a:extLst>
                <a:ext uri="{FF2B5EF4-FFF2-40B4-BE49-F238E27FC236}">
                  <a16:creationId xmlns:a16="http://schemas.microsoft.com/office/drawing/2014/main" xmlns="" id="{08209760-8CAC-43BC-B07B-0EAD542F6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2281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Прямая соединительная линия 1021">
              <a:extLst>
                <a:ext uri="{FF2B5EF4-FFF2-40B4-BE49-F238E27FC236}">
                  <a16:creationId xmlns:a16="http://schemas.microsoft.com/office/drawing/2014/main" xmlns="" id="{C259A9EF-3335-492A-B4F4-7956A830C6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2236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Прямая соединительная линия 1022">
              <a:extLst>
                <a:ext uri="{FF2B5EF4-FFF2-40B4-BE49-F238E27FC236}">
                  <a16:creationId xmlns:a16="http://schemas.microsoft.com/office/drawing/2014/main" xmlns="" id="{489508EF-04DD-41CC-9B6C-85C7DE1E86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52313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Дуга 1023">
              <a:extLst>
                <a:ext uri="{FF2B5EF4-FFF2-40B4-BE49-F238E27FC236}">
                  <a16:creationId xmlns:a16="http://schemas.microsoft.com/office/drawing/2014/main" xmlns="" id="{D4B96D0B-2A65-4A75-BA5F-B9FCD129B247}"/>
                </a:ext>
              </a:extLst>
            </p:cNvPr>
            <p:cNvSpPr/>
            <p:nvPr/>
          </p:nvSpPr>
          <p:spPr>
            <a:xfrm>
              <a:off x="-19966" y="52303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25" name="Дуга 1024">
              <a:extLst>
                <a:ext uri="{FF2B5EF4-FFF2-40B4-BE49-F238E27FC236}">
                  <a16:creationId xmlns:a16="http://schemas.microsoft.com/office/drawing/2014/main" xmlns="" id="{FB7DCD98-9D79-495E-861C-AC65E476B9E6}"/>
                </a:ext>
              </a:extLst>
            </p:cNvPr>
            <p:cNvSpPr/>
            <p:nvPr/>
          </p:nvSpPr>
          <p:spPr>
            <a:xfrm>
              <a:off x="-22414" y="52771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26" name="Прямоугольник 1025">
              <a:extLst>
                <a:ext uri="{FF2B5EF4-FFF2-40B4-BE49-F238E27FC236}">
                  <a16:creationId xmlns:a16="http://schemas.microsoft.com/office/drawing/2014/main" xmlns="" id="{E8182B3D-B18C-4D8D-9355-9F77A5A2B496}"/>
                </a:ext>
              </a:extLst>
            </p:cNvPr>
            <p:cNvSpPr/>
            <p:nvPr/>
          </p:nvSpPr>
          <p:spPr>
            <a:xfrm>
              <a:off x="89801" y="529767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27" name="Прямоугольник 1026">
              <a:extLst>
                <a:ext uri="{FF2B5EF4-FFF2-40B4-BE49-F238E27FC236}">
                  <a16:creationId xmlns:a16="http://schemas.microsoft.com/office/drawing/2014/main" xmlns="" id="{F2BB41C1-2FEF-4A1A-BF60-85B656DC39F8}"/>
                </a:ext>
              </a:extLst>
            </p:cNvPr>
            <p:cNvSpPr/>
            <p:nvPr/>
          </p:nvSpPr>
          <p:spPr>
            <a:xfrm>
              <a:off x="273845" y="538006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28" name="Прямая соединительная линия 1027">
              <a:extLst>
                <a:ext uri="{FF2B5EF4-FFF2-40B4-BE49-F238E27FC236}">
                  <a16:creationId xmlns:a16="http://schemas.microsoft.com/office/drawing/2014/main" xmlns="" id="{9EFF1035-9A98-4D67-92DF-62F430D17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3832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Прямая соединительная линия 1028">
              <a:extLst>
                <a:ext uri="{FF2B5EF4-FFF2-40B4-BE49-F238E27FC236}">
                  <a16:creationId xmlns:a16="http://schemas.microsoft.com/office/drawing/2014/main" xmlns="" id="{CD445985-9D65-41C1-A0CB-0DBE496C8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3832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Прямая соединительная линия 1029">
              <a:extLst>
                <a:ext uri="{FF2B5EF4-FFF2-40B4-BE49-F238E27FC236}">
                  <a16:creationId xmlns:a16="http://schemas.microsoft.com/office/drawing/2014/main" xmlns="" id="{AA366F2E-64EA-42F5-96A4-16BC0A345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3864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Прямая соединительная линия 1030">
              <a:extLst>
                <a:ext uri="{FF2B5EF4-FFF2-40B4-BE49-F238E27FC236}">
                  <a16:creationId xmlns:a16="http://schemas.microsoft.com/office/drawing/2014/main" xmlns="" id="{C995BA67-A4E2-4D27-8B51-75AF7643E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3864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Прямая соединительная линия 1031">
              <a:extLst>
                <a:ext uri="{FF2B5EF4-FFF2-40B4-BE49-F238E27FC236}">
                  <a16:creationId xmlns:a16="http://schemas.microsoft.com/office/drawing/2014/main" xmlns="" id="{9081F70C-33FF-490B-83B2-1C34EA5C26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3819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Прямая соединительная линия 1032">
              <a:extLst>
                <a:ext uri="{FF2B5EF4-FFF2-40B4-BE49-F238E27FC236}">
                  <a16:creationId xmlns:a16="http://schemas.microsoft.com/office/drawing/2014/main" xmlns="" id="{1905A36F-A2C4-4EFF-B2D3-AE61604EB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3832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Прямая соединительная линия 1033">
              <a:extLst>
                <a:ext uri="{FF2B5EF4-FFF2-40B4-BE49-F238E27FC236}">
                  <a16:creationId xmlns:a16="http://schemas.microsoft.com/office/drawing/2014/main" xmlns="" id="{8CB98327-B01D-4856-A1E2-70A69C801E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37879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Прямая соединительная линия 1034">
              <a:extLst>
                <a:ext uri="{FF2B5EF4-FFF2-40B4-BE49-F238E27FC236}">
                  <a16:creationId xmlns:a16="http://schemas.microsoft.com/office/drawing/2014/main" xmlns="" id="{3C2B9E7A-EB0B-4E35-A5B1-791076D7CC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53864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Дуга 1035">
              <a:extLst>
                <a:ext uri="{FF2B5EF4-FFF2-40B4-BE49-F238E27FC236}">
                  <a16:creationId xmlns:a16="http://schemas.microsoft.com/office/drawing/2014/main" xmlns="" id="{EC6B51FC-5807-4C35-B22F-91493DB3D7DB}"/>
                </a:ext>
              </a:extLst>
            </p:cNvPr>
            <p:cNvSpPr/>
            <p:nvPr/>
          </p:nvSpPr>
          <p:spPr>
            <a:xfrm>
              <a:off x="-19966" y="53887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37" name="Дуга 1036">
              <a:extLst>
                <a:ext uri="{FF2B5EF4-FFF2-40B4-BE49-F238E27FC236}">
                  <a16:creationId xmlns:a16="http://schemas.microsoft.com/office/drawing/2014/main" xmlns="" id="{569EB3B6-26C7-408D-9508-672BDCF32A56}"/>
                </a:ext>
              </a:extLst>
            </p:cNvPr>
            <p:cNvSpPr/>
            <p:nvPr/>
          </p:nvSpPr>
          <p:spPr>
            <a:xfrm>
              <a:off x="-22414" y="543229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38" name="Прямоугольник 1037">
              <a:extLst>
                <a:ext uri="{FF2B5EF4-FFF2-40B4-BE49-F238E27FC236}">
                  <a16:creationId xmlns:a16="http://schemas.microsoft.com/office/drawing/2014/main" xmlns="" id="{1FE5E0FA-80A5-4B43-BF62-4095182BEAA4}"/>
                </a:ext>
              </a:extLst>
            </p:cNvPr>
            <p:cNvSpPr/>
            <p:nvPr/>
          </p:nvSpPr>
          <p:spPr>
            <a:xfrm>
              <a:off x="89801" y="545277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39" name="Прямоугольник 1038">
              <a:extLst>
                <a:ext uri="{FF2B5EF4-FFF2-40B4-BE49-F238E27FC236}">
                  <a16:creationId xmlns:a16="http://schemas.microsoft.com/office/drawing/2014/main" xmlns="" id="{C0CAEE96-3B71-4348-9BC8-61090F0977C7}"/>
                </a:ext>
              </a:extLst>
            </p:cNvPr>
            <p:cNvSpPr/>
            <p:nvPr/>
          </p:nvSpPr>
          <p:spPr>
            <a:xfrm>
              <a:off x="273845" y="5543826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40" name="Прямоугольник 1039">
              <a:extLst>
                <a:ext uri="{FF2B5EF4-FFF2-40B4-BE49-F238E27FC236}">
                  <a16:creationId xmlns:a16="http://schemas.microsoft.com/office/drawing/2014/main" xmlns="" id="{2FAF6AC3-EA38-42EF-B525-0CC55E1BDE25}"/>
                </a:ext>
              </a:extLst>
            </p:cNvPr>
            <p:cNvSpPr/>
            <p:nvPr/>
          </p:nvSpPr>
          <p:spPr>
            <a:xfrm>
              <a:off x="273845" y="5688606"/>
              <a:ext cx="120827" cy="99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41" name="Прямая соединительная линия 1040">
              <a:extLst>
                <a:ext uri="{FF2B5EF4-FFF2-40B4-BE49-F238E27FC236}">
                  <a16:creationId xmlns:a16="http://schemas.microsoft.com/office/drawing/2014/main" xmlns="" id="{91BE1F4B-95BC-443D-AC49-75789CA30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5470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Прямая соединительная линия 1041">
              <a:extLst>
                <a:ext uri="{FF2B5EF4-FFF2-40B4-BE49-F238E27FC236}">
                  <a16:creationId xmlns:a16="http://schemas.microsoft.com/office/drawing/2014/main" xmlns="" id="{AC07495B-BB73-4C5A-B7E7-8E884D4C5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5470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Прямая соединительная линия 1042">
              <a:extLst>
                <a:ext uri="{FF2B5EF4-FFF2-40B4-BE49-F238E27FC236}">
                  <a16:creationId xmlns:a16="http://schemas.microsoft.com/office/drawing/2014/main" xmlns="" id="{9932811F-A154-4ADF-B7BD-38DA9EE2FB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5501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Прямая соединительная линия 1043">
              <a:extLst>
                <a:ext uri="{FF2B5EF4-FFF2-40B4-BE49-F238E27FC236}">
                  <a16:creationId xmlns:a16="http://schemas.microsoft.com/office/drawing/2014/main" xmlns="" id="{7AA3AC4A-01A0-493B-96A2-B545327C8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5501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Прямая соединительная линия 1044">
              <a:extLst>
                <a:ext uri="{FF2B5EF4-FFF2-40B4-BE49-F238E27FC236}">
                  <a16:creationId xmlns:a16="http://schemas.microsoft.com/office/drawing/2014/main" xmlns="" id="{33B78EFB-8D8F-42D4-AED0-C0B6016FF2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54573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Прямая соединительная линия 1045">
              <a:extLst>
                <a:ext uri="{FF2B5EF4-FFF2-40B4-BE49-F238E27FC236}">
                  <a16:creationId xmlns:a16="http://schemas.microsoft.com/office/drawing/2014/main" xmlns="" id="{DB972B88-6247-43FC-AC11-074242404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5470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Прямая соединительная линия 1046">
              <a:extLst>
                <a:ext uri="{FF2B5EF4-FFF2-40B4-BE49-F238E27FC236}">
                  <a16:creationId xmlns:a16="http://schemas.microsoft.com/office/drawing/2014/main" xmlns="" id="{91BC9113-45F4-4E42-A751-F9D76920D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54255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" name="Дуга 1047">
              <a:extLst>
                <a:ext uri="{FF2B5EF4-FFF2-40B4-BE49-F238E27FC236}">
                  <a16:creationId xmlns:a16="http://schemas.microsoft.com/office/drawing/2014/main" xmlns="" id="{8FC03D30-B39A-4F07-BA52-536B8737638C}"/>
                </a:ext>
              </a:extLst>
            </p:cNvPr>
            <p:cNvSpPr/>
            <p:nvPr/>
          </p:nvSpPr>
          <p:spPr>
            <a:xfrm>
              <a:off x="-19966" y="555249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49" name="Дуга 1048">
              <a:extLst>
                <a:ext uri="{FF2B5EF4-FFF2-40B4-BE49-F238E27FC236}">
                  <a16:creationId xmlns:a16="http://schemas.microsoft.com/office/drawing/2014/main" xmlns="" id="{86645125-8E60-4677-A6FD-C07C74CB9567}"/>
                </a:ext>
              </a:extLst>
            </p:cNvPr>
            <p:cNvSpPr/>
            <p:nvPr/>
          </p:nvSpPr>
          <p:spPr>
            <a:xfrm>
              <a:off x="-22414" y="5596058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xmlns="" id="{885B220D-2277-44A3-823F-990886E7540E}"/>
                </a:ext>
              </a:extLst>
            </p:cNvPr>
            <p:cNvSpPr/>
            <p:nvPr/>
          </p:nvSpPr>
          <p:spPr>
            <a:xfrm>
              <a:off x="89801" y="5616539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xmlns="" id="{382AFEC6-01CF-449F-9A2B-77B8FFEBB7B5}"/>
                </a:ext>
              </a:extLst>
            </p:cNvPr>
            <p:cNvSpPr/>
            <p:nvPr/>
          </p:nvSpPr>
          <p:spPr>
            <a:xfrm>
              <a:off x="273845" y="5698928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52" name="Прямая соединительная линия 1051">
              <a:extLst>
                <a:ext uri="{FF2B5EF4-FFF2-40B4-BE49-F238E27FC236}">
                  <a16:creationId xmlns:a16="http://schemas.microsoft.com/office/drawing/2014/main" xmlns="" id="{40D5DC40-7EB6-4621-B0BD-BD61B0E4C7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7021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Прямая соединительная линия 1052">
              <a:extLst>
                <a:ext uri="{FF2B5EF4-FFF2-40B4-BE49-F238E27FC236}">
                  <a16:creationId xmlns:a16="http://schemas.microsoft.com/office/drawing/2014/main" xmlns="" id="{C1D9A7D6-397E-4918-BE96-89B845693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7021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Прямая соединительная линия 1053">
              <a:extLst>
                <a:ext uri="{FF2B5EF4-FFF2-40B4-BE49-F238E27FC236}">
                  <a16:creationId xmlns:a16="http://schemas.microsoft.com/office/drawing/2014/main" xmlns="" id="{B062B55E-A8BA-4800-9DA5-CC84C6A64E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7052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Прямая соединительная линия 1054">
              <a:extLst>
                <a:ext uri="{FF2B5EF4-FFF2-40B4-BE49-F238E27FC236}">
                  <a16:creationId xmlns:a16="http://schemas.microsoft.com/office/drawing/2014/main" xmlns="" id="{60CAF21A-1190-4C19-9741-E29E71A6ED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7052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Прямая соединительная линия 1055">
              <a:extLst>
                <a:ext uri="{FF2B5EF4-FFF2-40B4-BE49-F238E27FC236}">
                  <a16:creationId xmlns:a16="http://schemas.microsoft.com/office/drawing/2014/main" xmlns="" id="{FE207BEC-031D-403D-8973-1EFA59F61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7008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Прямая соединительная линия 1056">
              <a:extLst>
                <a:ext uri="{FF2B5EF4-FFF2-40B4-BE49-F238E27FC236}">
                  <a16:creationId xmlns:a16="http://schemas.microsoft.com/office/drawing/2014/main" xmlns="" id="{D9305D7F-01A1-4D3A-A196-CE0A9567F0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7021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Прямая соединительная линия 1057">
              <a:extLst>
                <a:ext uri="{FF2B5EF4-FFF2-40B4-BE49-F238E27FC236}">
                  <a16:creationId xmlns:a16="http://schemas.microsoft.com/office/drawing/2014/main" xmlns="" id="{16C2812C-D24D-476A-8DCE-C30A70AE0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69765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9" name="Дуга 1058">
              <a:extLst>
                <a:ext uri="{FF2B5EF4-FFF2-40B4-BE49-F238E27FC236}">
                  <a16:creationId xmlns:a16="http://schemas.microsoft.com/office/drawing/2014/main" xmlns="" id="{AF15749D-BEDC-4501-9658-C0296D5D364C}"/>
                </a:ext>
              </a:extLst>
            </p:cNvPr>
            <p:cNvSpPr/>
            <p:nvPr/>
          </p:nvSpPr>
          <p:spPr>
            <a:xfrm>
              <a:off x="-19966" y="570432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60" name="Дуга 1059">
              <a:extLst>
                <a:ext uri="{FF2B5EF4-FFF2-40B4-BE49-F238E27FC236}">
                  <a16:creationId xmlns:a16="http://schemas.microsoft.com/office/drawing/2014/main" xmlns="" id="{6102C6B8-8907-4BF8-B10E-8C19EEB67C67}"/>
                </a:ext>
              </a:extLst>
            </p:cNvPr>
            <p:cNvSpPr/>
            <p:nvPr/>
          </p:nvSpPr>
          <p:spPr>
            <a:xfrm>
              <a:off x="-22414" y="5751160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61" name="Прямоугольник 1060">
              <a:extLst>
                <a:ext uri="{FF2B5EF4-FFF2-40B4-BE49-F238E27FC236}">
                  <a16:creationId xmlns:a16="http://schemas.microsoft.com/office/drawing/2014/main" xmlns="" id="{0DE05AE0-CD01-473E-A52E-3A2B5A405355}"/>
                </a:ext>
              </a:extLst>
            </p:cNvPr>
            <p:cNvSpPr/>
            <p:nvPr/>
          </p:nvSpPr>
          <p:spPr>
            <a:xfrm>
              <a:off x="89801" y="5771641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62" name="Прямоугольник 1061">
              <a:extLst>
                <a:ext uri="{FF2B5EF4-FFF2-40B4-BE49-F238E27FC236}">
                  <a16:creationId xmlns:a16="http://schemas.microsoft.com/office/drawing/2014/main" xmlns="" id="{6EB778C1-B66C-4BC9-81DC-FFCF46952E4C}"/>
                </a:ext>
              </a:extLst>
            </p:cNvPr>
            <p:cNvSpPr/>
            <p:nvPr/>
          </p:nvSpPr>
          <p:spPr>
            <a:xfrm>
              <a:off x="273845" y="586269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63" name="Прямая соединительная линия 1062">
              <a:extLst>
                <a:ext uri="{FF2B5EF4-FFF2-40B4-BE49-F238E27FC236}">
                  <a16:creationId xmlns:a16="http://schemas.microsoft.com/office/drawing/2014/main" xmlns="" id="{0DBD5BF6-710B-4E76-8363-90D3D279EB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8658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Прямая соединительная линия 1063">
              <a:extLst>
                <a:ext uri="{FF2B5EF4-FFF2-40B4-BE49-F238E27FC236}">
                  <a16:creationId xmlns:a16="http://schemas.microsoft.com/office/drawing/2014/main" xmlns="" id="{48F859FC-F67E-44DC-820B-831DFB7521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8658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Прямая соединительная линия 1064">
              <a:extLst>
                <a:ext uri="{FF2B5EF4-FFF2-40B4-BE49-F238E27FC236}">
                  <a16:creationId xmlns:a16="http://schemas.microsoft.com/office/drawing/2014/main" xmlns="" id="{DA6F9A2D-EC4B-4C25-8228-E7F995CC20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8690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Прямая соединительная линия 1065">
              <a:extLst>
                <a:ext uri="{FF2B5EF4-FFF2-40B4-BE49-F238E27FC236}">
                  <a16:creationId xmlns:a16="http://schemas.microsoft.com/office/drawing/2014/main" xmlns="" id="{6FF59791-4EFD-43EC-AA60-F27521E86C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8690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Прямая соединительная линия 1066">
              <a:extLst>
                <a:ext uri="{FF2B5EF4-FFF2-40B4-BE49-F238E27FC236}">
                  <a16:creationId xmlns:a16="http://schemas.microsoft.com/office/drawing/2014/main" xmlns="" id="{80CFAEA8-14E2-4DED-BDC0-33C99F083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86459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Прямая соединительная линия 1067">
              <a:extLst>
                <a:ext uri="{FF2B5EF4-FFF2-40B4-BE49-F238E27FC236}">
                  <a16:creationId xmlns:a16="http://schemas.microsoft.com/office/drawing/2014/main" xmlns="" id="{6D595C6C-60DB-4FF6-A219-130AB98E7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8658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Прямая соединительная линия 1068">
              <a:extLst>
                <a:ext uri="{FF2B5EF4-FFF2-40B4-BE49-F238E27FC236}">
                  <a16:creationId xmlns:a16="http://schemas.microsoft.com/office/drawing/2014/main" xmlns="" id="{78B3F633-63A4-4FE5-81E7-92D58E9D79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86142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0" name="Дуга 1069">
              <a:extLst>
                <a:ext uri="{FF2B5EF4-FFF2-40B4-BE49-F238E27FC236}">
                  <a16:creationId xmlns:a16="http://schemas.microsoft.com/office/drawing/2014/main" xmlns="" id="{5ACD1E31-BF88-4849-B2F5-14FE1E4A5CD4}"/>
                </a:ext>
              </a:extLst>
            </p:cNvPr>
            <p:cNvSpPr/>
            <p:nvPr/>
          </p:nvSpPr>
          <p:spPr>
            <a:xfrm>
              <a:off x="-19966" y="586809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71" name="Дуга 1070">
              <a:extLst>
                <a:ext uri="{FF2B5EF4-FFF2-40B4-BE49-F238E27FC236}">
                  <a16:creationId xmlns:a16="http://schemas.microsoft.com/office/drawing/2014/main" xmlns="" id="{A177D92E-4DA0-4CED-B14F-2E98CF938D48}"/>
                </a:ext>
              </a:extLst>
            </p:cNvPr>
            <p:cNvSpPr/>
            <p:nvPr/>
          </p:nvSpPr>
          <p:spPr>
            <a:xfrm>
              <a:off x="-22414" y="591254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72" name="Прямоугольник 1071">
              <a:extLst>
                <a:ext uri="{FF2B5EF4-FFF2-40B4-BE49-F238E27FC236}">
                  <a16:creationId xmlns:a16="http://schemas.microsoft.com/office/drawing/2014/main" xmlns="" id="{8AFC595C-214D-4D85-B1EF-8D51630184FB}"/>
                </a:ext>
              </a:extLst>
            </p:cNvPr>
            <p:cNvSpPr/>
            <p:nvPr/>
          </p:nvSpPr>
          <p:spPr>
            <a:xfrm>
              <a:off x="89801" y="5935405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73" name="Прямоугольник 1072">
              <a:extLst>
                <a:ext uri="{FF2B5EF4-FFF2-40B4-BE49-F238E27FC236}">
                  <a16:creationId xmlns:a16="http://schemas.microsoft.com/office/drawing/2014/main" xmlns="" id="{C51F341A-3EF5-4B67-A180-57A6877092C9}"/>
                </a:ext>
              </a:extLst>
            </p:cNvPr>
            <p:cNvSpPr/>
            <p:nvPr/>
          </p:nvSpPr>
          <p:spPr>
            <a:xfrm>
              <a:off x="273845" y="6017794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74" name="Прямая соединительная линия 1073">
              <a:extLst>
                <a:ext uri="{FF2B5EF4-FFF2-40B4-BE49-F238E27FC236}">
                  <a16:creationId xmlns:a16="http://schemas.microsoft.com/office/drawing/2014/main" xmlns="" id="{35F1E7C8-9A48-4FF7-A6E0-ADF9636EE5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0209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Прямая соединительная линия 1074">
              <a:extLst>
                <a:ext uri="{FF2B5EF4-FFF2-40B4-BE49-F238E27FC236}">
                  <a16:creationId xmlns:a16="http://schemas.microsoft.com/office/drawing/2014/main" xmlns="" id="{2CEBB491-9633-4123-A1B4-8A3AC837DB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0209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Прямая соединительная линия 1075">
              <a:extLst>
                <a:ext uri="{FF2B5EF4-FFF2-40B4-BE49-F238E27FC236}">
                  <a16:creationId xmlns:a16="http://schemas.microsoft.com/office/drawing/2014/main" xmlns="" id="{B893CB26-EF17-43BF-BBA7-675FE94740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0241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Прямая соединительная линия 1076">
              <a:extLst>
                <a:ext uri="{FF2B5EF4-FFF2-40B4-BE49-F238E27FC236}">
                  <a16:creationId xmlns:a16="http://schemas.microsoft.com/office/drawing/2014/main" xmlns="" id="{5DD1CBE2-9B16-4DAF-B46F-E99997BD10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0241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Прямая соединительная линия 1077">
              <a:extLst>
                <a:ext uri="{FF2B5EF4-FFF2-40B4-BE49-F238E27FC236}">
                  <a16:creationId xmlns:a16="http://schemas.microsoft.com/office/drawing/2014/main" xmlns="" id="{034DB445-F6C6-4896-9F18-D5DB3F88A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601969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Прямая соединительная линия 1078">
              <a:extLst>
                <a:ext uri="{FF2B5EF4-FFF2-40B4-BE49-F238E27FC236}">
                  <a16:creationId xmlns:a16="http://schemas.microsoft.com/office/drawing/2014/main" xmlns="" id="{B37B8663-13B5-413D-8A75-36084DED6B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0209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Прямая соединительная линия 1079">
              <a:extLst>
                <a:ext uri="{FF2B5EF4-FFF2-40B4-BE49-F238E27FC236}">
                  <a16:creationId xmlns:a16="http://schemas.microsoft.com/office/drawing/2014/main" xmlns="" id="{1A3B4E69-1168-4E2D-9C8D-FE381DEFFC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601652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Прямая соединительная линия 1080">
              <a:extLst>
                <a:ext uri="{FF2B5EF4-FFF2-40B4-BE49-F238E27FC236}">
                  <a16:creationId xmlns:a16="http://schemas.microsoft.com/office/drawing/2014/main" xmlns="" id="{DB015FA6-7A54-4F85-B69D-CED47FD4C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0241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2" name="Дуга 1081">
              <a:extLst>
                <a:ext uri="{FF2B5EF4-FFF2-40B4-BE49-F238E27FC236}">
                  <a16:creationId xmlns:a16="http://schemas.microsoft.com/office/drawing/2014/main" xmlns="" id="{49FCCBB1-6180-4327-9EEA-8EAC69427DB9}"/>
                </a:ext>
              </a:extLst>
            </p:cNvPr>
            <p:cNvSpPr/>
            <p:nvPr/>
          </p:nvSpPr>
          <p:spPr>
            <a:xfrm>
              <a:off x="-19966" y="6023194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83" name="Дуга 1082">
              <a:extLst>
                <a:ext uri="{FF2B5EF4-FFF2-40B4-BE49-F238E27FC236}">
                  <a16:creationId xmlns:a16="http://schemas.microsoft.com/office/drawing/2014/main" xmlns="" id="{0DF01723-A206-42FB-AFD8-022C008FB3CA}"/>
                </a:ext>
              </a:extLst>
            </p:cNvPr>
            <p:cNvSpPr/>
            <p:nvPr/>
          </p:nvSpPr>
          <p:spPr>
            <a:xfrm>
              <a:off x="-22414" y="606764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xmlns="" id="{80165C8A-C0FF-48DD-A67E-E33AD35CC1D0}"/>
                </a:ext>
              </a:extLst>
            </p:cNvPr>
            <p:cNvSpPr/>
            <p:nvPr/>
          </p:nvSpPr>
          <p:spPr>
            <a:xfrm>
              <a:off x="92182" y="608510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85" name="Прямая соединительная линия 1084">
              <a:extLst>
                <a:ext uri="{FF2B5EF4-FFF2-40B4-BE49-F238E27FC236}">
                  <a16:creationId xmlns:a16="http://schemas.microsoft.com/office/drawing/2014/main" xmlns="" id="{5EF528F0-BB0F-4F9B-97DB-9F6460B15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184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xmlns="" id="{ADC9389A-019D-4C8D-9430-C6F2BBC94A57}"/>
                </a:ext>
              </a:extLst>
            </p:cNvPr>
            <p:cNvSpPr/>
            <p:nvPr/>
          </p:nvSpPr>
          <p:spPr>
            <a:xfrm>
              <a:off x="273845" y="618155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87" name="Прямая соединительная линия 1086">
              <a:extLst>
                <a:ext uri="{FF2B5EF4-FFF2-40B4-BE49-F238E27FC236}">
                  <a16:creationId xmlns:a16="http://schemas.microsoft.com/office/drawing/2014/main" xmlns="" id="{2AE327C2-C979-414C-A005-06F0283C1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184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Прямая соединительная линия 1087">
              <a:extLst>
                <a:ext uri="{FF2B5EF4-FFF2-40B4-BE49-F238E27FC236}">
                  <a16:creationId xmlns:a16="http://schemas.microsoft.com/office/drawing/2014/main" xmlns="" id="{626FF3C3-DA7B-461A-BA10-34C1B8DFE7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18790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Прямая соединительная линия 1088">
              <a:extLst>
                <a:ext uri="{FF2B5EF4-FFF2-40B4-BE49-F238E27FC236}">
                  <a16:creationId xmlns:a16="http://schemas.microsoft.com/office/drawing/2014/main" xmlns="" id="{9FCC491A-AEB5-4338-8174-4262FC6E35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18790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Прямая соединительная линия 1089">
              <a:extLst>
                <a:ext uri="{FF2B5EF4-FFF2-40B4-BE49-F238E27FC236}">
                  <a16:creationId xmlns:a16="http://schemas.microsoft.com/office/drawing/2014/main" xmlns="" id="{2EC05D7E-4876-45A6-A0AA-E25732150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618346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Прямая соединительная линия 1090">
              <a:extLst>
                <a:ext uri="{FF2B5EF4-FFF2-40B4-BE49-F238E27FC236}">
                  <a16:creationId xmlns:a16="http://schemas.microsoft.com/office/drawing/2014/main" xmlns="" id="{CBDDBE64-1FC6-4E65-B55B-164A7F5111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184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Прямая соединительная линия 1091">
              <a:extLst>
                <a:ext uri="{FF2B5EF4-FFF2-40B4-BE49-F238E27FC236}">
                  <a16:creationId xmlns:a16="http://schemas.microsoft.com/office/drawing/2014/main" xmlns="" id="{20ED97FE-666B-41B8-B89A-8B1B56108D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618028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Прямая соединительная линия 1092">
              <a:extLst>
                <a:ext uri="{FF2B5EF4-FFF2-40B4-BE49-F238E27FC236}">
                  <a16:creationId xmlns:a16="http://schemas.microsoft.com/office/drawing/2014/main" xmlns="" id="{6396ED0A-DA90-40F4-B8CF-EA86C2807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18790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4" name="Дуга 1093">
              <a:extLst>
                <a:ext uri="{FF2B5EF4-FFF2-40B4-BE49-F238E27FC236}">
                  <a16:creationId xmlns:a16="http://schemas.microsoft.com/office/drawing/2014/main" xmlns="" id="{6BD9DE9B-9928-449C-A0DF-42DAF832B630}"/>
                </a:ext>
              </a:extLst>
            </p:cNvPr>
            <p:cNvSpPr/>
            <p:nvPr/>
          </p:nvSpPr>
          <p:spPr>
            <a:xfrm>
              <a:off x="-19966" y="618933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95" name="Дуга 1094">
              <a:extLst>
                <a:ext uri="{FF2B5EF4-FFF2-40B4-BE49-F238E27FC236}">
                  <a16:creationId xmlns:a16="http://schemas.microsoft.com/office/drawing/2014/main" xmlns="" id="{258F7C70-9CF1-477E-9C9B-E2B96551B683}"/>
                </a:ext>
              </a:extLst>
            </p:cNvPr>
            <p:cNvSpPr/>
            <p:nvPr/>
          </p:nvSpPr>
          <p:spPr>
            <a:xfrm>
              <a:off x="-22414" y="623378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xmlns="" id="{E727DBED-A9D1-45E7-A42C-57CA8EED1B17}"/>
                </a:ext>
              </a:extLst>
            </p:cNvPr>
            <p:cNvSpPr/>
            <p:nvPr/>
          </p:nvSpPr>
          <p:spPr>
            <a:xfrm>
              <a:off x="89801" y="625427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xmlns="" id="{3699DDDE-F36A-45BF-B3A5-A39FECCFC7E2}"/>
                </a:ext>
              </a:extLst>
            </p:cNvPr>
            <p:cNvSpPr/>
            <p:nvPr/>
          </p:nvSpPr>
          <p:spPr>
            <a:xfrm>
              <a:off x="273845" y="63366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98" name="Прямая соединительная линия 1097">
              <a:extLst>
                <a:ext uri="{FF2B5EF4-FFF2-40B4-BE49-F238E27FC236}">
                  <a16:creationId xmlns:a16="http://schemas.microsoft.com/office/drawing/2014/main" xmlns="" id="{05F5AC1E-9EE4-4844-AF49-37BD6A1F96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339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Прямая соединительная линия 1098">
              <a:extLst>
                <a:ext uri="{FF2B5EF4-FFF2-40B4-BE49-F238E27FC236}">
                  <a16:creationId xmlns:a16="http://schemas.microsoft.com/office/drawing/2014/main" xmlns="" id="{1AD82364-3B37-4CDC-B53C-40F87E09F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339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Прямая соединительная линия 1099">
              <a:extLst>
                <a:ext uri="{FF2B5EF4-FFF2-40B4-BE49-F238E27FC236}">
                  <a16:creationId xmlns:a16="http://schemas.microsoft.com/office/drawing/2014/main" xmlns="" id="{FE0034EA-B6CA-497D-860C-5CFEE09795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3430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Прямая соединительная линия 1100">
              <a:extLst>
                <a:ext uri="{FF2B5EF4-FFF2-40B4-BE49-F238E27FC236}">
                  <a16:creationId xmlns:a16="http://schemas.microsoft.com/office/drawing/2014/main" xmlns="" id="{89A87D43-F0FB-424C-9614-F94873293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3430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Прямая соединительная линия 1101">
              <a:extLst>
                <a:ext uri="{FF2B5EF4-FFF2-40B4-BE49-F238E27FC236}">
                  <a16:creationId xmlns:a16="http://schemas.microsoft.com/office/drawing/2014/main" xmlns="" id="{5AE28DF2-05F8-4EE3-BE18-49746377D2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63385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Прямая соединительная линия 1102">
              <a:extLst>
                <a:ext uri="{FF2B5EF4-FFF2-40B4-BE49-F238E27FC236}">
                  <a16:creationId xmlns:a16="http://schemas.microsoft.com/office/drawing/2014/main" xmlns="" id="{D9BE5164-ECF2-4506-9A37-9E7E1129CE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339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Прямая соединительная линия 1103">
              <a:extLst>
                <a:ext uri="{FF2B5EF4-FFF2-40B4-BE49-F238E27FC236}">
                  <a16:creationId xmlns:a16="http://schemas.microsoft.com/office/drawing/2014/main" xmlns="" id="{713C709F-CC24-4CF1-9CB8-BA0DD4C229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63353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Прямая соединительная линия 1104">
              <a:extLst>
                <a:ext uri="{FF2B5EF4-FFF2-40B4-BE49-F238E27FC236}">
                  <a16:creationId xmlns:a16="http://schemas.microsoft.com/office/drawing/2014/main" xmlns="" id="{A456A3AF-C142-4818-B793-4ED3FCDC1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3430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6" name="Дуга 1105">
              <a:extLst>
                <a:ext uri="{FF2B5EF4-FFF2-40B4-BE49-F238E27FC236}">
                  <a16:creationId xmlns:a16="http://schemas.microsoft.com/office/drawing/2014/main" xmlns="" id="{36629791-161C-4F63-B909-60BB5504DA66}"/>
                </a:ext>
              </a:extLst>
            </p:cNvPr>
            <p:cNvSpPr/>
            <p:nvPr/>
          </p:nvSpPr>
          <p:spPr>
            <a:xfrm>
              <a:off x="-19966" y="63420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07" name="Дуга 1106">
              <a:extLst>
                <a:ext uri="{FF2B5EF4-FFF2-40B4-BE49-F238E27FC236}">
                  <a16:creationId xmlns:a16="http://schemas.microsoft.com/office/drawing/2014/main" xmlns="" id="{DB121E40-FBEA-4E82-A179-F7A0B496CD58}"/>
                </a:ext>
              </a:extLst>
            </p:cNvPr>
            <p:cNvSpPr/>
            <p:nvPr/>
          </p:nvSpPr>
          <p:spPr>
            <a:xfrm>
              <a:off x="-22414" y="63888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108" name="Прямоугольник 1107">
              <a:extLst>
                <a:ext uri="{FF2B5EF4-FFF2-40B4-BE49-F238E27FC236}">
                  <a16:creationId xmlns:a16="http://schemas.microsoft.com/office/drawing/2014/main" xmlns="" id="{EC18CF6F-92F6-4ED1-8893-C76712D35F06}"/>
                </a:ext>
              </a:extLst>
            </p:cNvPr>
            <p:cNvSpPr/>
            <p:nvPr/>
          </p:nvSpPr>
          <p:spPr>
            <a:xfrm>
              <a:off x="89801" y="640937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</p:grpSp>
      <p:sp>
        <p:nvSpPr>
          <p:cNvPr id="550" name="TextBox 549"/>
          <p:cNvSpPr txBox="1"/>
          <p:nvPr/>
        </p:nvSpPr>
        <p:spPr>
          <a:xfrm>
            <a:off x="900908" y="4311858"/>
            <a:ext cx="10236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" name="Скругленный прямоугольник 556"/>
          <p:cNvSpPr/>
          <p:nvPr/>
        </p:nvSpPr>
        <p:spPr>
          <a:xfrm>
            <a:off x="3238480" y="3826176"/>
            <a:ext cx="8072494" cy="2031716"/>
          </a:xfrm>
          <a:prstGeom prst="roundRect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77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Найбільшої руйнації внаслідок воєнних дій зазнала Тростянецька міська лікарня, привокзальна площа й будівлі та споруди, розташовані на ній, підприємства Держлісгосп,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ПрАТ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Монделіс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Україна», історичні споруди –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Краснотростянецька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лісодослідна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станція, садиба Л. Є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Кеніга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(праве крило), колишній магазин купця Ф. Курила тощо. Майже пів сотні магазинів та аптек були зруйновані та розграбовані.</a:t>
            </a:r>
          </a:p>
        </p:txBody>
      </p:sp>
      <p:sp>
        <p:nvSpPr>
          <p:cNvPr id="548" name="Скругленный прямоугольник 547"/>
          <p:cNvSpPr/>
          <p:nvPr/>
        </p:nvSpPr>
        <p:spPr>
          <a:xfrm>
            <a:off x="952464" y="1714488"/>
            <a:ext cx="7642730" cy="1928826"/>
          </a:xfrm>
          <a:prstGeom prst="roundRect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77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Окупанти залишили в місті великі руйнування: пошкоджено 59 об’єктів комунальної власності; зазнали різної стадії руйнації 1322 приватних житлових будинків та квартир, із них: повністю зруйновано 12 приватних будинків та 1090 пошкоджено, в 5 багатоповерхівках зруйновано повністю 120 квартир та 100 пошкоджено.</a:t>
            </a:r>
          </a:p>
        </p:txBody>
      </p:sp>
      <p:pic>
        <p:nvPicPr>
          <p:cNvPr id="2050" name="Picture 2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68" y="660777"/>
            <a:ext cx="2624142" cy="196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Оперативна_інформація_станом_на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4" y="4000504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60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E6B1E061-4EBD-420C-9D33-141015847C10}"/>
              </a:ext>
            </a:extLst>
          </p:cNvPr>
          <p:cNvSpPr/>
          <p:nvPr/>
        </p:nvSpPr>
        <p:spPr>
          <a:xfrm flipH="1">
            <a:off x="114592" y="206828"/>
            <a:ext cx="11574578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43C63D26-C3B3-42A8-BD82-6EDF569608C0}"/>
              </a:ext>
            </a:extLst>
          </p:cNvPr>
          <p:cNvSpPr/>
          <p:nvPr/>
        </p:nvSpPr>
        <p:spPr>
          <a:xfrm flipH="1">
            <a:off x="143168" y="206828"/>
            <a:ext cx="11528512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50B61B45-8051-4470-AF5C-4B0E771BF990}"/>
              </a:ext>
            </a:extLst>
          </p:cNvPr>
          <p:cNvSpPr/>
          <p:nvPr/>
        </p:nvSpPr>
        <p:spPr>
          <a:xfrm flipH="1">
            <a:off x="148796" y="206828"/>
            <a:ext cx="11500268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AA375C60-928B-4FFD-9E78-126794605999}"/>
              </a:ext>
            </a:extLst>
          </p:cNvPr>
          <p:cNvSpPr/>
          <p:nvPr/>
        </p:nvSpPr>
        <p:spPr>
          <a:xfrm flipH="1">
            <a:off x="128187" y="206828"/>
            <a:ext cx="11506887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98EF66F2-E2B0-4EA0-AB6B-4FADF596885A}"/>
              </a:ext>
            </a:extLst>
          </p:cNvPr>
          <p:cNvSpPr/>
          <p:nvPr/>
        </p:nvSpPr>
        <p:spPr>
          <a:xfrm flipH="1">
            <a:off x="126134" y="206828"/>
            <a:ext cx="11481429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D6275078-2FFD-4AC9-9749-D30FACCEFCC7}"/>
              </a:ext>
            </a:extLst>
          </p:cNvPr>
          <p:cNvSpPr/>
          <p:nvPr/>
        </p:nvSpPr>
        <p:spPr>
          <a:xfrm flipH="1">
            <a:off x="126132" y="206828"/>
            <a:ext cx="11461977" cy="63881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97000">
                <a:srgbClr val="B3B3B3"/>
              </a:gs>
              <a:gs pos="100000">
                <a:schemeClr val="bg1">
                  <a:lumMod val="50000"/>
                </a:schemeClr>
              </a:gs>
              <a:gs pos="55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2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63" dirty="0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B4A0595E-6137-4E2D-96DA-900B26D5D2EF}"/>
              </a:ext>
            </a:extLst>
          </p:cNvPr>
          <p:cNvSpPr/>
          <p:nvPr/>
        </p:nvSpPr>
        <p:spPr>
          <a:xfrm flipH="1">
            <a:off x="0" y="197204"/>
            <a:ext cx="11503046" cy="6388100"/>
          </a:xfrm>
          <a:prstGeom prst="rect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94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5C056914-102D-45BA-93F4-7C488B962F9F}"/>
              </a:ext>
            </a:extLst>
          </p:cNvPr>
          <p:cNvSpPr txBox="1"/>
          <p:nvPr/>
        </p:nvSpPr>
        <p:spPr>
          <a:xfrm>
            <a:off x="3023795" y="841299"/>
            <a:ext cx="5455456" cy="61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1" dirty="0"/>
              <a:t>Діяльність підрозділів поліції в умовах воєнного стану</a:t>
            </a:r>
          </a:p>
        </p:txBody>
      </p:sp>
      <p:grpSp>
        <p:nvGrpSpPr>
          <p:cNvPr id="3" name="Группа 652">
            <a:extLst>
              <a:ext uri="{FF2B5EF4-FFF2-40B4-BE49-F238E27FC236}">
                <a16:creationId xmlns:a16="http://schemas.microsoft.com/office/drawing/2014/main" xmlns="" id="{56D23A43-5EBE-4E07-AD6F-7292FEC2DF8E}"/>
              </a:ext>
            </a:extLst>
          </p:cNvPr>
          <p:cNvGrpSpPr/>
          <p:nvPr/>
        </p:nvGrpSpPr>
        <p:grpSpPr>
          <a:xfrm>
            <a:off x="-44826" y="431288"/>
            <a:ext cx="417086" cy="6014401"/>
            <a:chOff x="-22414" y="440690"/>
            <a:chExt cx="417086" cy="6014401"/>
          </a:xfrm>
        </p:grpSpPr>
        <p:sp>
          <p:nvSpPr>
            <p:cNvPr id="654" name="Прямоугольник 653">
              <a:extLst>
                <a:ext uri="{FF2B5EF4-FFF2-40B4-BE49-F238E27FC236}">
                  <a16:creationId xmlns:a16="http://schemas.microsoft.com/office/drawing/2014/main" xmlns="" id="{9251736D-4846-4282-8C6C-50E65D2C81D2}"/>
                </a:ext>
              </a:extLst>
            </p:cNvPr>
            <p:cNvSpPr/>
            <p:nvPr/>
          </p:nvSpPr>
          <p:spPr>
            <a:xfrm>
              <a:off x="273845" y="441960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655" name="Прямая соединительная линия 654">
              <a:extLst>
                <a:ext uri="{FF2B5EF4-FFF2-40B4-BE49-F238E27FC236}">
                  <a16:creationId xmlns:a16="http://schemas.microsoft.com/office/drawing/2014/main" xmlns="" id="{9D552E2F-E980-4FAD-BD85-2CA510738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451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Прямая соединительная линия 655">
              <a:extLst>
                <a:ext uri="{FF2B5EF4-FFF2-40B4-BE49-F238E27FC236}">
                  <a16:creationId xmlns:a16="http://schemas.microsoft.com/office/drawing/2014/main" xmlns="" id="{B7CFBAC0-AC6B-49C8-968D-BE8C24F509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451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Прямая соединительная линия 656">
              <a:extLst>
                <a:ext uri="{FF2B5EF4-FFF2-40B4-BE49-F238E27FC236}">
                  <a16:creationId xmlns:a16="http://schemas.microsoft.com/office/drawing/2014/main" xmlns="" id="{45B4047E-2CA2-4172-A562-06DBE1F4C2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483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Прямая соединительная линия 657">
              <a:extLst>
                <a:ext uri="{FF2B5EF4-FFF2-40B4-BE49-F238E27FC236}">
                  <a16:creationId xmlns:a16="http://schemas.microsoft.com/office/drawing/2014/main" xmlns="" id="{8DAEF019-CBD4-4919-8E50-C6D94280C4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483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Прямая соединительная линия 658">
              <a:extLst>
                <a:ext uri="{FF2B5EF4-FFF2-40B4-BE49-F238E27FC236}">
                  <a16:creationId xmlns:a16="http://schemas.microsoft.com/office/drawing/2014/main" xmlns="" id="{5AA28AE1-C3AE-4E12-A061-E3BEB1501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4386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Прямая соединительная линия 659">
              <a:extLst>
                <a:ext uri="{FF2B5EF4-FFF2-40B4-BE49-F238E27FC236}">
                  <a16:creationId xmlns:a16="http://schemas.microsoft.com/office/drawing/2014/main" xmlns="" id="{C9D836F8-2959-4063-8286-F4D919B93C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451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Прямая соединительная линия 660">
              <a:extLst>
                <a:ext uri="{FF2B5EF4-FFF2-40B4-BE49-F238E27FC236}">
                  <a16:creationId xmlns:a16="http://schemas.microsoft.com/office/drawing/2014/main" xmlns="" id="{39331A5E-ED24-47A7-8637-EDE5BE50F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4069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Прямая соединительная линия 661">
              <a:extLst>
                <a:ext uri="{FF2B5EF4-FFF2-40B4-BE49-F238E27FC236}">
                  <a16:creationId xmlns:a16="http://schemas.microsoft.com/office/drawing/2014/main" xmlns="" id="{8CACAE55-A68A-4600-A6AE-4DC4B99588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483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3" name="Дуга 662">
              <a:extLst>
                <a:ext uri="{FF2B5EF4-FFF2-40B4-BE49-F238E27FC236}">
                  <a16:creationId xmlns:a16="http://schemas.microsoft.com/office/drawing/2014/main" xmlns="" id="{DBB4B95D-EA7B-4C56-88AB-34A5C7F07CE0}"/>
                </a:ext>
              </a:extLst>
            </p:cNvPr>
            <p:cNvSpPr/>
            <p:nvPr/>
          </p:nvSpPr>
          <p:spPr>
            <a:xfrm>
              <a:off x="-19966" y="44736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64" name="Дуга 663">
              <a:extLst>
                <a:ext uri="{FF2B5EF4-FFF2-40B4-BE49-F238E27FC236}">
                  <a16:creationId xmlns:a16="http://schemas.microsoft.com/office/drawing/2014/main" xmlns="" id="{08E1079C-33E2-41EB-B0AD-055720B76B4C}"/>
                </a:ext>
              </a:extLst>
            </p:cNvPr>
            <p:cNvSpPr/>
            <p:nvPr/>
          </p:nvSpPr>
          <p:spPr>
            <a:xfrm>
              <a:off x="-22414" y="49181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665" name="Прямоугольник 664">
              <a:extLst>
                <a:ext uri="{FF2B5EF4-FFF2-40B4-BE49-F238E27FC236}">
                  <a16:creationId xmlns:a16="http://schemas.microsoft.com/office/drawing/2014/main" xmlns="" id="{C94ADBC1-7D6F-40A4-87BD-93CD5721E2CD}"/>
                </a:ext>
              </a:extLst>
            </p:cNvPr>
            <p:cNvSpPr/>
            <p:nvPr/>
          </p:nvSpPr>
          <p:spPr>
            <a:xfrm>
              <a:off x="89801" y="514673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66" name="Прямоугольник 665">
              <a:extLst>
                <a:ext uri="{FF2B5EF4-FFF2-40B4-BE49-F238E27FC236}">
                  <a16:creationId xmlns:a16="http://schemas.microsoft.com/office/drawing/2014/main" xmlns="" id="{F3E96217-1357-4CC8-A6DE-0C3BDAC0BCBE}"/>
                </a:ext>
              </a:extLst>
            </p:cNvPr>
            <p:cNvSpPr/>
            <p:nvPr/>
          </p:nvSpPr>
          <p:spPr>
            <a:xfrm>
              <a:off x="273845" y="59706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667" name="Прямая соединительная линия 666">
              <a:extLst>
                <a:ext uri="{FF2B5EF4-FFF2-40B4-BE49-F238E27FC236}">
                  <a16:creationId xmlns:a16="http://schemas.microsoft.com/office/drawing/2014/main" xmlns="" id="{FB92D0CC-D5C9-46E4-9A32-E47703C6F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002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Прямая соединительная линия 667">
              <a:extLst>
                <a:ext uri="{FF2B5EF4-FFF2-40B4-BE49-F238E27FC236}">
                  <a16:creationId xmlns:a16="http://schemas.microsoft.com/office/drawing/2014/main" xmlns="" id="{F43277AD-02E5-440E-A9DB-7CB80C33AD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002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Прямая соединительная линия 668">
              <a:extLst>
                <a:ext uri="{FF2B5EF4-FFF2-40B4-BE49-F238E27FC236}">
                  <a16:creationId xmlns:a16="http://schemas.microsoft.com/office/drawing/2014/main" xmlns="" id="{5CB96F03-EED7-45BE-9C64-CD62473977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034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Прямая соединительная линия 669">
              <a:extLst>
                <a:ext uri="{FF2B5EF4-FFF2-40B4-BE49-F238E27FC236}">
                  <a16:creationId xmlns:a16="http://schemas.microsoft.com/office/drawing/2014/main" xmlns="" id="{AA0F9E88-5B1E-4339-9EE1-B7D2A1374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034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Прямая соединительная линия 670">
              <a:extLst>
                <a:ext uri="{FF2B5EF4-FFF2-40B4-BE49-F238E27FC236}">
                  <a16:creationId xmlns:a16="http://schemas.microsoft.com/office/drawing/2014/main" xmlns="" id="{8F2DFE34-E7A0-4D44-8323-ADD38F31EE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989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Прямая соединительная линия 671">
              <a:extLst>
                <a:ext uri="{FF2B5EF4-FFF2-40B4-BE49-F238E27FC236}">
                  <a16:creationId xmlns:a16="http://schemas.microsoft.com/office/drawing/2014/main" xmlns="" id="{B7C1A32C-6DAF-446C-9E9B-F698BB2CC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002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Прямая соединительная линия 672">
              <a:extLst>
                <a:ext uri="{FF2B5EF4-FFF2-40B4-BE49-F238E27FC236}">
                  <a16:creationId xmlns:a16="http://schemas.microsoft.com/office/drawing/2014/main" xmlns="" id="{9DA33236-958E-409C-BD7A-2175D8D3F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9579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Прямая соединительная линия 673">
              <a:extLst>
                <a:ext uri="{FF2B5EF4-FFF2-40B4-BE49-F238E27FC236}">
                  <a16:creationId xmlns:a16="http://schemas.microsoft.com/office/drawing/2014/main" xmlns="" id="{EE5D54C4-9C56-482F-B2C4-BC041AF7F2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034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" name="Дуга 674">
              <a:extLst>
                <a:ext uri="{FF2B5EF4-FFF2-40B4-BE49-F238E27FC236}">
                  <a16:creationId xmlns:a16="http://schemas.microsoft.com/office/drawing/2014/main" xmlns="" id="{F3129CF4-07CD-4E74-B423-746C06087431}"/>
                </a:ext>
              </a:extLst>
            </p:cNvPr>
            <p:cNvSpPr/>
            <p:nvPr/>
          </p:nvSpPr>
          <p:spPr>
            <a:xfrm>
              <a:off x="-19966" y="60246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76" name="Дуга 675">
              <a:extLst>
                <a:ext uri="{FF2B5EF4-FFF2-40B4-BE49-F238E27FC236}">
                  <a16:creationId xmlns:a16="http://schemas.microsoft.com/office/drawing/2014/main" xmlns="" id="{0B25C5A7-D7D6-4BB5-A95A-75B150D84F6D}"/>
                </a:ext>
              </a:extLst>
            </p:cNvPr>
            <p:cNvSpPr/>
            <p:nvPr/>
          </p:nvSpPr>
          <p:spPr>
            <a:xfrm>
              <a:off x="-22414" y="64691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677" name="Прямоугольник 676">
              <a:extLst>
                <a:ext uri="{FF2B5EF4-FFF2-40B4-BE49-F238E27FC236}">
                  <a16:creationId xmlns:a16="http://schemas.microsoft.com/office/drawing/2014/main" xmlns="" id="{96E2A893-F13A-4C6F-B1E9-8F77524E4B9C}"/>
                </a:ext>
              </a:extLst>
            </p:cNvPr>
            <p:cNvSpPr/>
            <p:nvPr/>
          </p:nvSpPr>
          <p:spPr>
            <a:xfrm>
              <a:off x="89801" y="669775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78" name="Прямоугольник 677">
              <a:extLst>
                <a:ext uri="{FF2B5EF4-FFF2-40B4-BE49-F238E27FC236}">
                  <a16:creationId xmlns:a16="http://schemas.microsoft.com/office/drawing/2014/main" xmlns="" id="{DFD1C359-7BA7-4471-AA3E-8C88D5DDB848}"/>
                </a:ext>
              </a:extLst>
            </p:cNvPr>
            <p:cNvSpPr/>
            <p:nvPr/>
          </p:nvSpPr>
          <p:spPr>
            <a:xfrm>
              <a:off x="273845" y="7608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679" name="Прямая соединительная линия 678">
              <a:extLst>
                <a:ext uri="{FF2B5EF4-FFF2-40B4-BE49-F238E27FC236}">
                  <a16:creationId xmlns:a16="http://schemas.microsoft.com/office/drawing/2014/main" xmlns="" id="{9D7BDCD5-F662-450A-9D5A-8295C4FFD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7640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Прямая соединительная линия 679">
              <a:extLst>
                <a:ext uri="{FF2B5EF4-FFF2-40B4-BE49-F238E27FC236}">
                  <a16:creationId xmlns:a16="http://schemas.microsoft.com/office/drawing/2014/main" xmlns="" id="{5AC9D01B-0872-45E3-850A-230B4584B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7640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Прямая соединительная линия 680">
              <a:extLst>
                <a:ext uri="{FF2B5EF4-FFF2-40B4-BE49-F238E27FC236}">
                  <a16:creationId xmlns:a16="http://schemas.microsoft.com/office/drawing/2014/main" xmlns="" id="{E81191C1-C21E-436C-900D-03ED72378F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7671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Прямая соединительная линия 681">
              <a:extLst>
                <a:ext uri="{FF2B5EF4-FFF2-40B4-BE49-F238E27FC236}">
                  <a16:creationId xmlns:a16="http://schemas.microsoft.com/office/drawing/2014/main" xmlns="" id="{4DCB27F9-DB8E-4226-A0DE-071D619EA9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7671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Прямая соединительная линия 682">
              <a:extLst>
                <a:ext uri="{FF2B5EF4-FFF2-40B4-BE49-F238E27FC236}">
                  <a16:creationId xmlns:a16="http://schemas.microsoft.com/office/drawing/2014/main" xmlns="" id="{3512AA7E-F008-43C4-AB62-204BAB189D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762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Прямая соединительная линия 683">
              <a:extLst>
                <a:ext uri="{FF2B5EF4-FFF2-40B4-BE49-F238E27FC236}">
                  <a16:creationId xmlns:a16="http://schemas.microsoft.com/office/drawing/2014/main" xmlns="" id="{61600DB2-BA9A-4FD0-B135-303BA39BE7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7640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Прямая соединительная линия 684">
              <a:extLst>
                <a:ext uri="{FF2B5EF4-FFF2-40B4-BE49-F238E27FC236}">
                  <a16:creationId xmlns:a16="http://schemas.microsoft.com/office/drawing/2014/main" xmlns="" id="{7189F758-ABAB-40BF-B923-6FED75E0E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7595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Прямая соединительная линия 685">
              <a:extLst>
                <a:ext uri="{FF2B5EF4-FFF2-40B4-BE49-F238E27FC236}">
                  <a16:creationId xmlns:a16="http://schemas.microsoft.com/office/drawing/2014/main" xmlns="" id="{F588C3EA-EBB0-4ED2-99B8-3F831714A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7671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7" name="Дуга 686">
              <a:extLst>
                <a:ext uri="{FF2B5EF4-FFF2-40B4-BE49-F238E27FC236}">
                  <a16:creationId xmlns:a16="http://schemas.microsoft.com/office/drawing/2014/main" xmlns="" id="{DAF3E845-75D3-4B6F-B1EC-B10E9048C888}"/>
                </a:ext>
              </a:extLst>
            </p:cNvPr>
            <p:cNvSpPr/>
            <p:nvPr/>
          </p:nvSpPr>
          <p:spPr>
            <a:xfrm>
              <a:off x="-19966" y="7662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88" name="Дуга 687">
              <a:extLst>
                <a:ext uri="{FF2B5EF4-FFF2-40B4-BE49-F238E27FC236}">
                  <a16:creationId xmlns:a16="http://schemas.microsoft.com/office/drawing/2014/main" xmlns="" id="{346C0E0F-9218-4CE5-8F37-FB14E00048F7}"/>
                </a:ext>
              </a:extLst>
            </p:cNvPr>
            <p:cNvSpPr/>
            <p:nvPr/>
          </p:nvSpPr>
          <p:spPr>
            <a:xfrm>
              <a:off x="-22414" y="81305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689" name="Прямоугольник 688">
              <a:extLst>
                <a:ext uri="{FF2B5EF4-FFF2-40B4-BE49-F238E27FC236}">
                  <a16:creationId xmlns:a16="http://schemas.microsoft.com/office/drawing/2014/main" xmlns="" id="{BF13AB66-35E5-4107-BCE3-5BE5AF2C9009}"/>
                </a:ext>
              </a:extLst>
            </p:cNvPr>
            <p:cNvSpPr/>
            <p:nvPr/>
          </p:nvSpPr>
          <p:spPr>
            <a:xfrm>
              <a:off x="89801" y="83354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90" name="Прямоугольник 689">
              <a:extLst>
                <a:ext uri="{FF2B5EF4-FFF2-40B4-BE49-F238E27FC236}">
                  <a16:creationId xmlns:a16="http://schemas.microsoft.com/office/drawing/2014/main" xmlns="" id="{1FC91D3C-4BC1-4109-B9D5-9BD576C332FF}"/>
                </a:ext>
              </a:extLst>
            </p:cNvPr>
            <p:cNvSpPr/>
            <p:nvPr/>
          </p:nvSpPr>
          <p:spPr>
            <a:xfrm>
              <a:off x="273845" y="91592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691" name="Прямая соединительная линия 690">
              <a:extLst>
                <a:ext uri="{FF2B5EF4-FFF2-40B4-BE49-F238E27FC236}">
                  <a16:creationId xmlns:a16="http://schemas.microsoft.com/office/drawing/2014/main" xmlns="" id="{922D1E08-C9DB-4CD6-8AAA-3404A4BE83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9191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Прямая соединительная линия 691">
              <a:extLst>
                <a:ext uri="{FF2B5EF4-FFF2-40B4-BE49-F238E27FC236}">
                  <a16:creationId xmlns:a16="http://schemas.microsoft.com/office/drawing/2014/main" xmlns="" id="{28AF18C4-7B1C-41A8-951E-C8E54344F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9191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Прямая соединительная линия 692">
              <a:extLst>
                <a:ext uri="{FF2B5EF4-FFF2-40B4-BE49-F238E27FC236}">
                  <a16:creationId xmlns:a16="http://schemas.microsoft.com/office/drawing/2014/main" xmlns="" id="{D92F9749-A7EE-484B-96B4-EDB526F072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9222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Прямая соединительная линия 693">
              <a:extLst>
                <a:ext uri="{FF2B5EF4-FFF2-40B4-BE49-F238E27FC236}">
                  <a16:creationId xmlns:a16="http://schemas.microsoft.com/office/drawing/2014/main" xmlns="" id="{E289F4B5-CF00-4ADD-B55E-A7D905F3FC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9222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Прямая соединительная линия 694">
              <a:extLst>
                <a:ext uri="{FF2B5EF4-FFF2-40B4-BE49-F238E27FC236}">
                  <a16:creationId xmlns:a16="http://schemas.microsoft.com/office/drawing/2014/main" xmlns="" id="{0F1F75EB-C62C-4561-AD10-53B69A69C7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917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Прямая соединительная линия 695">
              <a:extLst>
                <a:ext uri="{FF2B5EF4-FFF2-40B4-BE49-F238E27FC236}">
                  <a16:creationId xmlns:a16="http://schemas.microsoft.com/office/drawing/2014/main" xmlns="" id="{F87CE061-1BB4-40BC-9309-8088E2EF48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9191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Прямая соединительная линия 696">
              <a:extLst>
                <a:ext uri="{FF2B5EF4-FFF2-40B4-BE49-F238E27FC236}">
                  <a16:creationId xmlns:a16="http://schemas.microsoft.com/office/drawing/2014/main" xmlns="" id="{6E42B8CD-5767-413E-A3CE-62AB4929A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91465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Прямая соединительная линия 697">
              <a:extLst>
                <a:ext uri="{FF2B5EF4-FFF2-40B4-BE49-F238E27FC236}">
                  <a16:creationId xmlns:a16="http://schemas.microsoft.com/office/drawing/2014/main" xmlns="" id="{3519A665-E192-475B-A60A-DE96D37928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9222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9" name="Дуга 698">
              <a:extLst>
                <a:ext uri="{FF2B5EF4-FFF2-40B4-BE49-F238E27FC236}">
                  <a16:creationId xmlns:a16="http://schemas.microsoft.com/office/drawing/2014/main" xmlns="" id="{6303B991-0E1B-44BB-A8A0-2FD04E475E49}"/>
                </a:ext>
              </a:extLst>
            </p:cNvPr>
            <p:cNvSpPr/>
            <p:nvPr/>
          </p:nvSpPr>
          <p:spPr>
            <a:xfrm>
              <a:off x="-19966" y="92371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00" name="Дуга 699">
              <a:extLst>
                <a:ext uri="{FF2B5EF4-FFF2-40B4-BE49-F238E27FC236}">
                  <a16:creationId xmlns:a16="http://schemas.microsoft.com/office/drawing/2014/main" xmlns="" id="{32C904E3-B750-458F-B2C7-297A6C6AFBC1}"/>
                </a:ext>
              </a:extLst>
            </p:cNvPr>
            <p:cNvSpPr/>
            <p:nvPr/>
          </p:nvSpPr>
          <p:spPr>
            <a:xfrm>
              <a:off x="-22414" y="96816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01" name="Прямоугольник 700">
              <a:extLst>
                <a:ext uri="{FF2B5EF4-FFF2-40B4-BE49-F238E27FC236}">
                  <a16:creationId xmlns:a16="http://schemas.microsoft.com/office/drawing/2014/main" xmlns="" id="{5C561E98-6862-4F8B-BF21-414A61102298}"/>
                </a:ext>
              </a:extLst>
            </p:cNvPr>
            <p:cNvSpPr/>
            <p:nvPr/>
          </p:nvSpPr>
          <p:spPr>
            <a:xfrm>
              <a:off x="89801" y="98864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02" name="Прямоугольник 701">
              <a:extLst>
                <a:ext uri="{FF2B5EF4-FFF2-40B4-BE49-F238E27FC236}">
                  <a16:creationId xmlns:a16="http://schemas.microsoft.com/office/drawing/2014/main" xmlns="" id="{409DC7AA-6155-4C1E-86CB-C195AB3620BD}"/>
                </a:ext>
              </a:extLst>
            </p:cNvPr>
            <p:cNvSpPr/>
            <p:nvPr/>
          </p:nvSpPr>
          <p:spPr>
            <a:xfrm>
              <a:off x="273845" y="10796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03" name="Прямая соединительная линия 702">
              <a:extLst>
                <a:ext uri="{FF2B5EF4-FFF2-40B4-BE49-F238E27FC236}">
                  <a16:creationId xmlns:a16="http://schemas.microsoft.com/office/drawing/2014/main" xmlns="" id="{218B76E1-4BDD-4362-B38B-EAB1DC702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0828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Прямая соединительная линия 703">
              <a:extLst>
                <a:ext uri="{FF2B5EF4-FFF2-40B4-BE49-F238E27FC236}">
                  <a16:creationId xmlns:a16="http://schemas.microsoft.com/office/drawing/2014/main" xmlns="" id="{55360732-A0F5-4114-856E-5177C8F1A5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0828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Прямая соединительная линия 704">
              <a:extLst>
                <a:ext uri="{FF2B5EF4-FFF2-40B4-BE49-F238E27FC236}">
                  <a16:creationId xmlns:a16="http://schemas.microsoft.com/office/drawing/2014/main" xmlns="" id="{E26E7FC7-44A7-47EB-AF92-80D55C037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0860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Прямая соединительная линия 705">
              <a:extLst>
                <a:ext uri="{FF2B5EF4-FFF2-40B4-BE49-F238E27FC236}">
                  <a16:creationId xmlns:a16="http://schemas.microsoft.com/office/drawing/2014/main" xmlns="" id="{5352E4A1-2FAB-4391-B2DE-4EAD1DF5D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0860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Прямая соединительная линия 706">
              <a:extLst>
                <a:ext uri="{FF2B5EF4-FFF2-40B4-BE49-F238E27FC236}">
                  <a16:creationId xmlns:a16="http://schemas.microsoft.com/office/drawing/2014/main" xmlns="" id="{9EBF632E-DCDD-4281-8B9C-447B014C05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0815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Прямая соединительная линия 707">
              <a:extLst>
                <a:ext uri="{FF2B5EF4-FFF2-40B4-BE49-F238E27FC236}">
                  <a16:creationId xmlns:a16="http://schemas.microsoft.com/office/drawing/2014/main" xmlns="" id="{F84D6C23-A78A-42F7-A8D9-6F4154CFE7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0828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Прямая соединительная линия 708">
              <a:extLst>
                <a:ext uri="{FF2B5EF4-FFF2-40B4-BE49-F238E27FC236}">
                  <a16:creationId xmlns:a16="http://schemas.microsoft.com/office/drawing/2014/main" xmlns="" id="{0E332901-0968-4E7D-81AD-A4B77C9DE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0784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Прямая соединительная линия 709">
              <a:extLst>
                <a:ext uri="{FF2B5EF4-FFF2-40B4-BE49-F238E27FC236}">
                  <a16:creationId xmlns:a16="http://schemas.microsoft.com/office/drawing/2014/main" xmlns="" id="{FA2610E3-120E-42A4-A57B-CC86A225A7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0860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1" name="Дуга 710">
              <a:extLst>
                <a:ext uri="{FF2B5EF4-FFF2-40B4-BE49-F238E27FC236}">
                  <a16:creationId xmlns:a16="http://schemas.microsoft.com/office/drawing/2014/main" xmlns="" id="{2EA461B3-C6C4-4759-8609-0A03A83F56EC}"/>
                </a:ext>
              </a:extLst>
            </p:cNvPr>
            <p:cNvSpPr/>
            <p:nvPr/>
          </p:nvSpPr>
          <p:spPr>
            <a:xfrm>
              <a:off x="-19966" y="108271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12" name="Дуга 711">
              <a:extLst>
                <a:ext uri="{FF2B5EF4-FFF2-40B4-BE49-F238E27FC236}">
                  <a16:creationId xmlns:a16="http://schemas.microsoft.com/office/drawing/2014/main" xmlns="" id="{B6053D93-E81D-4487-9D39-8B0BB2204AAE}"/>
                </a:ext>
              </a:extLst>
            </p:cNvPr>
            <p:cNvSpPr/>
            <p:nvPr/>
          </p:nvSpPr>
          <p:spPr>
            <a:xfrm>
              <a:off x="-22414" y="1129544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13" name="Прямоугольник 712">
              <a:extLst>
                <a:ext uri="{FF2B5EF4-FFF2-40B4-BE49-F238E27FC236}">
                  <a16:creationId xmlns:a16="http://schemas.microsoft.com/office/drawing/2014/main" xmlns="" id="{54CE9191-E49C-420F-8E8A-6979178351A0}"/>
                </a:ext>
              </a:extLst>
            </p:cNvPr>
            <p:cNvSpPr/>
            <p:nvPr/>
          </p:nvSpPr>
          <p:spPr>
            <a:xfrm>
              <a:off x="89801" y="1152406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14" name="Прямоугольник 713">
              <a:extLst>
                <a:ext uri="{FF2B5EF4-FFF2-40B4-BE49-F238E27FC236}">
                  <a16:creationId xmlns:a16="http://schemas.microsoft.com/office/drawing/2014/main" xmlns="" id="{A200D8D6-7897-4080-93DF-ED9357E1DDF9}"/>
                </a:ext>
              </a:extLst>
            </p:cNvPr>
            <p:cNvSpPr/>
            <p:nvPr/>
          </p:nvSpPr>
          <p:spPr>
            <a:xfrm>
              <a:off x="273845" y="123479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15" name="Прямая соединительная линия 714">
              <a:extLst>
                <a:ext uri="{FF2B5EF4-FFF2-40B4-BE49-F238E27FC236}">
                  <a16:creationId xmlns:a16="http://schemas.microsoft.com/office/drawing/2014/main" xmlns="" id="{8574F38F-7393-4D3A-988C-0599A18BD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2379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Прямая соединительная линия 715">
              <a:extLst>
                <a:ext uri="{FF2B5EF4-FFF2-40B4-BE49-F238E27FC236}">
                  <a16:creationId xmlns:a16="http://schemas.microsoft.com/office/drawing/2014/main" xmlns="" id="{011DA4CB-9A69-49FF-A512-12F34D003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2379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Прямая соединительная линия 716">
              <a:extLst>
                <a:ext uri="{FF2B5EF4-FFF2-40B4-BE49-F238E27FC236}">
                  <a16:creationId xmlns:a16="http://schemas.microsoft.com/office/drawing/2014/main" xmlns="" id="{C4974A36-46FE-438B-9EBF-7B50D641F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2411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Прямая соединительная линия 717">
              <a:extLst>
                <a:ext uri="{FF2B5EF4-FFF2-40B4-BE49-F238E27FC236}">
                  <a16:creationId xmlns:a16="http://schemas.microsoft.com/office/drawing/2014/main" xmlns="" id="{CAB7BAEF-E410-42BA-9C13-EFABC1BA6B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2411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Прямая соединительная линия 718">
              <a:extLst>
                <a:ext uri="{FF2B5EF4-FFF2-40B4-BE49-F238E27FC236}">
                  <a16:creationId xmlns:a16="http://schemas.microsoft.com/office/drawing/2014/main" xmlns="" id="{078ECD91-48D0-4452-85B5-575591454C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2367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Прямая соединительная линия 719">
              <a:extLst>
                <a:ext uri="{FF2B5EF4-FFF2-40B4-BE49-F238E27FC236}">
                  <a16:creationId xmlns:a16="http://schemas.microsoft.com/office/drawing/2014/main" xmlns="" id="{249DE909-D87F-4AE7-B08E-2BE42844C8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2379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Прямая соединительная линия 720">
              <a:extLst>
                <a:ext uri="{FF2B5EF4-FFF2-40B4-BE49-F238E27FC236}">
                  <a16:creationId xmlns:a16="http://schemas.microsoft.com/office/drawing/2014/main" xmlns="" id="{72BFBC9B-829F-4F0C-B292-B7221602C1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23352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Прямая соединительная линия 721">
              <a:extLst>
                <a:ext uri="{FF2B5EF4-FFF2-40B4-BE49-F238E27FC236}">
                  <a16:creationId xmlns:a16="http://schemas.microsoft.com/office/drawing/2014/main" xmlns="" id="{E72E23FF-20F3-4915-BD50-683358448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2411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" name="Дуга 722">
              <a:extLst>
                <a:ext uri="{FF2B5EF4-FFF2-40B4-BE49-F238E27FC236}">
                  <a16:creationId xmlns:a16="http://schemas.microsoft.com/office/drawing/2014/main" xmlns="" id="{E375EA48-CF4B-4B1E-8874-6EC27F6107B5}"/>
                </a:ext>
              </a:extLst>
            </p:cNvPr>
            <p:cNvSpPr/>
            <p:nvPr/>
          </p:nvSpPr>
          <p:spPr>
            <a:xfrm>
              <a:off x="-19966" y="124019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24" name="Дуга 723">
              <a:extLst>
                <a:ext uri="{FF2B5EF4-FFF2-40B4-BE49-F238E27FC236}">
                  <a16:creationId xmlns:a16="http://schemas.microsoft.com/office/drawing/2014/main" xmlns="" id="{20CBCA06-834E-4740-8914-1A69CFBD8C25}"/>
                </a:ext>
              </a:extLst>
            </p:cNvPr>
            <p:cNvSpPr/>
            <p:nvPr/>
          </p:nvSpPr>
          <p:spPr>
            <a:xfrm>
              <a:off x="-22414" y="1284646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25" name="Прямоугольник 724">
              <a:extLst>
                <a:ext uri="{FF2B5EF4-FFF2-40B4-BE49-F238E27FC236}">
                  <a16:creationId xmlns:a16="http://schemas.microsoft.com/office/drawing/2014/main" xmlns="" id="{C4149F07-16D1-481E-BA50-9EA5BAEFC095}"/>
                </a:ext>
              </a:extLst>
            </p:cNvPr>
            <p:cNvSpPr/>
            <p:nvPr/>
          </p:nvSpPr>
          <p:spPr>
            <a:xfrm>
              <a:off x="89801" y="130750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26" name="Прямоугольник 725">
              <a:extLst>
                <a:ext uri="{FF2B5EF4-FFF2-40B4-BE49-F238E27FC236}">
                  <a16:creationId xmlns:a16="http://schemas.microsoft.com/office/drawing/2014/main" xmlns="" id="{E91160B5-EF32-49B1-A964-3E427E0589E4}"/>
                </a:ext>
              </a:extLst>
            </p:cNvPr>
            <p:cNvSpPr/>
            <p:nvPr/>
          </p:nvSpPr>
          <p:spPr>
            <a:xfrm>
              <a:off x="273845" y="13985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27" name="Прямая соединительная линия 726">
              <a:extLst>
                <a:ext uri="{FF2B5EF4-FFF2-40B4-BE49-F238E27FC236}">
                  <a16:creationId xmlns:a16="http://schemas.microsoft.com/office/drawing/2014/main" xmlns="" id="{55C544A2-DF98-4F46-BE68-B2160DFFA1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4017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Прямая соединительная линия 727">
              <a:extLst>
                <a:ext uri="{FF2B5EF4-FFF2-40B4-BE49-F238E27FC236}">
                  <a16:creationId xmlns:a16="http://schemas.microsoft.com/office/drawing/2014/main" xmlns="" id="{3E7F2A27-3872-44AB-A3FF-526AA520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4017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Прямая соединительная линия 728">
              <a:extLst>
                <a:ext uri="{FF2B5EF4-FFF2-40B4-BE49-F238E27FC236}">
                  <a16:creationId xmlns:a16="http://schemas.microsoft.com/office/drawing/2014/main" xmlns="" id="{1BF3FCA2-43CC-4DCE-A30D-942A9B1619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4049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Прямая соединительная линия 729">
              <a:extLst>
                <a:ext uri="{FF2B5EF4-FFF2-40B4-BE49-F238E27FC236}">
                  <a16:creationId xmlns:a16="http://schemas.microsoft.com/office/drawing/2014/main" xmlns="" id="{8D24B65E-1D39-4674-A624-6B8A34F40F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4049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Прямая соединительная линия 730">
              <a:extLst>
                <a:ext uri="{FF2B5EF4-FFF2-40B4-BE49-F238E27FC236}">
                  <a16:creationId xmlns:a16="http://schemas.microsoft.com/office/drawing/2014/main" xmlns="" id="{BF031F10-3662-40C2-A517-3613986467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4004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Прямая соединительная линия 731">
              <a:extLst>
                <a:ext uri="{FF2B5EF4-FFF2-40B4-BE49-F238E27FC236}">
                  <a16:creationId xmlns:a16="http://schemas.microsoft.com/office/drawing/2014/main" xmlns="" id="{536FB5C9-B4B9-4BD6-8570-B4EAFD3FE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4017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Прямая соединительная линия 732">
              <a:extLst>
                <a:ext uri="{FF2B5EF4-FFF2-40B4-BE49-F238E27FC236}">
                  <a16:creationId xmlns:a16="http://schemas.microsoft.com/office/drawing/2014/main" xmlns="" id="{F8ACEEC7-95AE-4D11-BA29-79A1EACF4A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3972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Прямая соединительная линия 733">
              <a:extLst>
                <a:ext uri="{FF2B5EF4-FFF2-40B4-BE49-F238E27FC236}">
                  <a16:creationId xmlns:a16="http://schemas.microsoft.com/office/drawing/2014/main" xmlns="" id="{788C324C-1B2D-45E2-BE9A-00D56CEC68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4049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5" name="Дуга 734">
              <a:extLst>
                <a:ext uri="{FF2B5EF4-FFF2-40B4-BE49-F238E27FC236}">
                  <a16:creationId xmlns:a16="http://schemas.microsoft.com/office/drawing/2014/main" xmlns="" id="{B7B336F8-177D-485C-9E8D-03F8A2DE952C}"/>
                </a:ext>
              </a:extLst>
            </p:cNvPr>
            <p:cNvSpPr/>
            <p:nvPr/>
          </p:nvSpPr>
          <p:spPr>
            <a:xfrm>
              <a:off x="-19966" y="14039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36" name="Дуга 735">
              <a:extLst>
                <a:ext uri="{FF2B5EF4-FFF2-40B4-BE49-F238E27FC236}">
                  <a16:creationId xmlns:a16="http://schemas.microsoft.com/office/drawing/2014/main" xmlns="" id="{07371EFE-D586-45CF-8B0D-267ECDDCB929}"/>
                </a:ext>
              </a:extLst>
            </p:cNvPr>
            <p:cNvSpPr/>
            <p:nvPr/>
          </p:nvSpPr>
          <p:spPr>
            <a:xfrm>
              <a:off x="-22414" y="14507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37" name="Прямоугольник 736">
              <a:extLst>
                <a:ext uri="{FF2B5EF4-FFF2-40B4-BE49-F238E27FC236}">
                  <a16:creationId xmlns:a16="http://schemas.microsoft.com/office/drawing/2014/main" xmlns="" id="{A8A23C3F-989A-40C1-BCA4-E7F8B92EB012}"/>
                </a:ext>
              </a:extLst>
            </p:cNvPr>
            <p:cNvSpPr/>
            <p:nvPr/>
          </p:nvSpPr>
          <p:spPr>
            <a:xfrm>
              <a:off x="89801" y="147127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38" name="Прямоугольник 737">
              <a:extLst>
                <a:ext uri="{FF2B5EF4-FFF2-40B4-BE49-F238E27FC236}">
                  <a16:creationId xmlns:a16="http://schemas.microsoft.com/office/drawing/2014/main" xmlns="" id="{B43AC88F-5BBE-4118-BFC0-F50104F016E6}"/>
                </a:ext>
              </a:extLst>
            </p:cNvPr>
            <p:cNvSpPr/>
            <p:nvPr/>
          </p:nvSpPr>
          <p:spPr>
            <a:xfrm>
              <a:off x="273845" y="155366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39" name="Прямая соединительная линия 738">
              <a:extLst>
                <a:ext uri="{FF2B5EF4-FFF2-40B4-BE49-F238E27FC236}">
                  <a16:creationId xmlns:a16="http://schemas.microsoft.com/office/drawing/2014/main" xmlns="" id="{BCACC85A-59B3-4022-998A-0FAB2D9967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5568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Прямая соединительная линия 739">
              <a:extLst>
                <a:ext uri="{FF2B5EF4-FFF2-40B4-BE49-F238E27FC236}">
                  <a16:creationId xmlns:a16="http://schemas.microsoft.com/office/drawing/2014/main" xmlns="" id="{2D6A5423-B929-419A-839F-7F7F22AFB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5568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Прямая соединительная линия 740">
              <a:extLst>
                <a:ext uri="{FF2B5EF4-FFF2-40B4-BE49-F238E27FC236}">
                  <a16:creationId xmlns:a16="http://schemas.microsoft.com/office/drawing/2014/main" xmlns="" id="{887F831C-8097-4941-ABF5-0A5D9F469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5600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Прямая соединительная линия 741">
              <a:extLst>
                <a:ext uri="{FF2B5EF4-FFF2-40B4-BE49-F238E27FC236}">
                  <a16:creationId xmlns:a16="http://schemas.microsoft.com/office/drawing/2014/main" xmlns="" id="{09A8A020-38BF-4662-B5F8-B7BC6499E1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5600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Прямая соединительная линия 742">
              <a:extLst>
                <a:ext uri="{FF2B5EF4-FFF2-40B4-BE49-F238E27FC236}">
                  <a16:creationId xmlns:a16="http://schemas.microsoft.com/office/drawing/2014/main" xmlns="" id="{9F8DE3EF-EBDA-40CB-8E2D-C49FC7E76E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5555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Прямая соединительная линия 743">
              <a:extLst>
                <a:ext uri="{FF2B5EF4-FFF2-40B4-BE49-F238E27FC236}">
                  <a16:creationId xmlns:a16="http://schemas.microsoft.com/office/drawing/2014/main" xmlns="" id="{7926249F-55B0-4249-94D5-A876036A1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5568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Прямая соединительная линия 744">
              <a:extLst>
                <a:ext uri="{FF2B5EF4-FFF2-40B4-BE49-F238E27FC236}">
                  <a16:creationId xmlns:a16="http://schemas.microsoft.com/office/drawing/2014/main" xmlns="" id="{BD06D92F-3226-4235-AF5A-1649204162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55239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Прямая соединительная линия 745">
              <a:extLst>
                <a:ext uri="{FF2B5EF4-FFF2-40B4-BE49-F238E27FC236}">
                  <a16:creationId xmlns:a16="http://schemas.microsoft.com/office/drawing/2014/main" xmlns="" id="{3D56660C-8F40-4D01-9C73-77726574F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5600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" name="Дуга 746">
              <a:extLst>
                <a:ext uri="{FF2B5EF4-FFF2-40B4-BE49-F238E27FC236}">
                  <a16:creationId xmlns:a16="http://schemas.microsoft.com/office/drawing/2014/main" xmlns="" id="{A4F6BAD7-ABCF-4346-A152-9930784855B7}"/>
                </a:ext>
              </a:extLst>
            </p:cNvPr>
            <p:cNvSpPr/>
            <p:nvPr/>
          </p:nvSpPr>
          <p:spPr>
            <a:xfrm>
              <a:off x="-19966" y="1559061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48" name="Дуга 747">
              <a:extLst>
                <a:ext uri="{FF2B5EF4-FFF2-40B4-BE49-F238E27FC236}">
                  <a16:creationId xmlns:a16="http://schemas.microsoft.com/office/drawing/2014/main" xmlns="" id="{0B58B5A6-4FD2-4CDD-B793-66AFB52315AA}"/>
                </a:ext>
              </a:extLst>
            </p:cNvPr>
            <p:cNvSpPr/>
            <p:nvPr/>
          </p:nvSpPr>
          <p:spPr>
            <a:xfrm>
              <a:off x="-22414" y="160589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49" name="Прямоугольник 748">
              <a:extLst>
                <a:ext uri="{FF2B5EF4-FFF2-40B4-BE49-F238E27FC236}">
                  <a16:creationId xmlns:a16="http://schemas.microsoft.com/office/drawing/2014/main" xmlns="" id="{A5A7EA2A-5376-498F-B174-86D35D2E97C8}"/>
                </a:ext>
              </a:extLst>
            </p:cNvPr>
            <p:cNvSpPr/>
            <p:nvPr/>
          </p:nvSpPr>
          <p:spPr>
            <a:xfrm>
              <a:off x="89801" y="162637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50" name="Прямоугольник 749">
              <a:extLst>
                <a:ext uri="{FF2B5EF4-FFF2-40B4-BE49-F238E27FC236}">
                  <a16:creationId xmlns:a16="http://schemas.microsoft.com/office/drawing/2014/main" xmlns="" id="{3855887A-4653-416D-8D2D-7AA494697320}"/>
                </a:ext>
              </a:extLst>
            </p:cNvPr>
            <p:cNvSpPr/>
            <p:nvPr/>
          </p:nvSpPr>
          <p:spPr>
            <a:xfrm>
              <a:off x="273845" y="1717426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51" name="Прямая соединительная линия 750">
              <a:extLst>
                <a:ext uri="{FF2B5EF4-FFF2-40B4-BE49-F238E27FC236}">
                  <a16:creationId xmlns:a16="http://schemas.microsoft.com/office/drawing/2014/main" xmlns="" id="{A3162F33-D6DE-463A-95F1-1096B6FDF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7206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Прямая соединительная линия 751">
              <a:extLst>
                <a:ext uri="{FF2B5EF4-FFF2-40B4-BE49-F238E27FC236}">
                  <a16:creationId xmlns:a16="http://schemas.microsoft.com/office/drawing/2014/main" xmlns="" id="{9ED3DFFC-D860-4262-B37B-D576DA666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7206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Прямая соединительная линия 752">
              <a:extLst>
                <a:ext uri="{FF2B5EF4-FFF2-40B4-BE49-F238E27FC236}">
                  <a16:creationId xmlns:a16="http://schemas.microsoft.com/office/drawing/2014/main" xmlns="" id="{B25BEC57-9242-4BA4-A0BC-B5D5C683DC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7237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Прямая соединительная линия 753">
              <a:extLst>
                <a:ext uri="{FF2B5EF4-FFF2-40B4-BE49-F238E27FC236}">
                  <a16:creationId xmlns:a16="http://schemas.microsoft.com/office/drawing/2014/main" xmlns="" id="{463F377B-108D-49B0-BF83-E3E6654121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7237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Прямая соединительная линия 754">
              <a:extLst>
                <a:ext uri="{FF2B5EF4-FFF2-40B4-BE49-F238E27FC236}">
                  <a16:creationId xmlns:a16="http://schemas.microsoft.com/office/drawing/2014/main" xmlns="" id="{3BD0D261-6A8D-4C9A-B121-F103E2BA2B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71933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Прямая соединительная линия 755">
              <a:extLst>
                <a:ext uri="{FF2B5EF4-FFF2-40B4-BE49-F238E27FC236}">
                  <a16:creationId xmlns:a16="http://schemas.microsoft.com/office/drawing/2014/main" xmlns="" id="{C82A0E44-FAA1-44A7-B599-AFEA981889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7206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Прямая соединительная линия 756">
              <a:extLst>
                <a:ext uri="{FF2B5EF4-FFF2-40B4-BE49-F238E27FC236}">
                  <a16:creationId xmlns:a16="http://schemas.microsoft.com/office/drawing/2014/main" xmlns="" id="{0FB8FD9F-4D37-4E77-9F73-2EEE904FC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71615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Прямая соединительная линия 757">
              <a:extLst>
                <a:ext uri="{FF2B5EF4-FFF2-40B4-BE49-F238E27FC236}">
                  <a16:creationId xmlns:a16="http://schemas.microsoft.com/office/drawing/2014/main" xmlns="" id="{42D80C2B-48D5-43BC-A9BA-AF3F7A959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7237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9" name="Дуга 758">
              <a:extLst>
                <a:ext uri="{FF2B5EF4-FFF2-40B4-BE49-F238E27FC236}">
                  <a16:creationId xmlns:a16="http://schemas.microsoft.com/office/drawing/2014/main" xmlns="" id="{B56596AA-4153-463E-8A25-C548BF9CC50C}"/>
                </a:ext>
              </a:extLst>
            </p:cNvPr>
            <p:cNvSpPr/>
            <p:nvPr/>
          </p:nvSpPr>
          <p:spPr>
            <a:xfrm>
              <a:off x="-19966" y="1722826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60" name="Дуга 759">
              <a:extLst>
                <a:ext uri="{FF2B5EF4-FFF2-40B4-BE49-F238E27FC236}">
                  <a16:creationId xmlns:a16="http://schemas.microsoft.com/office/drawing/2014/main" xmlns="" id="{AE35F714-C8E8-46F3-AE3F-CC19902CBB16}"/>
                </a:ext>
              </a:extLst>
            </p:cNvPr>
            <p:cNvSpPr/>
            <p:nvPr/>
          </p:nvSpPr>
          <p:spPr>
            <a:xfrm>
              <a:off x="-22414" y="1767277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61" name="Прямоугольник 760">
              <a:extLst>
                <a:ext uri="{FF2B5EF4-FFF2-40B4-BE49-F238E27FC236}">
                  <a16:creationId xmlns:a16="http://schemas.microsoft.com/office/drawing/2014/main" xmlns="" id="{ECFDD823-E6F4-450A-B25E-4439D9AE01C6}"/>
                </a:ext>
              </a:extLst>
            </p:cNvPr>
            <p:cNvSpPr/>
            <p:nvPr/>
          </p:nvSpPr>
          <p:spPr>
            <a:xfrm>
              <a:off x="89801" y="1790139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62" name="Прямоугольник 761">
              <a:extLst>
                <a:ext uri="{FF2B5EF4-FFF2-40B4-BE49-F238E27FC236}">
                  <a16:creationId xmlns:a16="http://schemas.microsoft.com/office/drawing/2014/main" xmlns="" id="{BE4D6704-DF17-4627-8A93-8CD186342350}"/>
                </a:ext>
              </a:extLst>
            </p:cNvPr>
            <p:cNvSpPr/>
            <p:nvPr/>
          </p:nvSpPr>
          <p:spPr>
            <a:xfrm>
              <a:off x="273845" y="1872528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63" name="Прямая соединительная линия 762">
              <a:extLst>
                <a:ext uri="{FF2B5EF4-FFF2-40B4-BE49-F238E27FC236}">
                  <a16:creationId xmlns:a16="http://schemas.microsoft.com/office/drawing/2014/main" xmlns="" id="{1D194881-BB43-485B-B1BC-537EE8BB6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18757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Прямая соединительная линия 763">
              <a:extLst>
                <a:ext uri="{FF2B5EF4-FFF2-40B4-BE49-F238E27FC236}">
                  <a16:creationId xmlns:a16="http://schemas.microsoft.com/office/drawing/2014/main" xmlns="" id="{DBB7A6E0-78E1-43B8-8AF7-2F023D6CB4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18757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Прямая соединительная линия 764">
              <a:extLst>
                <a:ext uri="{FF2B5EF4-FFF2-40B4-BE49-F238E27FC236}">
                  <a16:creationId xmlns:a16="http://schemas.microsoft.com/office/drawing/2014/main" xmlns="" id="{C20A2130-FA1F-4C57-9162-99CAD42B3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18788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Прямая соединительная линия 765">
              <a:extLst>
                <a:ext uri="{FF2B5EF4-FFF2-40B4-BE49-F238E27FC236}">
                  <a16:creationId xmlns:a16="http://schemas.microsoft.com/office/drawing/2014/main" xmlns="" id="{B54A1572-EA14-49EA-AF7A-6F1B8347EF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18788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Прямая соединительная линия 766">
              <a:extLst>
                <a:ext uri="{FF2B5EF4-FFF2-40B4-BE49-F238E27FC236}">
                  <a16:creationId xmlns:a16="http://schemas.microsoft.com/office/drawing/2014/main" xmlns="" id="{F6094F16-7AF0-4775-9950-246F06ADD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18744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Прямая соединительная линия 767">
              <a:extLst>
                <a:ext uri="{FF2B5EF4-FFF2-40B4-BE49-F238E27FC236}">
                  <a16:creationId xmlns:a16="http://schemas.microsoft.com/office/drawing/2014/main" xmlns="" id="{88D2AFDF-1C52-4EC2-A041-67ED39C21C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18757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Прямая соединительная линия 768">
              <a:extLst>
                <a:ext uri="{FF2B5EF4-FFF2-40B4-BE49-F238E27FC236}">
                  <a16:creationId xmlns:a16="http://schemas.microsoft.com/office/drawing/2014/main" xmlns="" id="{36AE9551-EBF7-4405-BE90-EBA9EFAA87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187125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Прямая соединительная линия 769">
              <a:extLst>
                <a:ext uri="{FF2B5EF4-FFF2-40B4-BE49-F238E27FC236}">
                  <a16:creationId xmlns:a16="http://schemas.microsoft.com/office/drawing/2014/main" xmlns="" id="{C63C88E0-1FC3-46FA-91B8-9A13A5AEC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18788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1" name="Дуга 770">
              <a:extLst>
                <a:ext uri="{FF2B5EF4-FFF2-40B4-BE49-F238E27FC236}">
                  <a16:creationId xmlns:a16="http://schemas.microsoft.com/office/drawing/2014/main" xmlns="" id="{CA9D2EAD-C993-4A50-925A-D703F9E4B68D}"/>
                </a:ext>
              </a:extLst>
            </p:cNvPr>
            <p:cNvSpPr/>
            <p:nvPr/>
          </p:nvSpPr>
          <p:spPr>
            <a:xfrm>
              <a:off x="-19966" y="187792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72" name="Дуга 771">
              <a:extLst>
                <a:ext uri="{FF2B5EF4-FFF2-40B4-BE49-F238E27FC236}">
                  <a16:creationId xmlns:a16="http://schemas.microsoft.com/office/drawing/2014/main" xmlns="" id="{4185BB37-2CAD-4289-86CA-E168873A1B70}"/>
                </a:ext>
              </a:extLst>
            </p:cNvPr>
            <p:cNvSpPr/>
            <p:nvPr/>
          </p:nvSpPr>
          <p:spPr>
            <a:xfrm>
              <a:off x="-22414" y="192237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73" name="Прямоугольник 772">
              <a:extLst>
                <a:ext uri="{FF2B5EF4-FFF2-40B4-BE49-F238E27FC236}">
                  <a16:creationId xmlns:a16="http://schemas.microsoft.com/office/drawing/2014/main" xmlns="" id="{93216CFC-6675-458A-A0FB-6213D73968CA}"/>
                </a:ext>
              </a:extLst>
            </p:cNvPr>
            <p:cNvSpPr/>
            <p:nvPr/>
          </p:nvSpPr>
          <p:spPr>
            <a:xfrm>
              <a:off x="89801" y="1945241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74" name="Прямоугольник 773">
              <a:extLst>
                <a:ext uri="{FF2B5EF4-FFF2-40B4-BE49-F238E27FC236}">
                  <a16:creationId xmlns:a16="http://schemas.microsoft.com/office/drawing/2014/main" xmlns="" id="{47A08C72-AD43-42BE-BB46-010C102FD629}"/>
                </a:ext>
              </a:extLst>
            </p:cNvPr>
            <p:cNvSpPr/>
            <p:nvPr/>
          </p:nvSpPr>
          <p:spPr>
            <a:xfrm>
              <a:off x="273845" y="20362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75" name="Прямая соединительная линия 774">
              <a:extLst>
                <a:ext uri="{FF2B5EF4-FFF2-40B4-BE49-F238E27FC236}">
                  <a16:creationId xmlns:a16="http://schemas.microsoft.com/office/drawing/2014/main" xmlns="" id="{75CAEC08-02EA-4BC2-879E-BA0ADE0C3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0394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Прямая соединительная линия 775">
              <a:extLst>
                <a:ext uri="{FF2B5EF4-FFF2-40B4-BE49-F238E27FC236}">
                  <a16:creationId xmlns:a16="http://schemas.microsoft.com/office/drawing/2014/main" xmlns="" id="{8CB98003-7BDE-4144-BD1E-C6EF4C4D1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0394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Прямая соединительная линия 776">
              <a:extLst>
                <a:ext uri="{FF2B5EF4-FFF2-40B4-BE49-F238E27FC236}">
                  <a16:creationId xmlns:a16="http://schemas.microsoft.com/office/drawing/2014/main" xmlns="" id="{78F2EC7D-9243-41C1-8C0F-156503F2AA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0426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Прямая соединительная линия 777">
              <a:extLst>
                <a:ext uri="{FF2B5EF4-FFF2-40B4-BE49-F238E27FC236}">
                  <a16:creationId xmlns:a16="http://schemas.microsoft.com/office/drawing/2014/main" xmlns="" id="{0A8365A1-CC62-4683-B1DD-27B175E5E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0426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Прямая соединительная линия 778">
              <a:extLst>
                <a:ext uri="{FF2B5EF4-FFF2-40B4-BE49-F238E27FC236}">
                  <a16:creationId xmlns:a16="http://schemas.microsoft.com/office/drawing/2014/main" xmlns="" id="{65AC43C7-623F-4FC8-BE65-60B82B6AF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0381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Прямая соединительная линия 779">
              <a:extLst>
                <a:ext uri="{FF2B5EF4-FFF2-40B4-BE49-F238E27FC236}">
                  <a16:creationId xmlns:a16="http://schemas.microsoft.com/office/drawing/2014/main" xmlns="" id="{4236DB39-96B6-4A9C-84D8-816927B3E9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0394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Прямая соединительная линия 780">
              <a:extLst>
                <a:ext uri="{FF2B5EF4-FFF2-40B4-BE49-F238E27FC236}">
                  <a16:creationId xmlns:a16="http://schemas.microsoft.com/office/drawing/2014/main" xmlns="" id="{A9C217F5-E4D2-468B-993D-E4A2593F7B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0350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Прямая соединительная линия 781">
              <a:extLst>
                <a:ext uri="{FF2B5EF4-FFF2-40B4-BE49-F238E27FC236}">
                  <a16:creationId xmlns:a16="http://schemas.microsoft.com/office/drawing/2014/main" xmlns="" id="{865B3263-DD25-49CC-A158-DC9E5065B2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0426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3" name="Дуга 782">
              <a:extLst>
                <a:ext uri="{FF2B5EF4-FFF2-40B4-BE49-F238E27FC236}">
                  <a16:creationId xmlns:a16="http://schemas.microsoft.com/office/drawing/2014/main" xmlns="" id="{B9C3EA52-D6BD-4C47-90DB-F0BF4ABC8A48}"/>
                </a:ext>
              </a:extLst>
            </p:cNvPr>
            <p:cNvSpPr/>
            <p:nvPr/>
          </p:nvSpPr>
          <p:spPr>
            <a:xfrm>
              <a:off x="-19966" y="2041693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84" name="Дуга 783">
              <a:extLst>
                <a:ext uri="{FF2B5EF4-FFF2-40B4-BE49-F238E27FC236}">
                  <a16:creationId xmlns:a16="http://schemas.microsoft.com/office/drawing/2014/main" xmlns="" id="{A9D07526-068C-4F5C-8780-260EEDA34F57}"/>
                </a:ext>
              </a:extLst>
            </p:cNvPr>
            <p:cNvSpPr/>
            <p:nvPr/>
          </p:nvSpPr>
          <p:spPr>
            <a:xfrm>
              <a:off x="-22414" y="208852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85" name="Прямоугольник 784">
              <a:extLst>
                <a:ext uri="{FF2B5EF4-FFF2-40B4-BE49-F238E27FC236}">
                  <a16:creationId xmlns:a16="http://schemas.microsoft.com/office/drawing/2014/main" xmlns="" id="{E9B4355A-AEFA-4F91-A24D-D3497A51680E}"/>
                </a:ext>
              </a:extLst>
            </p:cNvPr>
            <p:cNvSpPr/>
            <p:nvPr/>
          </p:nvSpPr>
          <p:spPr>
            <a:xfrm>
              <a:off x="89801" y="2109006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86" name="Прямоугольник 785">
              <a:extLst>
                <a:ext uri="{FF2B5EF4-FFF2-40B4-BE49-F238E27FC236}">
                  <a16:creationId xmlns:a16="http://schemas.microsoft.com/office/drawing/2014/main" xmlns="" id="{F1983EC2-C1B9-4012-8D85-34FBCCA59EDF}"/>
                </a:ext>
              </a:extLst>
            </p:cNvPr>
            <p:cNvSpPr/>
            <p:nvPr/>
          </p:nvSpPr>
          <p:spPr>
            <a:xfrm>
              <a:off x="273845" y="219139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87" name="Прямая соединительная линия 786">
              <a:extLst>
                <a:ext uri="{FF2B5EF4-FFF2-40B4-BE49-F238E27FC236}">
                  <a16:creationId xmlns:a16="http://schemas.microsoft.com/office/drawing/2014/main" xmlns="" id="{40E9C0B7-31C2-43FF-97AF-67365E7BCB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1945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Прямая соединительная линия 787">
              <a:extLst>
                <a:ext uri="{FF2B5EF4-FFF2-40B4-BE49-F238E27FC236}">
                  <a16:creationId xmlns:a16="http://schemas.microsoft.com/office/drawing/2014/main" xmlns="" id="{6366A8E1-CDAF-4C1D-8066-17E5A2DF9F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1945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Прямая соединительная линия 788">
              <a:extLst>
                <a:ext uri="{FF2B5EF4-FFF2-40B4-BE49-F238E27FC236}">
                  <a16:creationId xmlns:a16="http://schemas.microsoft.com/office/drawing/2014/main" xmlns="" id="{87AFF092-926C-4EFC-A51D-2EF35E8FCE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1977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Прямая соединительная линия 789">
              <a:extLst>
                <a:ext uri="{FF2B5EF4-FFF2-40B4-BE49-F238E27FC236}">
                  <a16:creationId xmlns:a16="http://schemas.microsoft.com/office/drawing/2014/main" xmlns="" id="{9567E982-02FC-4E01-95DC-D42E68567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1977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Прямая соединительная линия 790">
              <a:extLst>
                <a:ext uri="{FF2B5EF4-FFF2-40B4-BE49-F238E27FC236}">
                  <a16:creationId xmlns:a16="http://schemas.microsoft.com/office/drawing/2014/main" xmlns="" id="{D45652A0-D174-4AB0-ABC8-7F9AD92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1933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Прямая соединительная линия 791">
              <a:extLst>
                <a:ext uri="{FF2B5EF4-FFF2-40B4-BE49-F238E27FC236}">
                  <a16:creationId xmlns:a16="http://schemas.microsoft.com/office/drawing/2014/main" xmlns="" id="{0601F335-EC99-477C-AECF-CF804E2B7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1945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Прямая соединительная линия 792">
              <a:extLst>
                <a:ext uri="{FF2B5EF4-FFF2-40B4-BE49-F238E27FC236}">
                  <a16:creationId xmlns:a16="http://schemas.microsoft.com/office/drawing/2014/main" xmlns="" id="{80436A75-E730-4E4E-895C-5D7461320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19012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Прямая соединительная линия 793">
              <a:extLst>
                <a:ext uri="{FF2B5EF4-FFF2-40B4-BE49-F238E27FC236}">
                  <a16:creationId xmlns:a16="http://schemas.microsoft.com/office/drawing/2014/main" xmlns="" id="{F1DF5A37-2F1E-4464-ACB2-644B65D1F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1977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5" name="Дуга 794">
              <a:extLst>
                <a:ext uri="{FF2B5EF4-FFF2-40B4-BE49-F238E27FC236}">
                  <a16:creationId xmlns:a16="http://schemas.microsoft.com/office/drawing/2014/main" xmlns="" id="{CC84C168-1B6C-4294-92A5-5A67F0A2F614}"/>
                </a:ext>
              </a:extLst>
            </p:cNvPr>
            <p:cNvSpPr/>
            <p:nvPr/>
          </p:nvSpPr>
          <p:spPr>
            <a:xfrm>
              <a:off x="-19966" y="219679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96" name="Дуга 795">
              <a:extLst>
                <a:ext uri="{FF2B5EF4-FFF2-40B4-BE49-F238E27FC236}">
                  <a16:creationId xmlns:a16="http://schemas.microsoft.com/office/drawing/2014/main" xmlns="" id="{4FFF8283-5E1E-4A8F-B369-AE46BC4A62F9}"/>
                </a:ext>
              </a:extLst>
            </p:cNvPr>
            <p:cNvSpPr/>
            <p:nvPr/>
          </p:nvSpPr>
          <p:spPr>
            <a:xfrm>
              <a:off x="-22414" y="2243627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797" name="Прямоугольник 796">
              <a:extLst>
                <a:ext uri="{FF2B5EF4-FFF2-40B4-BE49-F238E27FC236}">
                  <a16:creationId xmlns:a16="http://schemas.microsoft.com/office/drawing/2014/main" xmlns="" id="{E40AC386-F756-43FF-9971-4F4E396B1B6E}"/>
                </a:ext>
              </a:extLst>
            </p:cNvPr>
            <p:cNvSpPr/>
            <p:nvPr/>
          </p:nvSpPr>
          <p:spPr>
            <a:xfrm>
              <a:off x="89801" y="226410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798" name="Прямоугольник 797">
              <a:extLst>
                <a:ext uri="{FF2B5EF4-FFF2-40B4-BE49-F238E27FC236}">
                  <a16:creationId xmlns:a16="http://schemas.microsoft.com/office/drawing/2014/main" xmlns="" id="{71A2AA59-3F49-45AA-9082-DC3C163D15E3}"/>
                </a:ext>
              </a:extLst>
            </p:cNvPr>
            <p:cNvSpPr/>
            <p:nvPr/>
          </p:nvSpPr>
          <p:spPr>
            <a:xfrm>
              <a:off x="273845" y="2355160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799" name="Прямая соединительная линия 798">
              <a:extLst>
                <a:ext uri="{FF2B5EF4-FFF2-40B4-BE49-F238E27FC236}">
                  <a16:creationId xmlns:a16="http://schemas.microsoft.com/office/drawing/2014/main" xmlns="" id="{EFF79171-55BA-4E22-9CD5-74CF9268C0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3583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Прямая соединительная линия 799">
              <a:extLst>
                <a:ext uri="{FF2B5EF4-FFF2-40B4-BE49-F238E27FC236}">
                  <a16:creationId xmlns:a16="http://schemas.microsoft.com/office/drawing/2014/main" xmlns="" id="{DBC02245-304C-405A-83C7-6E40743352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3583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Прямая соединительная линия 800">
              <a:extLst>
                <a:ext uri="{FF2B5EF4-FFF2-40B4-BE49-F238E27FC236}">
                  <a16:creationId xmlns:a16="http://schemas.microsoft.com/office/drawing/2014/main" xmlns="" id="{3C858475-4175-439E-92DD-69481696E3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3615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Прямая соединительная линия 801">
              <a:extLst>
                <a:ext uri="{FF2B5EF4-FFF2-40B4-BE49-F238E27FC236}">
                  <a16:creationId xmlns:a16="http://schemas.microsoft.com/office/drawing/2014/main" xmlns="" id="{BF707D86-6B7B-4985-A3E7-1EE04DB5A9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3615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Прямая соединительная линия 802">
              <a:extLst>
                <a:ext uri="{FF2B5EF4-FFF2-40B4-BE49-F238E27FC236}">
                  <a16:creationId xmlns:a16="http://schemas.microsoft.com/office/drawing/2014/main" xmlns="" id="{EFE824AD-6FBA-4033-9B02-1DDD840A0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35706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Прямая соединительная линия 803">
              <a:extLst>
                <a:ext uri="{FF2B5EF4-FFF2-40B4-BE49-F238E27FC236}">
                  <a16:creationId xmlns:a16="http://schemas.microsoft.com/office/drawing/2014/main" xmlns="" id="{3BEB7D82-B0F4-4FDF-BE80-85DA8EB011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3583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Прямая соединительная линия 804">
              <a:extLst>
                <a:ext uri="{FF2B5EF4-FFF2-40B4-BE49-F238E27FC236}">
                  <a16:creationId xmlns:a16="http://schemas.microsoft.com/office/drawing/2014/main" xmlns="" id="{3A40B07A-5154-483E-8ED3-9B227A51D0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35389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Прямая соединительная линия 805">
              <a:extLst>
                <a:ext uri="{FF2B5EF4-FFF2-40B4-BE49-F238E27FC236}">
                  <a16:creationId xmlns:a16="http://schemas.microsoft.com/office/drawing/2014/main" xmlns="" id="{CB9EAE79-48FD-4C22-B13F-19AEF9D344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3615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7" name="Дуга 806">
              <a:extLst>
                <a:ext uri="{FF2B5EF4-FFF2-40B4-BE49-F238E27FC236}">
                  <a16:creationId xmlns:a16="http://schemas.microsoft.com/office/drawing/2014/main" xmlns="" id="{15FD1F9C-3217-4B72-A630-AE77735E7E7E}"/>
                </a:ext>
              </a:extLst>
            </p:cNvPr>
            <p:cNvSpPr/>
            <p:nvPr/>
          </p:nvSpPr>
          <p:spPr>
            <a:xfrm>
              <a:off x="-19966" y="236056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08" name="Дуга 807">
              <a:extLst>
                <a:ext uri="{FF2B5EF4-FFF2-40B4-BE49-F238E27FC236}">
                  <a16:creationId xmlns:a16="http://schemas.microsoft.com/office/drawing/2014/main" xmlns="" id="{304B09FF-FDEC-4075-8767-DDF8D18FF022}"/>
                </a:ext>
              </a:extLst>
            </p:cNvPr>
            <p:cNvSpPr/>
            <p:nvPr/>
          </p:nvSpPr>
          <p:spPr>
            <a:xfrm>
              <a:off x="-22414" y="240501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09" name="Прямоугольник 808">
              <a:extLst>
                <a:ext uri="{FF2B5EF4-FFF2-40B4-BE49-F238E27FC236}">
                  <a16:creationId xmlns:a16="http://schemas.microsoft.com/office/drawing/2014/main" xmlns="" id="{51560811-5619-4F7B-AE90-55504712BEE5}"/>
                </a:ext>
              </a:extLst>
            </p:cNvPr>
            <p:cNvSpPr/>
            <p:nvPr/>
          </p:nvSpPr>
          <p:spPr>
            <a:xfrm>
              <a:off x="89801" y="2427873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10" name="Прямоугольник 809">
              <a:extLst>
                <a:ext uri="{FF2B5EF4-FFF2-40B4-BE49-F238E27FC236}">
                  <a16:creationId xmlns:a16="http://schemas.microsoft.com/office/drawing/2014/main" xmlns="" id="{DA900B9D-0FEB-4661-8750-7C8AE6D99E17}"/>
                </a:ext>
              </a:extLst>
            </p:cNvPr>
            <p:cNvSpPr/>
            <p:nvPr/>
          </p:nvSpPr>
          <p:spPr>
            <a:xfrm>
              <a:off x="273845" y="251026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11" name="Прямая соединительная линия 810">
              <a:extLst>
                <a:ext uri="{FF2B5EF4-FFF2-40B4-BE49-F238E27FC236}">
                  <a16:creationId xmlns:a16="http://schemas.microsoft.com/office/drawing/2014/main" xmlns="" id="{C31FB496-A3E6-4D6C-863C-67826B93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5134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Прямая соединительная линия 811">
              <a:extLst>
                <a:ext uri="{FF2B5EF4-FFF2-40B4-BE49-F238E27FC236}">
                  <a16:creationId xmlns:a16="http://schemas.microsoft.com/office/drawing/2014/main" xmlns="" id="{95397432-AA4A-482E-94B1-897D278C9D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5134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Прямая соединительная линия 812">
              <a:extLst>
                <a:ext uri="{FF2B5EF4-FFF2-40B4-BE49-F238E27FC236}">
                  <a16:creationId xmlns:a16="http://schemas.microsoft.com/office/drawing/2014/main" xmlns="" id="{423B0C5E-BE1F-4BAC-B778-59B8CCF3FC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5166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Прямая соединительная линия 813">
              <a:extLst>
                <a:ext uri="{FF2B5EF4-FFF2-40B4-BE49-F238E27FC236}">
                  <a16:creationId xmlns:a16="http://schemas.microsoft.com/office/drawing/2014/main" xmlns="" id="{E6FD25CF-1CEC-493F-A60A-2F868B37B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5166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Прямая соединительная линия 814">
              <a:extLst>
                <a:ext uri="{FF2B5EF4-FFF2-40B4-BE49-F238E27FC236}">
                  <a16:creationId xmlns:a16="http://schemas.microsoft.com/office/drawing/2014/main" xmlns="" id="{D3E6CED9-CA98-4DDE-8F23-62DED110C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5121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Прямая соединительная линия 815">
              <a:extLst>
                <a:ext uri="{FF2B5EF4-FFF2-40B4-BE49-F238E27FC236}">
                  <a16:creationId xmlns:a16="http://schemas.microsoft.com/office/drawing/2014/main" xmlns="" id="{A825322D-D7E2-4249-A3FD-BFA5C5A9AD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51343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Прямая соединительная линия 816">
              <a:extLst>
                <a:ext uri="{FF2B5EF4-FFF2-40B4-BE49-F238E27FC236}">
                  <a16:creationId xmlns:a16="http://schemas.microsoft.com/office/drawing/2014/main" xmlns="" id="{B23F1183-AA01-42A9-8480-93B077BCB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50899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Прямая соединительная линия 817">
              <a:extLst>
                <a:ext uri="{FF2B5EF4-FFF2-40B4-BE49-F238E27FC236}">
                  <a16:creationId xmlns:a16="http://schemas.microsoft.com/office/drawing/2014/main" xmlns="" id="{0AA45633-83C0-4440-9A90-3406D8019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51661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" name="Дуга 818">
              <a:extLst>
                <a:ext uri="{FF2B5EF4-FFF2-40B4-BE49-F238E27FC236}">
                  <a16:creationId xmlns:a16="http://schemas.microsoft.com/office/drawing/2014/main" xmlns="" id="{084D760E-3D37-490B-B599-BD56DE7F7441}"/>
                </a:ext>
              </a:extLst>
            </p:cNvPr>
            <p:cNvSpPr/>
            <p:nvPr/>
          </p:nvSpPr>
          <p:spPr>
            <a:xfrm>
              <a:off x="-19966" y="251566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20" name="Дуга 819">
              <a:extLst>
                <a:ext uri="{FF2B5EF4-FFF2-40B4-BE49-F238E27FC236}">
                  <a16:creationId xmlns:a16="http://schemas.microsoft.com/office/drawing/2014/main" xmlns="" id="{6994B8F2-81C0-449B-A5E0-13687D9E250E}"/>
                </a:ext>
              </a:extLst>
            </p:cNvPr>
            <p:cNvSpPr/>
            <p:nvPr/>
          </p:nvSpPr>
          <p:spPr>
            <a:xfrm>
              <a:off x="-22414" y="256011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21" name="Прямоугольник 820">
              <a:extLst>
                <a:ext uri="{FF2B5EF4-FFF2-40B4-BE49-F238E27FC236}">
                  <a16:creationId xmlns:a16="http://schemas.microsoft.com/office/drawing/2014/main" xmlns="" id="{993775CD-40F1-4593-876A-615A4D907C76}"/>
                </a:ext>
              </a:extLst>
            </p:cNvPr>
            <p:cNvSpPr/>
            <p:nvPr/>
          </p:nvSpPr>
          <p:spPr>
            <a:xfrm>
              <a:off x="89801" y="2582975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22" name="Прямоугольник 821">
              <a:extLst>
                <a:ext uri="{FF2B5EF4-FFF2-40B4-BE49-F238E27FC236}">
                  <a16:creationId xmlns:a16="http://schemas.microsoft.com/office/drawing/2014/main" xmlns="" id="{0C23AE7D-8002-4E82-8ED5-A6D12610BB53}"/>
                </a:ext>
              </a:extLst>
            </p:cNvPr>
            <p:cNvSpPr/>
            <p:nvPr/>
          </p:nvSpPr>
          <p:spPr>
            <a:xfrm>
              <a:off x="273845" y="26740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23" name="Прямая соединительная линия 822">
              <a:extLst>
                <a:ext uri="{FF2B5EF4-FFF2-40B4-BE49-F238E27FC236}">
                  <a16:creationId xmlns:a16="http://schemas.microsoft.com/office/drawing/2014/main" xmlns="" id="{F3DB9FE8-F03F-4295-87C3-A485EFBBD2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6772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Прямая соединительная линия 823">
              <a:extLst>
                <a:ext uri="{FF2B5EF4-FFF2-40B4-BE49-F238E27FC236}">
                  <a16:creationId xmlns:a16="http://schemas.microsoft.com/office/drawing/2014/main" xmlns="" id="{24368E61-E865-4270-9515-1132804D90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6772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Прямая соединительная линия 824">
              <a:extLst>
                <a:ext uri="{FF2B5EF4-FFF2-40B4-BE49-F238E27FC236}">
                  <a16:creationId xmlns:a16="http://schemas.microsoft.com/office/drawing/2014/main" xmlns="" id="{0E845F02-22BF-4889-B42F-565F1FCD6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6803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Прямая соединительная линия 825">
              <a:extLst>
                <a:ext uri="{FF2B5EF4-FFF2-40B4-BE49-F238E27FC236}">
                  <a16:creationId xmlns:a16="http://schemas.microsoft.com/office/drawing/2014/main" xmlns="" id="{C3A07006-2199-4A8B-9668-D5B78FBFF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6803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Прямая соединительная линия 826">
              <a:extLst>
                <a:ext uri="{FF2B5EF4-FFF2-40B4-BE49-F238E27FC236}">
                  <a16:creationId xmlns:a16="http://schemas.microsoft.com/office/drawing/2014/main" xmlns="" id="{B51CB7EF-2C87-4F3C-B5EB-193A671CF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6759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Прямая соединительная линия 827">
              <a:extLst>
                <a:ext uri="{FF2B5EF4-FFF2-40B4-BE49-F238E27FC236}">
                  <a16:creationId xmlns:a16="http://schemas.microsoft.com/office/drawing/2014/main" xmlns="" id="{C5A72DE4-3AE0-46C6-BBB4-D330C08367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6772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Прямая соединительная линия 828">
              <a:extLst>
                <a:ext uri="{FF2B5EF4-FFF2-40B4-BE49-F238E27FC236}">
                  <a16:creationId xmlns:a16="http://schemas.microsoft.com/office/drawing/2014/main" xmlns="" id="{24C3DE28-12FD-4F75-8E51-5EA4649C31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6727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Прямая соединительная линия 829">
              <a:extLst>
                <a:ext uri="{FF2B5EF4-FFF2-40B4-BE49-F238E27FC236}">
                  <a16:creationId xmlns:a16="http://schemas.microsoft.com/office/drawing/2014/main" xmlns="" id="{A9747539-CBC2-4851-903F-DAD194ACA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6803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" name="Дуга 830">
              <a:extLst>
                <a:ext uri="{FF2B5EF4-FFF2-40B4-BE49-F238E27FC236}">
                  <a16:creationId xmlns:a16="http://schemas.microsoft.com/office/drawing/2014/main" xmlns="" id="{E6F4027D-AF01-4E34-B993-388B5DB1FD6A}"/>
                </a:ext>
              </a:extLst>
            </p:cNvPr>
            <p:cNvSpPr/>
            <p:nvPr/>
          </p:nvSpPr>
          <p:spPr>
            <a:xfrm>
              <a:off x="-19966" y="26794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32" name="Дуга 831">
              <a:extLst>
                <a:ext uri="{FF2B5EF4-FFF2-40B4-BE49-F238E27FC236}">
                  <a16:creationId xmlns:a16="http://schemas.microsoft.com/office/drawing/2014/main" xmlns="" id="{62BF0534-ED57-4BF3-BB28-F7DCF0D34D0B}"/>
                </a:ext>
              </a:extLst>
            </p:cNvPr>
            <p:cNvSpPr/>
            <p:nvPr/>
          </p:nvSpPr>
          <p:spPr>
            <a:xfrm>
              <a:off x="-22414" y="272625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33" name="Прямоугольник 832">
              <a:extLst>
                <a:ext uri="{FF2B5EF4-FFF2-40B4-BE49-F238E27FC236}">
                  <a16:creationId xmlns:a16="http://schemas.microsoft.com/office/drawing/2014/main" xmlns="" id="{A89D4A5E-9BAB-497D-870C-4F59DEBCB7DD}"/>
                </a:ext>
              </a:extLst>
            </p:cNvPr>
            <p:cNvSpPr/>
            <p:nvPr/>
          </p:nvSpPr>
          <p:spPr>
            <a:xfrm>
              <a:off x="89801" y="274674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34" name="Прямоугольник 833">
              <a:extLst>
                <a:ext uri="{FF2B5EF4-FFF2-40B4-BE49-F238E27FC236}">
                  <a16:creationId xmlns:a16="http://schemas.microsoft.com/office/drawing/2014/main" xmlns="" id="{4AF9DE18-B671-46F9-9161-06C335752CCE}"/>
                </a:ext>
              </a:extLst>
            </p:cNvPr>
            <p:cNvSpPr/>
            <p:nvPr/>
          </p:nvSpPr>
          <p:spPr>
            <a:xfrm>
              <a:off x="273845" y="282912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35" name="Прямая соединительная линия 834">
              <a:extLst>
                <a:ext uri="{FF2B5EF4-FFF2-40B4-BE49-F238E27FC236}">
                  <a16:creationId xmlns:a16="http://schemas.microsoft.com/office/drawing/2014/main" xmlns="" id="{2A2F0C60-7F75-4DE0-8DED-DEE45E0D2C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8323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Прямая соединительная линия 835">
              <a:extLst>
                <a:ext uri="{FF2B5EF4-FFF2-40B4-BE49-F238E27FC236}">
                  <a16:creationId xmlns:a16="http://schemas.microsoft.com/office/drawing/2014/main" xmlns="" id="{6BFCEC13-528D-46C4-92C9-71694450C3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8323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Прямая соединительная линия 836">
              <a:extLst>
                <a:ext uri="{FF2B5EF4-FFF2-40B4-BE49-F238E27FC236}">
                  <a16:creationId xmlns:a16="http://schemas.microsoft.com/office/drawing/2014/main" xmlns="" id="{C2A62968-1816-45C6-A0F1-C3A17E6CD7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8354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Прямая соединительная линия 837">
              <a:extLst>
                <a:ext uri="{FF2B5EF4-FFF2-40B4-BE49-F238E27FC236}">
                  <a16:creationId xmlns:a16="http://schemas.microsoft.com/office/drawing/2014/main" xmlns="" id="{D7FDAE13-A2B2-45E9-993F-AE0ED91BB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8354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Прямая соединительная линия 838">
              <a:extLst>
                <a:ext uri="{FF2B5EF4-FFF2-40B4-BE49-F238E27FC236}">
                  <a16:creationId xmlns:a16="http://schemas.microsoft.com/office/drawing/2014/main" xmlns="" id="{23A109A9-AC9F-47A9-9248-BD7249089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8310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Прямая соединительная линия 839">
              <a:extLst>
                <a:ext uri="{FF2B5EF4-FFF2-40B4-BE49-F238E27FC236}">
                  <a16:creationId xmlns:a16="http://schemas.microsoft.com/office/drawing/2014/main" xmlns="" id="{8A381B83-82E8-4F2B-AAF4-282E78FC8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83230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Прямая соединительная линия 840">
              <a:extLst>
                <a:ext uri="{FF2B5EF4-FFF2-40B4-BE49-F238E27FC236}">
                  <a16:creationId xmlns:a16="http://schemas.microsoft.com/office/drawing/2014/main" xmlns="" id="{DDBE9863-291E-465B-AA34-A0039B9477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82785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Прямая соединительная линия 841">
              <a:extLst>
                <a:ext uri="{FF2B5EF4-FFF2-40B4-BE49-F238E27FC236}">
                  <a16:creationId xmlns:a16="http://schemas.microsoft.com/office/drawing/2014/main" xmlns="" id="{CA603129-9D3C-49BB-85A3-23A9451D8C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83547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3" name="Дуга 842">
              <a:extLst>
                <a:ext uri="{FF2B5EF4-FFF2-40B4-BE49-F238E27FC236}">
                  <a16:creationId xmlns:a16="http://schemas.microsoft.com/office/drawing/2014/main" xmlns="" id="{BBF86BDA-2502-4F4D-B5B6-625B71C8A784}"/>
                </a:ext>
              </a:extLst>
            </p:cNvPr>
            <p:cNvSpPr/>
            <p:nvPr/>
          </p:nvSpPr>
          <p:spPr>
            <a:xfrm>
              <a:off x="-19966" y="283452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44" name="Дуга 843">
              <a:extLst>
                <a:ext uri="{FF2B5EF4-FFF2-40B4-BE49-F238E27FC236}">
                  <a16:creationId xmlns:a16="http://schemas.microsoft.com/office/drawing/2014/main" xmlns="" id="{27193E13-5D05-4581-9280-79B8283A9A46}"/>
                </a:ext>
              </a:extLst>
            </p:cNvPr>
            <p:cNvSpPr/>
            <p:nvPr/>
          </p:nvSpPr>
          <p:spPr>
            <a:xfrm>
              <a:off x="-22414" y="288136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45" name="Прямоугольник 844">
              <a:extLst>
                <a:ext uri="{FF2B5EF4-FFF2-40B4-BE49-F238E27FC236}">
                  <a16:creationId xmlns:a16="http://schemas.microsoft.com/office/drawing/2014/main" xmlns="" id="{971B733A-4625-4C04-8BEB-02C139770F3D}"/>
                </a:ext>
              </a:extLst>
            </p:cNvPr>
            <p:cNvSpPr/>
            <p:nvPr/>
          </p:nvSpPr>
          <p:spPr>
            <a:xfrm>
              <a:off x="89801" y="290184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46" name="Прямоугольник 845">
              <a:extLst>
                <a:ext uri="{FF2B5EF4-FFF2-40B4-BE49-F238E27FC236}">
                  <a16:creationId xmlns:a16="http://schemas.microsoft.com/office/drawing/2014/main" xmlns="" id="{4D2AFDCE-38A6-4786-9F75-F99CCD5292A9}"/>
                </a:ext>
              </a:extLst>
            </p:cNvPr>
            <p:cNvSpPr/>
            <p:nvPr/>
          </p:nvSpPr>
          <p:spPr>
            <a:xfrm>
              <a:off x="273845" y="29928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47" name="Прямая соединительная линия 846">
              <a:extLst>
                <a:ext uri="{FF2B5EF4-FFF2-40B4-BE49-F238E27FC236}">
                  <a16:creationId xmlns:a16="http://schemas.microsoft.com/office/drawing/2014/main" xmlns="" id="{982B431B-9A02-4AC8-8C95-593A139571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29960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Прямая соединительная линия 847">
              <a:extLst>
                <a:ext uri="{FF2B5EF4-FFF2-40B4-BE49-F238E27FC236}">
                  <a16:creationId xmlns:a16="http://schemas.microsoft.com/office/drawing/2014/main" xmlns="" id="{77CA60C2-B035-4D45-8BE9-574CDD3DA4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29960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Прямая соединительная линия 848">
              <a:extLst>
                <a:ext uri="{FF2B5EF4-FFF2-40B4-BE49-F238E27FC236}">
                  <a16:creationId xmlns:a16="http://schemas.microsoft.com/office/drawing/2014/main" xmlns="" id="{5E558EB5-7080-4FC9-94A9-4EE3DA2DFD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29992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Прямая соединительная линия 849">
              <a:extLst>
                <a:ext uri="{FF2B5EF4-FFF2-40B4-BE49-F238E27FC236}">
                  <a16:creationId xmlns:a16="http://schemas.microsoft.com/office/drawing/2014/main" xmlns="" id="{980D0615-0F39-4A28-8C76-87BBBB3C3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29992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Прямая соединительная линия 850">
              <a:extLst>
                <a:ext uri="{FF2B5EF4-FFF2-40B4-BE49-F238E27FC236}">
                  <a16:creationId xmlns:a16="http://schemas.microsoft.com/office/drawing/2014/main" xmlns="" id="{E6E2263F-5ABD-4BE7-B717-15FC935EB9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29947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Прямая соединительная линия 851">
              <a:extLst>
                <a:ext uri="{FF2B5EF4-FFF2-40B4-BE49-F238E27FC236}">
                  <a16:creationId xmlns:a16="http://schemas.microsoft.com/office/drawing/2014/main" xmlns="" id="{536159C7-03B6-4C81-BE2B-10A681D0A9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29960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Прямая соединительная линия 852">
              <a:extLst>
                <a:ext uri="{FF2B5EF4-FFF2-40B4-BE49-F238E27FC236}">
                  <a16:creationId xmlns:a16="http://schemas.microsoft.com/office/drawing/2014/main" xmlns="" id="{2A038484-42F0-4B53-9F51-35992CEA14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29916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Прямая соединительная линия 853">
              <a:extLst>
                <a:ext uri="{FF2B5EF4-FFF2-40B4-BE49-F238E27FC236}">
                  <a16:creationId xmlns:a16="http://schemas.microsoft.com/office/drawing/2014/main" xmlns="" id="{024EAEA1-C64C-4E65-8D1E-8DE239156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29992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5" name="Дуга 854">
              <a:extLst>
                <a:ext uri="{FF2B5EF4-FFF2-40B4-BE49-F238E27FC236}">
                  <a16:creationId xmlns:a16="http://schemas.microsoft.com/office/drawing/2014/main" xmlns="" id="{75CE13D4-1AB8-4E45-BD81-2468448FB5C6}"/>
                </a:ext>
              </a:extLst>
            </p:cNvPr>
            <p:cNvSpPr/>
            <p:nvPr/>
          </p:nvSpPr>
          <p:spPr>
            <a:xfrm>
              <a:off x="-19966" y="2998293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56" name="Дуга 855">
              <a:extLst>
                <a:ext uri="{FF2B5EF4-FFF2-40B4-BE49-F238E27FC236}">
                  <a16:creationId xmlns:a16="http://schemas.microsoft.com/office/drawing/2014/main" xmlns="" id="{29B5BF99-9ED8-4141-8804-657EDC181F7C}"/>
                </a:ext>
              </a:extLst>
            </p:cNvPr>
            <p:cNvSpPr/>
            <p:nvPr/>
          </p:nvSpPr>
          <p:spPr>
            <a:xfrm>
              <a:off x="-22414" y="3042744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57" name="Прямоугольник 856">
              <a:extLst>
                <a:ext uri="{FF2B5EF4-FFF2-40B4-BE49-F238E27FC236}">
                  <a16:creationId xmlns:a16="http://schemas.microsoft.com/office/drawing/2014/main" xmlns="" id="{62BB8561-7B27-4DFC-A44E-C70BEFE34B1F}"/>
                </a:ext>
              </a:extLst>
            </p:cNvPr>
            <p:cNvSpPr/>
            <p:nvPr/>
          </p:nvSpPr>
          <p:spPr>
            <a:xfrm>
              <a:off x="89801" y="3065606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58" name="Прямоугольник 857">
              <a:extLst>
                <a:ext uri="{FF2B5EF4-FFF2-40B4-BE49-F238E27FC236}">
                  <a16:creationId xmlns:a16="http://schemas.microsoft.com/office/drawing/2014/main" xmlns="" id="{FA179646-A4F5-4B2E-B49C-B58C4BB5D6FA}"/>
                </a:ext>
              </a:extLst>
            </p:cNvPr>
            <p:cNvSpPr/>
            <p:nvPr/>
          </p:nvSpPr>
          <p:spPr>
            <a:xfrm>
              <a:off x="273845" y="314799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59" name="Прямая соединительная линия 858">
              <a:extLst>
                <a:ext uri="{FF2B5EF4-FFF2-40B4-BE49-F238E27FC236}">
                  <a16:creationId xmlns:a16="http://schemas.microsoft.com/office/drawing/2014/main" xmlns="" id="{F46B7CEA-193A-4886-A336-09C4D699F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1511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Прямая соединительная линия 859">
              <a:extLst>
                <a:ext uri="{FF2B5EF4-FFF2-40B4-BE49-F238E27FC236}">
                  <a16:creationId xmlns:a16="http://schemas.microsoft.com/office/drawing/2014/main" xmlns="" id="{CBC41C31-7671-4C3D-B425-024BFB25D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1511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Прямая соединительная линия 860">
              <a:extLst>
                <a:ext uri="{FF2B5EF4-FFF2-40B4-BE49-F238E27FC236}">
                  <a16:creationId xmlns:a16="http://schemas.microsoft.com/office/drawing/2014/main" xmlns="" id="{2DB8BDF8-D441-46F0-A759-66E9FA3F2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1543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Прямая соединительная линия 861">
              <a:extLst>
                <a:ext uri="{FF2B5EF4-FFF2-40B4-BE49-F238E27FC236}">
                  <a16:creationId xmlns:a16="http://schemas.microsoft.com/office/drawing/2014/main" xmlns="" id="{02A8C068-6AD2-4587-945E-59C4CAF691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1543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Прямая соединительная линия 862">
              <a:extLst>
                <a:ext uri="{FF2B5EF4-FFF2-40B4-BE49-F238E27FC236}">
                  <a16:creationId xmlns:a16="http://schemas.microsoft.com/office/drawing/2014/main" xmlns="" id="{5742C2FF-A8BB-4426-AAD9-537FA42BD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1499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Прямая соединительная линия 863">
              <a:extLst>
                <a:ext uri="{FF2B5EF4-FFF2-40B4-BE49-F238E27FC236}">
                  <a16:creationId xmlns:a16="http://schemas.microsoft.com/office/drawing/2014/main" xmlns="" id="{9A7C5E81-3CA9-4A1C-8F04-DAB4590B2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15117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Прямая соединительная линия 864">
              <a:extLst>
                <a:ext uri="{FF2B5EF4-FFF2-40B4-BE49-F238E27FC236}">
                  <a16:creationId xmlns:a16="http://schemas.microsoft.com/office/drawing/2014/main" xmlns="" id="{C2204AF1-FC01-4A66-901A-1B9F3391D0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14672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Прямая соединительная линия 865">
              <a:extLst>
                <a:ext uri="{FF2B5EF4-FFF2-40B4-BE49-F238E27FC236}">
                  <a16:creationId xmlns:a16="http://schemas.microsoft.com/office/drawing/2014/main" xmlns="" id="{AF22F9C5-2AD4-4B53-9DDA-37FA6736CE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15434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7" name="Дуга 866">
              <a:extLst>
                <a:ext uri="{FF2B5EF4-FFF2-40B4-BE49-F238E27FC236}">
                  <a16:creationId xmlns:a16="http://schemas.microsoft.com/office/drawing/2014/main" xmlns="" id="{A2E1CDCA-1BA1-42F3-9733-D252D2640785}"/>
                </a:ext>
              </a:extLst>
            </p:cNvPr>
            <p:cNvSpPr/>
            <p:nvPr/>
          </p:nvSpPr>
          <p:spPr>
            <a:xfrm>
              <a:off x="-19966" y="315339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68" name="Дуга 867">
              <a:extLst>
                <a:ext uri="{FF2B5EF4-FFF2-40B4-BE49-F238E27FC236}">
                  <a16:creationId xmlns:a16="http://schemas.microsoft.com/office/drawing/2014/main" xmlns="" id="{E587DFCC-3C92-4E45-BB4B-A5C4D1AA0183}"/>
                </a:ext>
              </a:extLst>
            </p:cNvPr>
            <p:cNvSpPr/>
            <p:nvPr/>
          </p:nvSpPr>
          <p:spPr>
            <a:xfrm>
              <a:off x="-22414" y="3197846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69" name="Прямоугольник 868">
              <a:extLst>
                <a:ext uri="{FF2B5EF4-FFF2-40B4-BE49-F238E27FC236}">
                  <a16:creationId xmlns:a16="http://schemas.microsoft.com/office/drawing/2014/main" xmlns="" id="{7144E05B-B6C5-4097-9FFD-FDE1BCD20B25}"/>
                </a:ext>
              </a:extLst>
            </p:cNvPr>
            <p:cNvSpPr/>
            <p:nvPr/>
          </p:nvSpPr>
          <p:spPr>
            <a:xfrm>
              <a:off x="89801" y="322070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70" name="Прямоугольник 869">
              <a:extLst>
                <a:ext uri="{FF2B5EF4-FFF2-40B4-BE49-F238E27FC236}">
                  <a16:creationId xmlns:a16="http://schemas.microsoft.com/office/drawing/2014/main" xmlns="" id="{305E5EB2-72CF-43E3-B84B-AF0B69659D6F}"/>
                </a:ext>
              </a:extLst>
            </p:cNvPr>
            <p:cNvSpPr/>
            <p:nvPr/>
          </p:nvSpPr>
          <p:spPr>
            <a:xfrm>
              <a:off x="273845" y="33117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71" name="Прямая соединительная линия 870">
              <a:extLst>
                <a:ext uri="{FF2B5EF4-FFF2-40B4-BE49-F238E27FC236}">
                  <a16:creationId xmlns:a16="http://schemas.microsoft.com/office/drawing/2014/main" xmlns="" id="{710CDAB2-7E13-4FDA-8BF8-7B458FCE3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3149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Прямая соединительная линия 871">
              <a:extLst>
                <a:ext uri="{FF2B5EF4-FFF2-40B4-BE49-F238E27FC236}">
                  <a16:creationId xmlns:a16="http://schemas.microsoft.com/office/drawing/2014/main" xmlns="" id="{A02DE7BF-625E-4ADE-836D-C29ACBE07C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3149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Прямая соединительная линия 872">
              <a:extLst>
                <a:ext uri="{FF2B5EF4-FFF2-40B4-BE49-F238E27FC236}">
                  <a16:creationId xmlns:a16="http://schemas.microsoft.com/office/drawing/2014/main" xmlns="" id="{7A807364-62A5-45C4-836C-CD02FE2942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3181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Прямая соединительная линия 873">
              <a:extLst>
                <a:ext uri="{FF2B5EF4-FFF2-40B4-BE49-F238E27FC236}">
                  <a16:creationId xmlns:a16="http://schemas.microsoft.com/office/drawing/2014/main" xmlns="" id="{56A1A4E2-9F3A-46E4-B09C-AD17593889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3181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Прямая соединительная линия 874">
              <a:extLst>
                <a:ext uri="{FF2B5EF4-FFF2-40B4-BE49-F238E27FC236}">
                  <a16:creationId xmlns:a16="http://schemas.microsoft.com/office/drawing/2014/main" xmlns="" id="{18087B6B-C6A0-43FF-8F4A-ACCBFAA366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3136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Прямая соединительная линия 875">
              <a:extLst>
                <a:ext uri="{FF2B5EF4-FFF2-40B4-BE49-F238E27FC236}">
                  <a16:creationId xmlns:a16="http://schemas.microsoft.com/office/drawing/2014/main" xmlns="" id="{5740FB58-69E6-428B-8947-DBD04A5A4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3149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Прямая соединительная линия 876">
              <a:extLst>
                <a:ext uri="{FF2B5EF4-FFF2-40B4-BE49-F238E27FC236}">
                  <a16:creationId xmlns:a16="http://schemas.microsoft.com/office/drawing/2014/main" xmlns="" id="{13AC99B1-89A3-4F35-8E04-7899C051B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3104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Прямая соединительная линия 877">
              <a:extLst>
                <a:ext uri="{FF2B5EF4-FFF2-40B4-BE49-F238E27FC236}">
                  <a16:creationId xmlns:a16="http://schemas.microsoft.com/office/drawing/2014/main" xmlns="" id="{77A28AC7-33E0-431B-984D-CAF79F664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3181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9" name="Дуга 878">
              <a:extLst>
                <a:ext uri="{FF2B5EF4-FFF2-40B4-BE49-F238E27FC236}">
                  <a16:creationId xmlns:a16="http://schemas.microsoft.com/office/drawing/2014/main" xmlns="" id="{0F2DE0D5-E61D-476B-A71C-2F53D8587428}"/>
                </a:ext>
              </a:extLst>
            </p:cNvPr>
            <p:cNvSpPr/>
            <p:nvPr/>
          </p:nvSpPr>
          <p:spPr>
            <a:xfrm>
              <a:off x="-19966" y="33171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80" name="Дуга 879">
              <a:extLst>
                <a:ext uri="{FF2B5EF4-FFF2-40B4-BE49-F238E27FC236}">
                  <a16:creationId xmlns:a16="http://schemas.microsoft.com/office/drawing/2014/main" xmlns="" id="{AD96697A-D2BF-492F-83AD-DC620CB2FE83}"/>
                </a:ext>
              </a:extLst>
            </p:cNvPr>
            <p:cNvSpPr/>
            <p:nvPr/>
          </p:nvSpPr>
          <p:spPr>
            <a:xfrm>
              <a:off x="-22414" y="33639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81" name="Прямоугольник 880">
              <a:extLst>
                <a:ext uri="{FF2B5EF4-FFF2-40B4-BE49-F238E27FC236}">
                  <a16:creationId xmlns:a16="http://schemas.microsoft.com/office/drawing/2014/main" xmlns="" id="{FC3F670A-4B17-42F9-8263-40BD702DF604}"/>
                </a:ext>
              </a:extLst>
            </p:cNvPr>
            <p:cNvSpPr/>
            <p:nvPr/>
          </p:nvSpPr>
          <p:spPr>
            <a:xfrm>
              <a:off x="89801" y="338447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82" name="Прямоугольник 881">
              <a:extLst>
                <a:ext uri="{FF2B5EF4-FFF2-40B4-BE49-F238E27FC236}">
                  <a16:creationId xmlns:a16="http://schemas.microsoft.com/office/drawing/2014/main" xmlns="" id="{FED7E47C-E1D0-4721-9EB2-5DD47206A413}"/>
                </a:ext>
              </a:extLst>
            </p:cNvPr>
            <p:cNvSpPr/>
            <p:nvPr/>
          </p:nvSpPr>
          <p:spPr>
            <a:xfrm>
              <a:off x="273845" y="346686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83" name="Прямая соединительная линия 882">
              <a:extLst>
                <a:ext uri="{FF2B5EF4-FFF2-40B4-BE49-F238E27FC236}">
                  <a16:creationId xmlns:a16="http://schemas.microsoft.com/office/drawing/2014/main" xmlns="" id="{1FC495C1-1D85-4175-ABFA-9F2C1E9F4B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4700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Прямая соединительная линия 883">
              <a:extLst>
                <a:ext uri="{FF2B5EF4-FFF2-40B4-BE49-F238E27FC236}">
                  <a16:creationId xmlns:a16="http://schemas.microsoft.com/office/drawing/2014/main" xmlns="" id="{8E6BAC45-9366-4078-B06D-08801AD86D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4700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Прямая соединительная линия 884">
              <a:extLst>
                <a:ext uri="{FF2B5EF4-FFF2-40B4-BE49-F238E27FC236}">
                  <a16:creationId xmlns:a16="http://schemas.microsoft.com/office/drawing/2014/main" xmlns="" id="{7519B9BA-4065-447A-9B08-9D436432CC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4732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Прямая соединительная линия 885">
              <a:extLst>
                <a:ext uri="{FF2B5EF4-FFF2-40B4-BE49-F238E27FC236}">
                  <a16:creationId xmlns:a16="http://schemas.microsoft.com/office/drawing/2014/main" xmlns="" id="{825CD8AC-02D8-47E0-BD6F-7E79FF101E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4732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Прямая соединительная линия 886">
              <a:extLst>
                <a:ext uri="{FF2B5EF4-FFF2-40B4-BE49-F238E27FC236}">
                  <a16:creationId xmlns:a16="http://schemas.microsoft.com/office/drawing/2014/main" xmlns="" id="{2A2E7895-82B3-4EA5-8877-74A6E299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4687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Прямая соединительная линия 887">
              <a:extLst>
                <a:ext uri="{FF2B5EF4-FFF2-40B4-BE49-F238E27FC236}">
                  <a16:creationId xmlns:a16="http://schemas.microsoft.com/office/drawing/2014/main" xmlns="" id="{36F85CD9-2CEA-482A-A33A-76A19E42E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4700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Прямая соединительная линия 888">
              <a:extLst>
                <a:ext uri="{FF2B5EF4-FFF2-40B4-BE49-F238E27FC236}">
                  <a16:creationId xmlns:a16="http://schemas.microsoft.com/office/drawing/2014/main" xmlns="" id="{C7D1C7E2-5FB7-40BA-A750-72B08A7847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46559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Прямая соединительная линия 889">
              <a:extLst>
                <a:ext uri="{FF2B5EF4-FFF2-40B4-BE49-F238E27FC236}">
                  <a16:creationId xmlns:a16="http://schemas.microsoft.com/office/drawing/2014/main" xmlns="" id="{E6D4F8C6-DB3C-401F-935A-F7326C10EB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4732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1" name="Дуга 890">
              <a:extLst>
                <a:ext uri="{FF2B5EF4-FFF2-40B4-BE49-F238E27FC236}">
                  <a16:creationId xmlns:a16="http://schemas.microsoft.com/office/drawing/2014/main" xmlns="" id="{03AE4385-65EE-4DE5-AE1E-73154F6947A4}"/>
                </a:ext>
              </a:extLst>
            </p:cNvPr>
            <p:cNvSpPr/>
            <p:nvPr/>
          </p:nvSpPr>
          <p:spPr>
            <a:xfrm>
              <a:off x="-19966" y="34755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92" name="Дуга 891">
              <a:extLst>
                <a:ext uri="{FF2B5EF4-FFF2-40B4-BE49-F238E27FC236}">
                  <a16:creationId xmlns:a16="http://schemas.microsoft.com/office/drawing/2014/main" xmlns="" id="{3608C5FC-F968-41C3-8F53-283C4FF0F368}"/>
                </a:ext>
              </a:extLst>
            </p:cNvPr>
            <p:cNvSpPr/>
            <p:nvPr/>
          </p:nvSpPr>
          <p:spPr>
            <a:xfrm>
              <a:off x="-22414" y="351909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893" name="Прямоугольник 892">
              <a:extLst>
                <a:ext uri="{FF2B5EF4-FFF2-40B4-BE49-F238E27FC236}">
                  <a16:creationId xmlns:a16="http://schemas.microsoft.com/office/drawing/2014/main" xmlns="" id="{213B157F-DF13-4A4B-BC6B-7E96EBFE4C6F}"/>
                </a:ext>
              </a:extLst>
            </p:cNvPr>
            <p:cNvSpPr/>
            <p:nvPr/>
          </p:nvSpPr>
          <p:spPr>
            <a:xfrm>
              <a:off x="89801" y="353957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894" name="Прямоугольник 893">
              <a:extLst>
                <a:ext uri="{FF2B5EF4-FFF2-40B4-BE49-F238E27FC236}">
                  <a16:creationId xmlns:a16="http://schemas.microsoft.com/office/drawing/2014/main" xmlns="" id="{EDFBAA70-4B43-42D8-9225-79371697A23D}"/>
                </a:ext>
              </a:extLst>
            </p:cNvPr>
            <p:cNvSpPr/>
            <p:nvPr/>
          </p:nvSpPr>
          <p:spPr>
            <a:xfrm>
              <a:off x="273845" y="363062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895" name="Прямая соединительная линия 894">
              <a:extLst>
                <a:ext uri="{FF2B5EF4-FFF2-40B4-BE49-F238E27FC236}">
                  <a16:creationId xmlns:a16="http://schemas.microsoft.com/office/drawing/2014/main" xmlns="" id="{C2B4F916-FA1C-4D65-B107-E0C293704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6338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Прямая соединительная линия 895">
              <a:extLst>
                <a:ext uri="{FF2B5EF4-FFF2-40B4-BE49-F238E27FC236}">
                  <a16:creationId xmlns:a16="http://schemas.microsoft.com/office/drawing/2014/main" xmlns="" id="{985EAF6F-7E61-4DE7-B5DF-9884E095E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6338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Прямая соединительная линия 896">
              <a:extLst>
                <a:ext uri="{FF2B5EF4-FFF2-40B4-BE49-F238E27FC236}">
                  <a16:creationId xmlns:a16="http://schemas.microsoft.com/office/drawing/2014/main" xmlns="" id="{1AACEE56-CBC8-4812-B6EF-CB4EDA4BF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6369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Прямая соединительная линия 897">
              <a:extLst>
                <a:ext uri="{FF2B5EF4-FFF2-40B4-BE49-F238E27FC236}">
                  <a16:creationId xmlns:a16="http://schemas.microsoft.com/office/drawing/2014/main" xmlns="" id="{6F40EC3F-09C4-47A2-871A-C7EC97D6E7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6369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Прямая соединительная линия 898">
              <a:extLst>
                <a:ext uri="{FF2B5EF4-FFF2-40B4-BE49-F238E27FC236}">
                  <a16:creationId xmlns:a16="http://schemas.microsoft.com/office/drawing/2014/main" xmlns="" id="{FD04416B-79CA-4766-A4FA-85CF67B1B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63253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Прямая соединительная линия 899">
              <a:extLst>
                <a:ext uri="{FF2B5EF4-FFF2-40B4-BE49-F238E27FC236}">
                  <a16:creationId xmlns:a16="http://schemas.microsoft.com/office/drawing/2014/main" xmlns="" id="{0E137610-86DA-4BB4-8E47-13D4373946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6338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Прямая соединительная линия 900">
              <a:extLst>
                <a:ext uri="{FF2B5EF4-FFF2-40B4-BE49-F238E27FC236}">
                  <a16:creationId xmlns:a16="http://schemas.microsoft.com/office/drawing/2014/main" xmlns="" id="{F8CFEF4A-0FED-44F9-BC27-689CBB3F3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62935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Прямая соединительная линия 901">
              <a:extLst>
                <a:ext uri="{FF2B5EF4-FFF2-40B4-BE49-F238E27FC236}">
                  <a16:creationId xmlns:a16="http://schemas.microsoft.com/office/drawing/2014/main" xmlns="" id="{16294484-9075-4BEB-82B0-B367ED71F6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6369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3" name="Дуга 902">
              <a:extLst>
                <a:ext uri="{FF2B5EF4-FFF2-40B4-BE49-F238E27FC236}">
                  <a16:creationId xmlns:a16="http://schemas.microsoft.com/office/drawing/2014/main" xmlns="" id="{A2842D01-3E85-4E40-8923-357D44A84251}"/>
                </a:ext>
              </a:extLst>
            </p:cNvPr>
            <p:cNvSpPr/>
            <p:nvPr/>
          </p:nvSpPr>
          <p:spPr>
            <a:xfrm>
              <a:off x="-19966" y="36327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04" name="Дуга 903">
              <a:extLst>
                <a:ext uri="{FF2B5EF4-FFF2-40B4-BE49-F238E27FC236}">
                  <a16:creationId xmlns:a16="http://schemas.microsoft.com/office/drawing/2014/main" xmlns="" id="{D69A594F-92A4-4968-8388-39087944A833}"/>
                </a:ext>
              </a:extLst>
            </p:cNvPr>
            <p:cNvSpPr/>
            <p:nvPr/>
          </p:nvSpPr>
          <p:spPr>
            <a:xfrm>
              <a:off x="-22414" y="3680476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05" name="Прямоугольник 904">
              <a:extLst>
                <a:ext uri="{FF2B5EF4-FFF2-40B4-BE49-F238E27FC236}">
                  <a16:creationId xmlns:a16="http://schemas.microsoft.com/office/drawing/2014/main" xmlns="" id="{B4931073-42F7-4260-9532-11D4379CB288}"/>
                </a:ext>
              </a:extLst>
            </p:cNvPr>
            <p:cNvSpPr/>
            <p:nvPr/>
          </p:nvSpPr>
          <p:spPr>
            <a:xfrm>
              <a:off x="89801" y="370333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06" name="Прямоугольник 905">
              <a:extLst>
                <a:ext uri="{FF2B5EF4-FFF2-40B4-BE49-F238E27FC236}">
                  <a16:creationId xmlns:a16="http://schemas.microsoft.com/office/drawing/2014/main" xmlns="" id="{430FC87B-4BC4-405C-9010-804EDCBA0FDC}"/>
                </a:ext>
              </a:extLst>
            </p:cNvPr>
            <p:cNvSpPr/>
            <p:nvPr/>
          </p:nvSpPr>
          <p:spPr>
            <a:xfrm>
              <a:off x="273845" y="37857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07" name="Прямая соединительная линия 906">
              <a:extLst>
                <a:ext uri="{FF2B5EF4-FFF2-40B4-BE49-F238E27FC236}">
                  <a16:creationId xmlns:a16="http://schemas.microsoft.com/office/drawing/2014/main" xmlns="" id="{7E0247E4-5D34-4DB5-A701-B6E246BEC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7889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Прямая соединительная линия 907">
              <a:extLst>
                <a:ext uri="{FF2B5EF4-FFF2-40B4-BE49-F238E27FC236}">
                  <a16:creationId xmlns:a16="http://schemas.microsoft.com/office/drawing/2014/main" xmlns="" id="{11C0B307-763D-47F3-891A-C9D6D053EC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7889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Прямая соединительная линия 908">
              <a:extLst>
                <a:ext uri="{FF2B5EF4-FFF2-40B4-BE49-F238E27FC236}">
                  <a16:creationId xmlns:a16="http://schemas.microsoft.com/office/drawing/2014/main" xmlns="" id="{E20E474A-18EE-4343-B434-0D623BB3E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7920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Прямая соединительная линия 909">
              <a:extLst>
                <a:ext uri="{FF2B5EF4-FFF2-40B4-BE49-F238E27FC236}">
                  <a16:creationId xmlns:a16="http://schemas.microsoft.com/office/drawing/2014/main" xmlns="" id="{A84EBB1D-702B-4463-A13C-0BF3C30F1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7920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Прямая соединительная линия 910">
              <a:extLst>
                <a:ext uri="{FF2B5EF4-FFF2-40B4-BE49-F238E27FC236}">
                  <a16:creationId xmlns:a16="http://schemas.microsoft.com/office/drawing/2014/main" xmlns="" id="{7A5F44F8-3246-464A-8D6C-574368EBC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7876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Прямая соединительная линия 911">
              <a:extLst>
                <a:ext uri="{FF2B5EF4-FFF2-40B4-BE49-F238E27FC236}">
                  <a16:creationId xmlns:a16="http://schemas.microsoft.com/office/drawing/2014/main" xmlns="" id="{F131CC6A-9B8F-4A73-B1E1-2C8084F9F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7889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Прямая соединительная линия 912">
              <a:extLst>
                <a:ext uri="{FF2B5EF4-FFF2-40B4-BE49-F238E27FC236}">
                  <a16:creationId xmlns:a16="http://schemas.microsoft.com/office/drawing/2014/main" xmlns="" id="{86996E8B-1A7E-4C51-86F2-09B3039C5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7844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Прямая соединительная линия 913">
              <a:extLst>
                <a:ext uri="{FF2B5EF4-FFF2-40B4-BE49-F238E27FC236}">
                  <a16:creationId xmlns:a16="http://schemas.microsoft.com/office/drawing/2014/main" xmlns="" id="{E33553F7-E514-42C1-BCBA-61C7A1867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7920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5" name="Дуга 914">
              <a:extLst>
                <a:ext uri="{FF2B5EF4-FFF2-40B4-BE49-F238E27FC236}">
                  <a16:creationId xmlns:a16="http://schemas.microsoft.com/office/drawing/2014/main" xmlns="" id="{41420165-2B19-4251-A8C3-861FF38B2A7D}"/>
                </a:ext>
              </a:extLst>
            </p:cNvPr>
            <p:cNvSpPr/>
            <p:nvPr/>
          </p:nvSpPr>
          <p:spPr>
            <a:xfrm>
              <a:off x="-19966" y="37911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16" name="Дуга 915">
              <a:extLst>
                <a:ext uri="{FF2B5EF4-FFF2-40B4-BE49-F238E27FC236}">
                  <a16:creationId xmlns:a16="http://schemas.microsoft.com/office/drawing/2014/main" xmlns="" id="{02B383B1-C28E-4B81-B529-C9D3F21E7A2B}"/>
                </a:ext>
              </a:extLst>
            </p:cNvPr>
            <p:cNvSpPr/>
            <p:nvPr/>
          </p:nvSpPr>
          <p:spPr>
            <a:xfrm>
              <a:off x="-22414" y="3835578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17" name="Прямоугольник 916">
              <a:extLst>
                <a:ext uri="{FF2B5EF4-FFF2-40B4-BE49-F238E27FC236}">
                  <a16:creationId xmlns:a16="http://schemas.microsoft.com/office/drawing/2014/main" xmlns="" id="{56995B8E-3681-4709-AF45-3D48138C6C04}"/>
                </a:ext>
              </a:extLst>
            </p:cNvPr>
            <p:cNvSpPr/>
            <p:nvPr/>
          </p:nvSpPr>
          <p:spPr>
            <a:xfrm>
              <a:off x="89801" y="385844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18" name="Прямоугольник 917">
              <a:extLst>
                <a:ext uri="{FF2B5EF4-FFF2-40B4-BE49-F238E27FC236}">
                  <a16:creationId xmlns:a16="http://schemas.microsoft.com/office/drawing/2014/main" xmlns="" id="{C6D0026C-E30F-4D1A-92C8-087E6C982D36}"/>
                </a:ext>
              </a:extLst>
            </p:cNvPr>
            <p:cNvSpPr/>
            <p:nvPr/>
          </p:nvSpPr>
          <p:spPr>
            <a:xfrm>
              <a:off x="273845" y="394949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19" name="Прямая соединительная линия 918">
              <a:extLst>
                <a:ext uri="{FF2B5EF4-FFF2-40B4-BE49-F238E27FC236}">
                  <a16:creationId xmlns:a16="http://schemas.microsoft.com/office/drawing/2014/main" xmlns="" id="{357884A1-85DA-42CD-961E-A5156B5F0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39526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Прямая соединительная линия 919">
              <a:extLst>
                <a:ext uri="{FF2B5EF4-FFF2-40B4-BE49-F238E27FC236}">
                  <a16:creationId xmlns:a16="http://schemas.microsoft.com/office/drawing/2014/main" xmlns="" id="{51242BE9-1C31-4D4C-B15D-9A1F07CCE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39526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Прямая соединительная линия 920">
              <a:extLst>
                <a:ext uri="{FF2B5EF4-FFF2-40B4-BE49-F238E27FC236}">
                  <a16:creationId xmlns:a16="http://schemas.microsoft.com/office/drawing/2014/main" xmlns="" id="{B5FD4A2E-77A5-4502-9EF6-637FE676C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395584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Прямая соединительная линия 921">
              <a:extLst>
                <a:ext uri="{FF2B5EF4-FFF2-40B4-BE49-F238E27FC236}">
                  <a16:creationId xmlns:a16="http://schemas.microsoft.com/office/drawing/2014/main" xmlns="" id="{3E8EC058-260A-4138-917B-18678AE30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395584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Прямая соединительная линия 922">
              <a:extLst>
                <a:ext uri="{FF2B5EF4-FFF2-40B4-BE49-F238E27FC236}">
                  <a16:creationId xmlns:a16="http://schemas.microsoft.com/office/drawing/2014/main" xmlns="" id="{397309A3-A12C-4E49-83A8-C90F9FDDDF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395139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Прямая соединительная линия 923">
              <a:extLst>
                <a:ext uri="{FF2B5EF4-FFF2-40B4-BE49-F238E27FC236}">
                  <a16:creationId xmlns:a16="http://schemas.microsoft.com/office/drawing/2014/main" xmlns="" id="{BFA43DBA-99D9-4F22-8090-668DD854B7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39526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Прямая соединительная линия 924">
              <a:extLst>
                <a:ext uri="{FF2B5EF4-FFF2-40B4-BE49-F238E27FC236}">
                  <a16:creationId xmlns:a16="http://schemas.microsoft.com/office/drawing/2014/main" xmlns="" id="{6523E41F-3887-4CC8-8C49-2DDAEC3A33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394822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Прямая соединительная линия 925">
              <a:extLst>
                <a:ext uri="{FF2B5EF4-FFF2-40B4-BE49-F238E27FC236}">
                  <a16:creationId xmlns:a16="http://schemas.microsoft.com/office/drawing/2014/main" xmlns="" id="{152ED466-C98C-4CFE-9F65-DC61937619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395584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7" name="Дуга 926">
              <a:extLst>
                <a:ext uri="{FF2B5EF4-FFF2-40B4-BE49-F238E27FC236}">
                  <a16:creationId xmlns:a16="http://schemas.microsoft.com/office/drawing/2014/main" xmlns="" id="{E0616153-9C1D-4112-8BD9-16910082BBDE}"/>
                </a:ext>
              </a:extLst>
            </p:cNvPr>
            <p:cNvSpPr/>
            <p:nvPr/>
          </p:nvSpPr>
          <p:spPr>
            <a:xfrm>
              <a:off x="-19966" y="3954891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28" name="Дуга 927">
              <a:extLst>
                <a:ext uri="{FF2B5EF4-FFF2-40B4-BE49-F238E27FC236}">
                  <a16:creationId xmlns:a16="http://schemas.microsoft.com/office/drawing/2014/main" xmlns="" id="{4040BCF0-3AE3-48EC-AF77-45A316DD1697}"/>
                </a:ext>
              </a:extLst>
            </p:cNvPr>
            <p:cNvSpPr/>
            <p:nvPr/>
          </p:nvSpPr>
          <p:spPr>
            <a:xfrm>
              <a:off x="-22414" y="400172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29" name="Прямоугольник 928">
              <a:extLst>
                <a:ext uri="{FF2B5EF4-FFF2-40B4-BE49-F238E27FC236}">
                  <a16:creationId xmlns:a16="http://schemas.microsoft.com/office/drawing/2014/main" xmlns="" id="{88F21F7F-8A5E-4F5C-A287-6B3BAD18C327}"/>
                </a:ext>
              </a:extLst>
            </p:cNvPr>
            <p:cNvSpPr/>
            <p:nvPr/>
          </p:nvSpPr>
          <p:spPr>
            <a:xfrm>
              <a:off x="89801" y="402220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30" name="Прямоугольник 929">
              <a:extLst>
                <a:ext uri="{FF2B5EF4-FFF2-40B4-BE49-F238E27FC236}">
                  <a16:creationId xmlns:a16="http://schemas.microsoft.com/office/drawing/2014/main" xmlns="" id="{F4B99E7C-C365-485C-BFCB-7DA206362532}"/>
                </a:ext>
              </a:extLst>
            </p:cNvPr>
            <p:cNvSpPr/>
            <p:nvPr/>
          </p:nvSpPr>
          <p:spPr>
            <a:xfrm>
              <a:off x="273845" y="4104593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31" name="Прямая соединительная линия 930">
              <a:extLst>
                <a:ext uri="{FF2B5EF4-FFF2-40B4-BE49-F238E27FC236}">
                  <a16:creationId xmlns:a16="http://schemas.microsoft.com/office/drawing/2014/main" xmlns="" id="{D08727A0-5009-4823-8198-EDB1E3DD3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1077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Прямая соединительная линия 931">
              <a:extLst>
                <a:ext uri="{FF2B5EF4-FFF2-40B4-BE49-F238E27FC236}">
                  <a16:creationId xmlns:a16="http://schemas.microsoft.com/office/drawing/2014/main" xmlns="" id="{24BDCC30-4DE9-4180-A9A1-DDA3F64EA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1077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Прямая соединительная линия 932">
              <a:extLst>
                <a:ext uri="{FF2B5EF4-FFF2-40B4-BE49-F238E27FC236}">
                  <a16:creationId xmlns:a16="http://schemas.microsoft.com/office/drawing/2014/main" xmlns="" id="{175EC7EE-406D-4D92-A80F-80B8943E89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1109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Прямая соединительная линия 933">
              <a:extLst>
                <a:ext uri="{FF2B5EF4-FFF2-40B4-BE49-F238E27FC236}">
                  <a16:creationId xmlns:a16="http://schemas.microsoft.com/office/drawing/2014/main" xmlns="" id="{013B9FF9-385A-402C-B895-C83C8946FC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1109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Прямая соединительная линия 934">
              <a:extLst>
                <a:ext uri="{FF2B5EF4-FFF2-40B4-BE49-F238E27FC236}">
                  <a16:creationId xmlns:a16="http://schemas.microsoft.com/office/drawing/2014/main" xmlns="" id="{A4A898BA-957D-4451-A949-5EF67ED887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10649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Прямая соединительная линия 935">
              <a:extLst>
                <a:ext uri="{FF2B5EF4-FFF2-40B4-BE49-F238E27FC236}">
                  <a16:creationId xmlns:a16="http://schemas.microsoft.com/office/drawing/2014/main" xmlns="" id="{65BB2304-5020-42D0-99DC-969B066B1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10776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Прямая соединительная линия 936">
              <a:extLst>
                <a:ext uri="{FF2B5EF4-FFF2-40B4-BE49-F238E27FC236}">
                  <a16:creationId xmlns:a16="http://schemas.microsoft.com/office/drawing/2014/main" xmlns="" id="{DCB54D87-1F3A-4C99-A3CB-24D67187FF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10332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Прямая соединительная линия 937">
              <a:extLst>
                <a:ext uri="{FF2B5EF4-FFF2-40B4-BE49-F238E27FC236}">
                  <a16:creationId xmlns:a16="http://schemas.microsoft.com/office/drawing/2014/main" xmlns="" id="{34694FDF-266E-4FE0-A017-2463EE479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11094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9" name="Дуга 938">
              <a:extLst>
                <a:ext uri="{FF2B5EF4-FFF2-40B4-BE49-F238E27FC236}">
                  <a16:creationId xmlns:a16="http://schemas.microsoft.com/office/drawing/2014/main" xmlns="" id="{1D48A65F-B6E1-4B73-87EF-6F4C7D49D673}"/>
                </a:ext>
              </a:extLst>
            </p:cNvPr>
            <p:cNvSpPr/>
            <p:nvPr/>
          </p:nvSpPr>
          <p:spPr>
            <a:xfrm>
              <a:off x="-19966" y="4109993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40" name="Дуга 939">
              <a:extLst>
                <a:ext uri="{FF2B5EF4-FFF2-40B4-BE49-F238E27FC236}">
                  <a16:creationId xmlns:a16="http://schemas.microsoft.com/office/drawing/2014/main" xmlns="" id="{8E01D1E1-F57C-4C59-AE6E-2B9A6917CBD8}"/>
                </a:ext>
              </a:extLst>
            </p:cNvPr>
            <p:cNvSpPr/>
            <p:nvPr/>
          </p:nvSpPr>
          <p:spPr>
            <a:xfrm>
              <a:off x="-22414" y="415682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41" name="Прямоугольник 940">
              <a:extLst>
                <a:ext uri="{FF2B5EF4-FFF2-40B4-BE49-F238E27FC236}">
                  <a16:creationId xmlns:a16="http://schemas.microsoft.com/office/drawing/2014/main" xmlns="" id="{2DB776CB-643D-4AFD-A1FF-D4CF05BF3B62}"/>
                </a:ext>
              </a:extLst>
            </p:cNvPr>
            <p:cNvSpPr/>
            <p:nvPr/>
          </p:nvSpPr>
          <p:spPr>
            <a:xfrm>
              <a:off x="89801" y="4177306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42" name="Прямоугольник 941">
              <a:extLst>
                <a:ext uri="{FF2B5EF4-FFF2-40B4-BE49-F238E27FC236}">
                  <a16:creationId xmlns:a16="http://schemas.microsoft.com/office/drawing/2014/main" xmlns="" id="{108643F2-C6F8-4681-AB86-C0CECB6753A0}"/>
                </a:ext>
              </a:extLst>
            </p:cNvPr>
            <p:cNvSpPr/>
            <p:nvPr/>
          </p:nvSpPr>
          <p:spPr>
            <a:xfrm>
              <a:off x="273845" y="4268358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43" name="Прямая соединительная линия 942">
              <a:extLst>
                <a:ext uri="{FF2B5EF4-FFF2-40B4-BE49-F238E27FC236}">
                  <a16:creationId xmlns:a16="http://schemas.microsoft.com/office/drawing/2014/main" xmlns="" id="{5AA8E628-155E-4505-AB08-3162989245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2715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Прямая соединительная линия 943">
              <a:extLst>
                <a:ext uri="{FF2B5EF4-FFF2-40B4-BE49-F238E27FC236}">
                  <a16:creationId xmlns:a16="http://schemas.microsoft.com/office/drawing/2014/main" xmlns="" id="{C51D0C6F-C6FE-46FB-A8AB-CF06666E9C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2715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Прямая соединительная линия 944">
              <a:extLst>
                <a:ext uri="{FF2B5EF4-FFF2-40B4-BE49-F238E27FC236}">
                  <a16:creationId xmlns:a16="http://schemas.microsoft.com/office/drawing/2014/main" xmlns="" id="{815947CC-BA33-4081-9C10-654C7F914D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27470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Прямая соединительная линия 945">
              <a:extLst>
                <a:ext uri="{FF2B5EF4-FFF2-40B4-BE49-F238E27FC236}">
                  <a16:creationId xmlns:a16="http://schemas.microsoft.com/office/drawing/2014/main" xmlns="" id="{CA7E33A4-F275-4F44-B090-2DB310ED22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27470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Прямая соединительная линия 946">
              <a:extLst>
                <a:ext uri="{FF2B5EF4-FFF2-40B4-BE49-F238E27FC236}">
                  <a16:creationId xmlns:a16="http://schemas.microsoft.com/office/drawing/2014/main" xmlns="" id="{38026594-B6C7-4524-A143-D7612DE269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27026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Прямая соединительная линия 947">
              <a:extLst>
                <a:ext uri="{FF2B5EF4-FFF2-40B4-BE49-F238E27FC236}">
                  <a16:creationId xmlns:a16="http://schemas.microsoft.com/office/drawing/2014/main" xmlns="" id="{280830CB-6C91-4EE3-91BF-D0F4EFA6A1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2715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Прямая соединительная линия 948">
              <a:extLst>
                <a:ext uri="{FF2B5EF4-FFF2-40B4-BE49-F238E27FC236}">
                  <a16:creationId xmlns:a16="http://schemas.microsoft.com/office/drawing/2014/main" xmlns="" id="{B55F1C44-71E4-411C-8415-33E630068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26708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Прямая соединительная линия 949">
              <a:extLst>
                <a:ext uri="{FF2B5EF4-FFF2-40B4-BE49-F238E27FC236}">
                  <a16:creationId xmlns:a16="http://schemas.microsoft.com/office/drawing/2014/main" xmlns="" id="{043C001F-3E99-4EAA-8828-F99DFADEE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27470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1" name="Дуга 950">
              <a:extLst>
                <a:ext uri="{FF2B5EF4-FFF2-40B4-BE49-F238E27FC236}">
                  <a16:creationId xmlns:a16="http://schemas.microsoft.com/office/drawing/2014/main" xmlns="" id="{2DC0743B-9080-4A0D-BDF0-F977D9609485}"/>
                </a:ext>
              </a:extLst>
            </p:cNvPr>
            <p:cNvSpPr/>
            <p:nvPr/>
          </p:nvSpPr>
          <p:spPr>
            <a:xfrm>
              <a:off x="-19966" y="427375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52" name="Дуга 951">
              <a:extLst>
                <a:ext uri="{FF2B5EF4-FFF2-40B4-BE49-F238E27FC236}">
                  <a16:creationId xmlns:a16="http://schemas.microsoft.com/office/drawing/2014/main" xmlns="" id="{7123BD84-4A13-42AB-A79A-ED0F275B8E67}"/>
                </a:ext>
              </a:extLst>
            </p:cNvPr>
            <p:cNvSpPr/>
            <p:nvPr/>
          </p:nvSpPr>
          <p:spPr>
            <a:xfrm>
              <a:off x="-22414" y="431820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53" name="Прямоугольник 952">
              <a:extLst>
                <a:ext uri="{FF2B5EF4-FFF2-40B4-BE49-F238E27FC236}">
                  <a16:creationId xmlns:a16="http://schemas.microsoft.com/office/drawing/2014/main" xmlns="" id="{87DE27F7-51B9-412E-8BDC-642B6F8343A3}"/>
                </a:ext>
              </a:extLst>
            </p:cNvPr>
            <p:cNvSpPr/>
            <p:nvPr/>
          </p:nvSpPr>
          <p:spPr>
            <a:xfrm>
              <a:off x="89801" y="4341071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54" name="Прямоугольник 953">
              <a:extLst>
                <a:ext uri="{FF2B5EF4-FFF2-40B4-BE49-F238E27FC236}">
                  <a16:creationId xmlns:a16="http://schemas.microsoft.com/office/drawing/2014/main" xmlns="" id="{202307D3-4F14-4D07-B552-AB93CAF51BB4}"/>
                </a:ext>
              </a:extLst>
            </p:cNvPr>
            <p:cNvSpPr/>
            <p:nvPr/>
          </p:nvSpPr>
          <p:spPr>
            <a:xfrm>
              <a:off x="273845" y="4423460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55" name="Прямая соединительная линия 954">
              <a:extLst>
                <a:ext uri="{FF2B5EF4-FFF2-40B4-BE49-F238E27FC236}">
                  <a16:creationId xmlns:a16="http://schemas.microsoft.com/office/drawing/2014/main" xmlns="" id="{F0E426C5-E068-46D9-9AF8-C029F12163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4266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Прямая соединительная линия 955">
              <a:extLst>
                <a:ext uri="{FF2B5EF4-FFF2-40B4-BE49-F238E27FC236}">
                  <a16:creationId xmlns:a16="http://schemas.microsoft.com/office/drawing/2014/main" xmlns="" id="{298F41E8-B5D5-443D-8797-C0DC3F25D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4266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Прямая соединительная линия 956">
              <a:extLst>
                <a:ext uri="{FF2B5EF4-FFF2-40B4-BE49-F238E27FC236}">
                  <a16:creationId xmlns:a16="http://schemas.microsoft.com/office/drawing/2014/main" xmlns="" id="{F04CA634-F9E6-496D-8723-E20EBD4C7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4298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Прямая соединительная линия 957">
              <a:extLst>
                <a:ext uri="{FF2B5EF4-FFF2-40B4-BE49-F238E27FC236}">
                  <a16:creationId xmlns:a16="http://schemas.microsoft.com/office/drawing/2014/main" xmlns="" id="{D73A3453-758B-4571-BFD7-35392C1C2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4298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Прямая соединительная линия 958">
              <a:extLst>
                <a:ext uri="{FF2B5EF4-FFF2-40B4-BE49-F238E27FC236}">
                  <a16:creationId xmlns:a16="http://schemas.microsoft.com/office/drawing/2014/main" xmlns="" id="{42BAA975-6F3B-42B7-9149-0775438C98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42536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Прямая соединительная линия 959">
              <a:extLst>
                <a:ext uri="{FF2B5EF4-FFF2-40B4-BE49-F238E27FC236}">
                  <a16:creationId xmlns:a16="http://schemas.microsoft.com/office/drawing/2014/main" xmlns="" id="{BBE3C345-94A8-4D9E-8615-33D1482A40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42663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Прямая соединительная линия 960">
              <a:extLst>
                <a:ext uri="{FF2B5EF4-FFF2-40B4-BE49-F238E27FC236}">
                  <a16:creationId xmlns:a16="http://schemas.microsoft.com/office/drawing/2014/main" xmlns="" id="{2DFF2BBA-4F52-4E48-A2E6-31AACCCE8F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42219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Прямая соединительная линия 961">
              <a:extLst>
                <a:ext uri="{FF2B5EF4-FFF2-40B4-BE49-F238E27FC236}">
                  <a16:creationId xmlns:a16="http://schemas.microsoft.com/office/drawing/2014/main" xmlns="" id="{476D678C-69F3-4203-88EB-725569505D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42981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3" name="Дуга 962">
              <a:extLst>
                <a:ext uri="{FF2B5EF4-FFF2-40B4-BE49-F238E27FC236}">
                  <a16:creationId xmlns:a16="http://schemas.microsoft.com/office/drawing/2014/main" xmlns="" id="{D5E13B67-4A90-4CDE-8FDB-F2B4FBB58400}"/>
                </a:ext>
              </a:extLst>
            </p:cNvPr>
            <p:cNvSpPr/>
            <p:nvPr/>
          </p:nvSpPr>
          <p:spPr>
            <a:xfrm>
              <a:off x="-19966" y="4428860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64" name="Дуга 963">
              <a:extLst>
                <a:ext uri="{FF2B5EF4-FFF2-40B4-BE49-F238E27FC236}">
                  <a16:creationId xmlns:a16="http://schemas.microsoft.com/office/drawing/2014/main" xmlns="" id="{935FFCD7-7C01-4E9E-8383-F3B55A224F7B}"/>
                </a:ext>
              </a:extLst>
            </p:cNvPr>
            <p:cNvSpPr/>
            <p:nvPr/>
          </p:nvSpPr>
          <p:spPr>
            <a:xfrm>
              <a:off x="-22414" y="447331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65" name="Прямоугольник 964">
              <a:extLst>
                <a:ext uri="{FF2B5EF4-FFF2-40B4-BE49-F238E27FC236}">
                  <a16:creationId xmlns:a16="http://schemas.microsoft.com/office/drawing/2014/main" xmlns="" id="{79D711DB-CDFD-4DB8-88DD-AC68744D0499}"/>
                </a:ext>
              </a:extLst>
            </p:cNvPr>
            <p:cNvSpPr/>
            <p:nvPr/>
          </p:nvSpPr>
          <p:spPr>
            <a:xfrm>
              <a:off x="89801" y="4496173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66" name="Прямоугольник 965">
              <a:extLst>
                <a:ext uri="{FF2B5EF4-FFF2-40B4-BE49-F238E27FC236}">
                  <a16:creationId xmlns:a16="http://schemas.microsoft.com/office/drawing/2014/main" xmlns="" id="{E3DE269F-35B5-4081-8494-C4AAD3C41518}"/>
                </a:ext>
              </a:extLst>
            </p:cNvPr>
            <p:cNvSpPr/>
            <p:nvPr/>
          </p:nvSpPr>
          <p:spPr>
            <a:xfrm>
              <a:off x="273845" y="4587225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67" name="Прямая соединительная линия 966">
              <a:extLst>
                <a:ext uri="{FF2B5EF4-FFF2-40B4-BE49-F238E27FC236}">
                  <a16:creationId xmlns:a16="http://schemas.microsoft.com/office/drawing/2014/main" xmlns="" id="{7CCA9003-C67B-40C5-9ADD-5791B11C69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5904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Прямая соединительная линия 967">
              <a:extLst>
                <a:ext uri="{FF2B5EF4-FFF2-40B4-BE49-F238E27FC236}">
                  <a16:creationId xmlns:a16="http://schemas.microsoft.com/office/drawing/2014/main" xmlns="" id="{6CB37A4D-2288-4236-8D1F-EAC539F39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5904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Прямая соединительная линия 968">
              <a:extLst>
                <a:ext uri="{FF2B5EF4-FFF2-40B4-BE49-F238E27FC236}">
                  <a16:creationId xmlns:a16="http://schemas.microsoft.com/office/drawing/2014/main" xmlns="" id="{5508761A-4579-4FBE-9928-C04E03E29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5935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Прямая соединительная линия 969">
              <a:extLst>
                <a:ext uri="{FF2B5EF4-FFF2-40B4-BE49-F238E27FC236}">
                  <a16:creationId xmlns:a16="http://schemas.microsoft.com/office/drawing/2014/main" xmlns="" id="{7FBF2B5B-CD18-4BBA-8E2E-288457EC43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5935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Прямая соединительная линия 970">
              <a:extLst>
                <a:ext uri="{FF2B5EF4-FFF2-40B4-BE49-F238E27FC236}">
                  <a16:creationId xmlns:a16="http://schemas.microsoft.com/office/drawing/2014/main" xmlns="" id="{13DADC60-2740-411C-ABC6-04935F018D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58913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Прямая соединительная линия 971">
              <a:extLst>
                <a:ext uri="{FF2B5EF4-FFF2-40B4-BE49-F238E27FC236}">
                  <a16:creationId xmlns:a16="http://schemas.microsoft.com/office/drawing/2014/main" xmlns="" id="{789FD951-4CCC-4655-8E01-46BBE0B77F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590400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Прямая соединительная линия 972">
              <a:extLst>
                <a:ext uri="{FF2B5EF4-FFF2-40B4-BE49-F238E27FC236}">
                  <a16:creationId xmlns:a16="http://schemas.microsoft.com/office/drawing/2014/main" xmlns="" id="{E41909D0-79FD-4A5D-8271-91CB6F5F4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58595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Прямая соединительная линия 973">
              <a:extLst>
                <a:ext uri="{FF2B5EF4-FFF2-40B4-BE49-F238E27FC236}">
                  <a16:creationId xmlns:a16="http://schemas.microsoft.com/office/drawing/2014/main" xmlns="" id="{7E99DCF3-6E0A-481D-9D41-092F799A4C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593575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5" name="Дуга 974">
              <a:extLst>
                <a:ext uri="{FF2B5EF4-FFF2-40B4-BE49-F238E27FC236}">
                  <a16:creationId xmlns:a16="http://schemas.microsoft.com/office/drawing/2014/main" xmlns="" id="{E29B274E-ED73-4203-B28D-C0B76CC10E5D}"/>
                </a:ext>
              </a:extLst>
            </p:cNvPr>
            <p:cNvSpPr/>
            <p:nvPr/>
          </p:nvSpPr>
          <p:spPr>
            <a:xfrm>
              <a:off x="-19966" y="4592625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76" name="Дуга 975">
              <a:extLst>
                <a:ext uri="{FF2B5EF4-FFF2-40B4-BE49-F238E27FC236}">
                  <a16:creationId xmlns:a16="http://schemas.microsoft.com/office/drawing/2014/main" xmlns="" id="{7FAFA6AC-C202-47BF-A24F-FE61022F694E}"/>
                </a:ext>
              </a:extLst>
            </p:cNvPr>
            <p:cNvSpPr/>
            <p:nvPr/>
          </p:nvSpPr>
          <p:spPr>
            <a:xfrm>
              <a:off x="-22414" y="4639457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77" name="Прямоугольник 976">
              <a:extLst>
                <a:ext uri="{FF2B5EF4-FFF2-40B4-BE49-F238E27FC236}">
                  <a16:creationId xmlns:a16="http://schemas.microsoft.com/office/drawing/2014/main" xmlns="" id="{52DDDC2F-931D-4F79-A64E-C6212CED87C9}"/>
                </a:ext>
              </a:extLst>
            </p:cNvPr>
            <p:cNvSpPr/>
            <p:nvPr/>
          </p:nvSpPr>
          <p:spPr>
            <a:xfrm>
              <a:off x="89801" y="4659938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78" name="Прямоугольник 977">
              <a:extLst>
                <a:ext uri="{FF2B5EF4-FFF2-40B4-BE49-F238E27FC236}">
                  <a16:creationId xmlns:a16="http://schemas.microsoft.com/office/drawing/2014/main" xmlns="" id="{B9214505-C65D-4847-95FB-D4021BBD300D}"/>
                </a:ext>
              </a:extLst>
            </p:cNvPr>
            <p:cNvSpPr/>
            <p:nvPr/>
          </p:nvSpPr>
          <p:spPr>
            <a:xfrm>
              <a:off x="273845" y="474232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79" name="Прямая соединительная линия 978">
              <a:extLst>
                <a:ext uri="{FF2B5EF4-FFF2-40B4-BE49-F238E27FC236}">
                  <a16:creationId xmlns:a16="http://schemas.microsoft.com/office/drawing/2014/main" xmlns="" id="{36784FE1-1FF1-4683-8739-8B17A19D17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7455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Прямая соединительная линия 979">
              <a:extLst>
                <a:ext uri="{FF2B5EF4-FFF2-40B4-BE49-F238E27FC236}">
                  <a16:creationId xmlns:a16="http://schemas.microsoft.com/office/drawing/2014/main" xmlns="" id="{E15DB6F2-1BEC-4FC7-A9BD-CD051F490A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7455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Прямая соединительная линия 980">
              <a:extLst>
                <a:ext uri="{FF2B5EF4-FFF2-40B4-BE49-F238E27FC236}">
                  <a16:creationId xmlns:a16="http://schemas.microsoft.com/office/drawing/2014/main" xmlns="" id="{6DD1D08C-C64A-4681-A0AF-7DF2D9C601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7486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Прямая соединительная линия 981">
              <a:extLst>
                <a:ext uri="{FF2B5EF4-FFF2-40B4-BE49-F238E27FC236}">
                  <a16:creationId xmlns:a16="http://schemas.microsoft.com/office/drawing/2014/main" xmlns="" id="{F45B2A94-A7F9-4B68-88AE-4147C8B82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7486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Прямая соединительная линия 982">
              <a:extLst>
                <a:ext uri="{FF2B5EF4-FFF2-40B4-BE49-F238E27FC236}">
                  <a16:creationId xmlns:a16="http://schemas.microsoft.com/office/drawing/2014/main" xmlns="" id="{74D1659F-EAE8-42F0-AC36-546E368E6C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7442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Прямая соединительная линия 983">
              <a:extLst>
                <a:ext uri="{FF2B5EF4-FFF2-40B4-BE49-F238E27FC236}">
                  <a16:creationId xmlns:a16="http://schemas.microsoft.com/office/drawing/2014/main" xmlns="" id="{992FFF13-1DCC-499C-AA26-0F527B4A6E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74550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Прямая соединительная линия 984">
              <a:extLst>
                <a:ext uri="{FF2B5EF4-FFF2-40B4-BE49-F238E27FC236}">
                  <a16:creationId xmlns:a16="http://schemas.microsoft.com/office/drawing/2014/main" xmlns="" id="{D38F0CB4-F51A-42D5-A3E4-C90DC6781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74105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Прямая соединительная линия 985">
              <a:extLst>
                <a:ext uri="{FF2B5EF4-FFF2-40B4-BE49-F238E27FC236}">
                  <a16:creationId xmlns:a16="http://schemas.microsoft.com/office/drawing/2014/main" xmlns="" id="{746F7603-3C47-4244-9DA2-4AA32DDE9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74867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7" name="Дуга 986">
              <a:extLst>
                <a:ext uri="{FF2B5EF4-FFF2-40B4-BE49-F238E27FC236}">
                  <a16:creationId xmlns:a16="http://schemas.microsoft.com/office/drawing/2014/main" xmlns="" id="{90C3AF48-5975-47FF-9278-7A3EFDFEF4A6}"/>
                </a:ext>
              </a:extLst>
            </p:cNvPr>
            <p:cNvSpPr/>
            <p:nvPr/>
          </p:nvSpPr>
          <p:spPr>
            <a:xfrm>
              <a:off x="-19966" y="47477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88" name="Дуга 987">
              <a:extLst>
                <a:ext uri="{FF2B5EF4-FFF2-40B4-BE49-F238E27FC236}">
                  <a16:creationId xmlns:a16="http://schemas.microsoft.com/office/drawing/2014/main" xmlns="" id="{224C47B6-1306-4A33-8967-8FB796EFF935}"/>
                </a:ext>
              </a:extLst>
            </p:cNvPr>
            <p:cNvSpPr/>
            <p:nvPr/>
          </p:nvSpPr>
          <p:spPr>
            <a:xfrm>
              <a:off x="-22414" y="479455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989" name="Прямоугольник 988">
              <a:extLst>
                <a:ext uri="{FF2B5EF4-FFF2-40B4-BE49-F238E27FC236}">
                  <a16:creationId xmlns:a16="http://schemas.microsoft.com/office/drawing/2014/main" xmlns="" id="{146AB743-0844-4A12-B9F6-3B22F61088E8}"/>
                </a:ext>
              </a:extLst>
            </p:cNvPr>
            <p:cNvSpPr/>
            <p:nvPr/>
          </p:nvSpPr>
          <p:spPr>
            <a:xfrm>
              <a:off x="89801" y="481504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990" name="Прямоугольник 989">
              <a:extLst>
                <a:ext uri="{FF2B5EF4-FFF2-40B4-BE49-F238E27FC236}">
                  <a16:creationId xmlns:a16="http://schemas.microsoft.com/office/drawing/2014/main" xmlns="" id="{485A3430-4837-4CBF-96F5-0A202DD26D53}"/>
                </a:ext>
              </a:extLst>
            </p:cNvPr>
            <p:cNvSpPr/>
            <p:nvPr/>
          </p:nvSpPr>
          <p:spPr>
            <a:xfrm>
              <a:off x="273845" y="490609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991" name="Прямая соединительная линия 990">
              <a:extLst>
                <a:ext uri="{FF2B5EF4-FFF2-40B4-BE49-F238E27FC236}">
                  <a16:creationId xmlns:a16="http://schemas.microsoft.com/office/drawing/2014/main" xmlns="" id="{8801D0DD-28DC-4725-9782-59428183D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49092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Прямая соединительная линия 991">
              <a:extLst>
                <a:ext uri="{FF2B5EF4-FFF2-40B4-BE49-F238E27FC236}">
                  <a16:creationId xmlns:a16="http://schemas.microsoft.com/office/drawing/2014/main" xmlns="" id="{534628DE-266B-4526-9161-AFA5C5EC89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49092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Прямая соединительная линия 992">
              <a:extLst>
                <a:ext uri="{FF2B5EF4-FFF2-40B4-BE49-F238E27FC236}">
                  <a16:creationId xmlns:a16="http://schemas.microsoft.com/office/drawing/2014/main" xmlns="" id="{22E7B3C0-744D-4A47-8503-C3DC2CD02A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49124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Прямая соединительная линия 993">
              <a:extLst>
                <a:ext uri="{FF2B5EF4-FFF2-40B4-BE49-F238E27FC236}">
                  <a16:creationId xmlns:a16="http://schemas.microsoft.com/office/drawing/2014/main" xmlns="" id="{87F71BB8-AB2C-47E0-AFD2-54E019DC0F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49124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Прямая соединительная линия 994">
              <a:extLst>
                <a:ext uri="{FF2B5EF4-FFF2-40B4-BE49-F238E27FC236}">
                  <a16:creationId xmlns:a16="http://schemas.microsoft.com/office/drawing/2014/main" xmlns="" id="{1A5A4572-A4C8-47B1-8BA6-6B7156ED2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490799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Прямая соединительная линия 995">
              <a:extLst>
                <a:ext uri="{FF2B5EF4-FFF2-40B4-BE49-F238E27FC236}">
                  <a16:creationId xmlns:a16="http://schemas.microsoft.com/office/drawing/2014/main" xmlns="" id="{CE85DC7B-8689-4387-9ABF-4B2345330E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49092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Прямая соединительная линия 996">
              <a:extLst>
                <a:ext uri="{FF2B5EF4-FFF2-40B4-BE49-F238E27FC236}">
                  <a16:creationId xmlns:a16="http://schemas.microsoft.com/office/drawing/2014/main" xmlns="" id="{F5A1F87F-F320-4B37-9EB9-EB03332C3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490482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Прямая соединительная линия 997">
              <a:extLst>
                <a:ext uri="{FF2B5EF4-FFF2-40B4-BE49-F238E27FC236}">
                  <a16:creationId xmlns:a16="http://schemas.microsoft.com/office/drawing/2014/main" xmlns="" id="{6DF161CD-C680-4ECF-9CAF-28C8AD859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49124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9" name="Дуга 998">
              <a:extLst>
                <a:ext uri="{FF2B5EF4-FFF2-40B4-BE49-F238E27FC236}">
                  <a16:creationId xmlns:a16="http://schemas.microsoft.com/office/drawing/2014/main" xmlns="" id="{0E71FA45-8DFA-4133-AFF1-1CDE48C6EE1E}"/>
                </a:ext>
              </a:extLst>
            </p:cNvPr>
            <p:cNvSpPr/>
            <p:nvPr/>
          </p:nvSpPr>
          <p:spPr>
            <a:xfrm>
              <a:off x="-19966" y="491149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00" name="Дуга 999">
              <a:extLst>
                <a:ext uri="{FF2B5EF4-FFF2-40B4-BE49-F238E27FC236}">
                  <a16:creationId xmlns:a16="http://schemas.microsoft.com/office/drawing/2014/main" xmlns="" id="{2283B233-43AA-45BC-AF78-786048C09CA4}"/>
                </a:ext>
              </a:extLst>
            </p:cNvPr>
            <p:cNvSpPr/>
            <p:nvPr/>
          </p:nvSpPr>
          <p:spPr>
            <a:xfrm>
              <a:off x="-22414" y="495594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01" name="Прямоугольник 1000">
              <a:extLst>
                <a:ext uri="{FF2B5EF4-FFF2-40B4-BE49-F238E27FC236}">
                  <a16:creationId xmlns:a16="http://schemas.microsoft.com/office/drawing/2014/main" xmlns="" id="{0E05BE21-4DDC-41D6-953A-D84A992DB139}"/>
                </a:ext>
              </a:extLst>
            </p:cNvPr>
            <p:cNvSpPr/>
            <p:nvPr/>
          </p:nvSpPr>
          <p:spPr>
            <a:xfrm>
              <a:off x="89801" y="4978805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02" name="Прямоугольник 1001">
              <a:extLst>
                <a:ext uri="{FF2B5EF4-FFF2-40B4-BE49-F238E27FC236}">
                  <a16:creationId xmlns:a16="http://schemas.microsoft.com/office/drawing/2014/main" xmlns="" id="{CF39E1FA-4961-48CA-87BD-4DB4AF58DD94}"/>
                </a:ext>
              </a:extLst>
            </p:cNvPr>
            <p:cNvSpPr/>
            <p:nvPr/>
          </p:nvSpPr>
          <p:spPr>
            <a:xfrm>
              <a:off x="273845" y="5061194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03" name="Прямая соединительная линия 1002">
              <a:extLst>
                <a:ext uri="{FF2B5EF4-FFF2-40B4-BE49-F238E27FC236}">
                  <a16:creationId xmlns:a16="http://schemas.microsoft.com/office/drawing/2014/main" xmlns="" id="{0ED0199D-48D3-490E-B8C4-39C7096B9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0643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Прямая соединительная линия 1003">
              <a:extLst>
                <a:ext uri="{FF2B5EF4-FFF2-40B4-BE49-F238E27FC236}">
                  <a16:creationId xmlns:a16="http://schemas.microsoft.com/office/drawing/2014/main" xmlns="" id="{8CB51829-480B-4971-968D-82503B984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0643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Прямая соединительная линия 1004">
              <a:extLst>
                <a:ext uri="{FF2B5EF4-FFF2-40B4-BE49-F238E27FC236}">
                  <a16:creationId xmlns:a16="http://schemas.microsoft.com/office/drawing/2014/main" xmlns="" id="{04B4675D-D409-4F30-AFE9-C32D80C0BC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0675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Прямая соединительная линия 1005">
              <a:extLst>
                <a:ext uri="{FF2B5EF4-FFF2-40B4-BE49-F238E27FC236}">
                  <a16:creationId xmlns:a16="http://schemas.microsoft.com/office/drawing/2014/main" xmlns="" id="{7622910D-380E-482B-9DA7-D9635E8741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0675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Прямая соединительная линия 1006">
              <a:extLst>
                <a:ext uri="{FF2B5EF4-FFF2-40B4-BE49-F238E27FC236}">
                  <a16:creationId xmlns:a16="http://schemas.microsoft.com/office/drawing/2014/main" xmlns="" id="{A61A9CFE-5338-460D-A0B1-6FFFF883C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06309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Прямая соединительная линия 1007">
              <a:extLst>
                <a:ext uri="{FF2B5EF4-FFF2-40B4-BE49-F238E27FC236}">
                  <a16:creationId xmlns:a16="http://schemas.microsoft.com/office/drawing/2014/main" xmlns="" id="{B9EAE19A-F877-47EF-B03C-06D7D4B958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0643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Прямая соединительная линия 1008">
              <a:extLst>
                <a:ext uri="{FF2B5EF4-FFF2-40B4-BE49-F238E27FC236}">
                  <a16:creationId xmlns:a16="http://schemas.microsoft.com/office/drawing/2014/main" xmlns="" id="{BB7DE061-DE00-4C1D-9E6A-DE4F5037E8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05992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Прямая соединительная линия 1009">
              <a:extLst>
                <a:ext uri="{FF2B5EF4-FFF2-40B4-BE49-F238E27FC236}">
                  <a16:creationId xmlns:a16="http://schemas.microsoft.com/office/drawing/2014/main" xmlns="" id="{35CE5A5F-CCC0-4BA3-B41E-3E8CEBFAD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50675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1" name="Дуга 1010">
              <a:extLst>
                <a:ext uri="{FF2B5EF4-FFF2-40B4-BE49-F238E27FC236}">
                  <a16:creationId xmlns:a16="http://schemas.microsoft.com/office/drawing/2014/main" xmlns="" id="{D79CE77F-450D-48B5-8556-6D4A1CC43667}"/>
                </a:ext>
              </a:extLst>
            </p:cNvPr>
            <p:cNvSpPr/>
            <p:nvPr/>
          </p:nvSpPr>
          <p:spPr>
            <a:xfrm>
              <a:off x="-19966" y="506332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12" name="Дуга 1011">
              <a:extLst>
                <a:ext uri="{FF2B5EF4-FFF2-40B4-BE49-F238E27FC236}">
                  <a16:creationId xmlns:a16="http://schemas.microsoft.com/office/drawing/2014/main" xmlns="" id="{5475DE4F-4F59-480C-A23F-89C184F459D6}"/>
                </a:ext>
              </a:extLst>
            </p:cNvPr>
            <p:cNvSpPr/>
            <p:nvPr/>
          </p:nvSpPr>
          <p:spPr>
            <a:xfrm>
              <a:off x="-22414" y="511104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13" name="Прямоугольник 1012">
              <a:extLst>
                <a:ext uri="{FF2B5EF4-FFF2-40B4-BE49-F238E27FC236}">
                  <a16:creationId xmlns:a16="http://schemas.microsoft.com/office/drawing/2014/main" xmlns="" id="{08481024-0219-4E4C-AC2E-72827508898A}"/>
                </a:ext>
              </a:extLst>
            </p:cNvPr>
            <p:cNvSpPr/>
            <p:nvPr/>
          </p:nvSpPr>
          <p:spPr>
            <a:xfrm>
              <a:off x="89801" y="5133907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14" name="Прямоугольник 1013">
              <a:extLst>
                <a:ext uri="{FF2B5EF4-FFF2-40B4-BE49-F238E27FC236}">
                  <a16:creationId xmlns:a16="http://schemas.microsoft.com/office/drawing/2014/main" xmlns="" id="{4544856B-4F8C-4406-A672-86795D7C9603}"/>
                </a:ext>
              </a:extLst>
            </p:cNvPr>
            <p:cNvSpPr/>
            <p:nvPr/>
          </p:nvSpPr>
          <p:spPr>
            <a:xfrm>
              <a:off x="273845" y="52249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16" name="Прямая соединительная линия 1015">
              <a:extLst>
                <a:ext uri="{FF2B5EF4-FFF2-40B4-BE49-F238E27FC236}">
                  <a16:creationId xmlns:a16="http://schemas.microsoft.com/office/drawing/2014/main" xmlns="" id="{550F7495-E86B-4407-B1C8-ED5101B18B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2281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Прямая соединительная линия 1016">
              <a:extLst>
                <a:ext uri="{FF2B5EF4-FFF2-40B4-BE49-F238E27FC236}">
                  <a16:creationId xmlns:a16="http://schemas.microsoft.com/office/drawing/2014/main" xmlns="" id="{3B41BDB1-6CC9-4742-BA9D-47EC2F764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2281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Прямая соединительная линия 1017">
              <a:extLst>
                <a:ext uri="{FF2B5EF4-FFF2-40B4-BE49-F238E27FC236}">
                  <a16:creationId xmlns:a16="http://schemas.microsoft.com/office/drawing/2014/main" xmlns="" id="{C4E01A10-7329-4AAA-B731-97F49F59FD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2313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Прямая соединительная линия 1018">
              <a:extLst>
                <a:ext uri="{FF2B5EF4-FFF2-40B4-BE49-F238E27FC236}">
                  <a16:creationId xmlns:a16="http://schemas.microsoft.com/office/drawing/2014/main" xmlns="" id="{522868B3-035A-4EF8-8A8E-0D1B853A0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2313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Прямая соединительная линия 1019">
              <a:extLst>
                <a:ext uri="{FF2B5EF4-FFF2-40B4-BE49-F238E27FC236}">
                  <a16:creationId xmlns:a16="http://schemas.microsoft.com/office/drawing/2014/main" xmlns="" id="{1B0C9EC3-72D8-4412-B1E7-239787485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2268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Прямая соединительная линия 1020">
              <a:extLst>
                <a:ext uri="{FF2B5EF4-FFF2-40B4-BE49-F238E27FC236}">
                  <a16:creationId xmlns:a16="http://schemas.microsoft.com/office/drawing/2014/main" xmlns="" id="{08209760-8CAC-43BC-B07B-0EAD542F6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2281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Прямая соединительная линия 1021">
              <a:extLst>
                <a:ext uri="{FF2B5EF4-FFF2-40B4-BE49-F238E27FC236}">
                  <a16:creationId xmlns:a16="http://schemas.microsoft.com/office/drawing/2014/main" xmlns="" id="{C259A9EF-3335-492A-B4F4-7956A830C6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2236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Прямая соединительная линия 1022">
              <a:extLst>
                <a:ext uri="{FF2B5EF4-FFF2-40B4-BE49-F238E27FC236}">
                  <a16:creationId xmlns:a16="http://schemas.microsoft.com/office/drawing/2014/main" xmlns="" id="{489508EF-04DD-41CC-9B6C-85C7DE1E86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52313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Дуга 1023">
              <a:extLst>
                <a:ext uri="{FF2B5EF4-FFF2-40B4-BE49-F238E27FC236}">
                  <a16:creationId xmlns:a16="http://schemas.microsoft.com/office/drawing/2014/main" xmlns="" id="{D4B96D0B-2A65-4A75-BA5F-B9FCD129B247}"/>
                </a:ext>
              </a:extLst>
            </p:cNvPr>
            <p:cNvSpPr/>
            <p:nvPr/>
          </p:nvSpPr>
          <p:spPr>
            <a:xfrm>
              <a:off x="-19966" y="52303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25" name="Дуга 1024">
              <a:extLst>
                <a:ext uri="{FF2B5EF4-FFF2-40B4-BE49-F238E27FC236}">
                  <a16:creationId xmlns:a16="http://schemas.microsoft.com/office/drawing/2014/main" xmlns="" id="{FB7DCD98-9D79-495E-861C-AC65E476B9E6}"/>
                </a:ext>
              </a:extLst>
            </p:cNvPr>
            <p:cNvSpPr/>
            <p:nvPr/>
          </p:nvSpPr>
          <p:spPr>
            <a:xfrm>
              <a:off x="-22414" y="52771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26" name="Прямоугольник 1025">
              <a:extLst>
                <a:ext uri="{FF2B5EF4-FFF2-40B4-BE49-F238E27FC236}">
                  <a16:creationId xmlns:a16="http://schemas.microsoft.com/office/drawing/2014/main" xmlns="" id="{E8182B3D-B18C-4D8D-9355-9F77A5A2B496}"/>
                </a:ext>
              </a:extLst>
            </p:cNvPr>
            <p:cNvSpPr/>
            <p:nvPr/>
          </p:nvSpPr>
          <p:spPr>
            <a:xfrm>
              <a:off x="89801" y="529767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27" name="Прямоугольник 1026">
              <a:extLst>
                <a:ext uri="{FF2B5EF4-FFF2-40B4-BE49-F238E27FC236}">
                  <a16:creationId xmlns:a16="http://schemas.microsoft.com/office/drawing/2014/main" xmlns="" id="{F2BB41C1-2FEF-4A1A-BF60-85B656DC39F8}"/>
                </a:ext>
              </a:extLst>
            </p:cNvPr>
            <p:cNvSpPr/>
            <p:nvPr/>
          </p:nvSpPr>
          <p:spPr>
            <a:xfrm>
              <a:off x="273845" y="5380061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28" name="Прямая соединительная линия 1027">
              <a:extLst>
                <a:ext uri="{FF2B5EF4-FFF2-40B4-BE49-F238E27FC236}">
                  <a16:creationId xmlns:a16="http://schemas.microsoft.com/office/drawing/2014/main" xmlns="" id="{9EFF1035-9A98-4D67-92DF-62F430D17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3832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Прямая соединительная линия 1028">
              <a:extLst>
                <a:ext uri="{FF2B5EF4-FFF2-40B4-BE49-F238E27FC236}">
                  <a16:creationId xmlns:a16="http://schemas.microsoft.com/office/drawing/2014/main" xmlns="" id="{CD445985-9D65-41C1-A0CB-0DBE496C8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3832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Прямая соединительная линия 1029">
              <a:extLst>
                <a:ext uri="{FF2B5EF4-FFF2-40B4-BE49-F238E27FC236}">
                  <a16:creationId xmlns:a16="http://schemas.microsoft.com/office/drawing/2014/main" xmlns="" id="{AA366F2E-64EA-42F5-96A4-16BC0A345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3864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Прямая соединительная линия 1030">
              <a:extLst>
                <a:ext uri="{FF2B5EF4-FFF2-40B4-BE49-F238E27FC236}">
                  <a16:creationId xmlns:a16="http://schemas.microsoft.com/office/drawing/2014/main" xmlns="" id="{C995BA67-A4E2-4D27-8B51-75AF7643E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3864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Прямая соединительная линия 1031">
              <a:extLst>
                <a:ext uri="{FF2B5EF4-FFF2-40B4-BE49-F238E27FC236}">
                  <a16:creationId xmlns:a16="http://schemas.microsoft.com/office/drawing/2014/main" xmlns="" id="{9081F70C-33FF-490B-83B2-1C34EA5C26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38196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Прямая соединительная линия 1032">
              <a:extLst>
                <a:ext uri="{FF2B5EF4-FFF2-40B4-BE49-F238E27FC236}">
                  <a16:creationId xmlns:a16="http://schemas.microsoft.com/office/drawing/2014/main" xmlns="" id="{1905A36F-A2C4-4EFF-B2D3-AE61604EB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38323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Прямая соединительная линия 1033">
              <a:extLst>
                <a:ext uri="{FF2B5EF4-FFF2-40B4-BE49-F238E27FC236}">
                  <a16:creationId xmlns:a16="http://schemas.microsoft.com/office/drawing/2014/main" xmlns="" id="{8CB98327-B01D-4856-A1E2-70A69C801E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37879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Прямая соединительная линия 1034">
              <a:extLst>
                <a:ext uri="{FF2B5EF4-FFF2-40B4-BE49-F238E27FC236}">
                  <a16:creationId xmlns:a16="http://schemas.microsoft.com/office/drawing/2014/main" xmlns="" id="{3C2B9E7A-EB0B-4E35-A5B1-791076D7CC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538641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Дуга 1035">
              <a:extLst>
                <a:ext uri="{FF2B5EF4-FFF2-40B4-BE49-F238E27FC236}">
                  <a16:creationId xmlns:a16="http://schemas.microsoft.com/office/drawing/2014/main" xmlns="" id="{EC6B51FC-5807-4C35-B22F-91493DB3D7DB}"/>
                </a:ext>
              </a:extLst>
            </p:cNvPr>
            <p:cNvSpPr/>
            <p:nvPr/>
          </p:nvSpPr>
          <p:spPr>
            <a:xfrm>
              <a:off x="-19966" y="5388727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37" name="Дуга 1036">
              <a:extLst>
                <a:ext uri="{FF2B5EF4-FFF2-40B4-BE49-F238E27FC236}">
                  <a16:creationId xmlns:a16="http://schemas.microsoft.com/office/drawing/2014/main" xmlns="" id="{569EB3B6-26C7-408D-9508-672BDCF32A56}"/>
                </a:ext>
              </a:extLst>
            </p:cNvPr>
            <p:cNvSpPr/>
            <p:nvPr/>
          </p:nvSpPr>
          <p:spPr>
            <a:xfrm>
              <a:off x="-22414" y="543229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38" name="Прямоугольник 1037">
              <a:extLst>
                <a:ext uri="{FF2B5EF4-FFF2-40B4-BE49-F238E27FC236}">
                  <a16:creationId xmlns:a16="http://schemas.microsoft.com/office/drawing/2014/main" xmlns="" id="{1FE5E0FA-80A5-4B43-BF62-4095182BEAA4}"/>
                </a:ext>
              </a:extLst>
            </p:cNvPr>
            <p:cNvSpPr/>
            <p:nvPr/>
          </p:nvSpPr>
          <p:spPr>
            <a:xfrm>
              <a:off x="89801" y="545277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39" name="Прямоугольник 1038">
              <a:extLst>
                <a:ext uri="{FF2B5EF4-FFF2-40B4-BE49-F238E27FC236}">
                  <a16:creationId xmlns:a16="http://schemas.microsoft.com/office/drawing/2014/main" xmlns="" id="{C0CAEE96-3B71-4348-9BC8-61090F0977C7}"/>
                </a:ext>
              </a:extLst>
            </p:cNvPr>
            <p:cNvSpPr/>
            <p:nvPr/>
          </p:nvSpPr>
          <p:spPr>
            <a:xfrm>
              <a:off x="273845" y="5543826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40" name="Прямоугольник 1039">
              <a:extLst>
                <a:ext uri="{FF2B5EF4-FFF2-40B4-BE49-F238E27FC236}">
                  <a16:creationId xmlns:a16="http://schemas.microsoft.com/office/drawing/2014/main" xmlns="" id="{2FAF6AC3-EA38-42EF-B525-0CC55E1BDE25}"/>
                </a:ext>
              </a:extLst>
            </p:cNvPr>
            <p:cNvSpPr/>
            <p:nvPr/>
          </p:nvSpPr>
          <p:spPr>
            <a:xfrm>
              <a:off x="273845" y="5688606"/>
              <a:ext cx="120827" cy="99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41" name="Прямая соединительная линия 1040">
              <a:extLst>
                <a:ext uri="{FF2B5EF4-FFF2-40B4-BE49-F238E27FC236}">
                  <a16:creationId xmlns:a16="http://schemas.microsoft.com/office/drawing/2014/main" xmlns="" id="{91BE1F4B-95BC-443D-AC49-75789CA30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5470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Прямая соединительная линия 1041">
              <a:extLst>
                <a:ext uri="{FF2B5EF4-FFF2-40B4-BE49-F238E27FC236}">
                  <a16:creationId xmlns:a16="http://schemas.microsoft.com/office/drawing/2014/main" xmlns="" id="{AC07495B-BB73-4C5A-B7E7-8E884D4C5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5470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Прямая соединительная линия 1042">
              <a:extLst>
                <a:ext uri="{FF2B5EF4-FFF2-40B4-BE49-F238E27FC236}">
                  <a16:creationId xmlns:a16="http://schemas.microsoft.com/office/drawing/2014/main" xmlns="" id="{9932811F-A154-4ADF-B7BD-38DA9EE2FB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5501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Прямая соединительная линия 1043">
              <a:extLst>
                <a:ext uri="{FF2B5EF4-FFF2-40B4-BE49-F238E27FC236}">
                  <a16:creationId xmlns:a16="http://schemas.microsoft.com/office/drawing/2014/main" xmlns="" id="{7AA3AC4A-01A0-493B-96A2-B545327C8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55017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Прямая соединительная линия 1044">
              <a:extLst>
                <a:ext uri="{FF2B5EF4-FFF2-40B4-BE49-F238E27FC236}">
                  <a16:creationId xmlns:a16="http://schemas.microsoft.com/office/drawing/2014/main" xmlns="" id="{33B78EFB-8D8F-42D4-AED0-C0B6016FF2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54573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Прямая соединительная линия 1045">
              <a:extLst>
                <a:ext uri="{FF2B5EF4-FFF2-40B4-BE49-F238E27FC236}">
                  <a16:creationId xmlns:a16="http://schemas.microsoft.com/office/drawing/2014/main" xmlns="" id="{DB972B88-6247-43FC-AC11-074242404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547001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Прямая соединительная линия 1046">
              <a:extLst>
                <a:ext uri="{FF2B5EF4-FFF2-40B4-BE49-F238E27FC236}">
                  <a16:creationId xmlns:a16="http://schemas.microsoft.com/office/drawing/2014/main" xmlns="" id="{91BC9113-45F4-4E42-A751-F9D76920D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542556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" name="Дуга 1047">
              <a:extLst>
                <a:ext uri="{FF2B5EF4-FFF2-40B4-BE49-F238E27FC236}">
                  <a16:creationId xmlns:a16="http://schemas.microsoft.com/office/drawing/2014/main" xmlns="" id="{8FC03D30-B39A-4F07-BA52-536B8737638C}"/>
                </a:ext>
              </a:extLst>
            </p:cNvPr>
            <p:cNvSpPr/>
            <p:nvPr/>
          </p:nvSpPr>
          <p:spPr>
            <a:xfrm>
              <a:off x="-19966" y="555249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49" name="Дуга 1048">
              <a:extLst>
                <a:ext uri="{FF2B5EF4-FFF2-40B4-BE49-F238E27FC236}">
                  <a16:creationId xmlns:a16="http://schemas.microsoft.com/office/drawing/2014/main" xmlns="" id="{86645125-8E60-4677-A6FD-C07C74CB9567}"/>
                </a:ext>
              </a:extLst>
            </p:cNvPr>
            <p:cNvSpPr/>
            <p:nvPr/>
          </p:nvSpPr>
          <p:spPr>
            <a:xfrm>
              <a:off x="-22414" y="5596058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50" name="Прямоугольник 1049">
              <a:extLst>
                <a:ext uri="{FF2B5EF4-FFF2-40B4-BE49-F238E27FC236}">
                  <a16:creationId xmlns:a16="http://schemas.microsoft.com/office/drawing/2014/main" xmlns="" id="{885B220D-2277-44A3-823F-990886E7540E}"/>
                </a:ext>
              </a:extLst>
            </p:cNvPr>
            <p:cNvSpPr/>
            <p:nvPr/>
          </p:nvSpPr>
          <p:spPr>
            <a:xfrm>
              <a:off x="89801" y="5616539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51" name="Прямоугольник 1050">
              <a:extLst>
                <a:ext uri="{FF2B5EF4-FFF2-40B4-BE49-F238E27FC236}">
                  <a16:creationId xmlns:a16="http://schemas.microsoft.com/office/drawing/2014/main" xmlns="" id="{382AFEC6-01CF-449F-9A2B-77B8FFEBB7B5}"/>
                </a:ext>
              </a:extLst>
            </p:cNvPr>
            <p:cNvSpPr/>
            <p:nvPr/>
          </p:nvSpPr>
          <p:spPr>
            <a:xfrm>
              <a:off x="273845" y="5698928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52" name="Прямая соединительная линия 1051">
              <a:extLst>
                <a:ext uri="{FF2B5EF4-FFF2-40B4-BE49-F238E27FC236}">
                  <a16:creationId xmlns:a16="http://schemas.microsoft.com/office/drawing/2014/main" xmlns="" id="{40D5DC40-7EB6-4621-B0BD-BD61B0E4C7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7021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Прямая соединительная линия 1052">
              <a:extLst>
                <a:ext uri="{FF2B5EF4-FFF2-40B4-BE49-F238E27FC236}">
                  <a16:creationId xmlns:a16="http://schemas.microsoft.com/office/drawing/2014/main" xmlns="" id="{C1D9A7D6-397E-4918-BE96-89B845693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7021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Прямая соединительная линия 1053">
              <a:extLst>
                <a:ext uri="{FF2B5EF4-FFF2-40B4-BE49-F238E27FC236}">
                  <a16:creationId xmlns:a16="http://schemas.microsoft.com/office/drawing/2014/main" xmlns="" id="{B062B55E-A8BA-4800-9DA5-CC84C6A64E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7052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Прямая соединительная линия 1054">
              <a:extLst>
                <a:ext uri="{FF2B5EF4-FFF2-40B4-BE49-F238E27FC236}">
                  <a16:creationId xmlns:a16="http://schemas.microsoft.com/office/drawing/2014/main" xmlns="" id="{60CAF21A-1190-4C19-9741-E29E71A6ED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70527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Прямая соединительная линия 1055">
              <a:extLst>
                <a:ext uri="{FF2B5EF4-FFF2-40B4-BE49-F238E27FC236}">
                  <a16:creationId xmlns:a16="http://schemas.microsoft.com/office/drawing/2014/main" xmlns="" id="{FE207BEC-031D-403D-8973-1EFA59F61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70083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Прямая соединительная линия 1056">
              <a:extLst>
                <a:ext uri="{FF2B5EF4-FFF2-40B4-BE49-F238E27FC236}">
                  <a16:creationId xmlns:a16="http://schemas.microsoft.com/office/drawing/2014/main" xmlns="" id="{D9305D7F-01A1-4D3A-A196-CE0A9567F0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702103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Прямая соединительная линия 1057">
              <a:extLst>
                <a:ext uri="{FF2B5EF4-FFF2-40B4-BE49-F238E27FC236}">
                  <a16:creationId xmlns:a16="http://schemas.microsoft.com/office/drawing/2014/main" xmlns="" id="{16C2812C-D24D-476A-8DCE-C30A70AE0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697658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9" name="Дуга 1058">
              <a:extLst>
                <a:ext uri="{FF2B5EF4-FFF2-40B4-BE49-F238E27FC236}">
                  <a16:creationId xmlns:a16="http://schemas.microsoft.com/office/drawing/2014/main" xmlns="" id="{AF15749D-BEDC-4501-9658-C0296D5D364C}"/>
                </a:ext>
              </a:extLst>
            </p:cNvPr>
            <p:cNvSpPr/>
            <p:nvPr/>
          </p:nvSpPr>
          <p:spPr>
            <a:xfrm>
              <a:off x="-19966" y="570432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60" name="Дуга 1059">
              <a:extLst>
                <a:ext uri="{FF2B5EF4-FFF2-40B4-BE49-F238E27FC236}">
                  <a16:creationId xmlns:a16="http://schemas.microsoft.com/office/drawing/2014/main" xmlns="" id="{6102C6B8-8907-4BF8-B10E-8C19EEB67C67}"/>
                </a:ext>
              </a:extLst>
            </p:cNvPr>
            <p:cNvSpPr/>
            <p:nvPr/>
          </p:nvSpPr>
          <p:spPr>
            <a:xfrm>
              <a:off x="-22414" y="5751160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61" name="Прямоугольник 1060">
              <a:extLst>
                <a:ext uri="{FF2B5EF4-FFF2-40B4-BE49-F238E27FC236}">
                  <a16:creationId xmlns:a16="http://schemas.microsoft.com/office/drawing/2014/main" xmlns="" id="{0DE05AE0-CD01-473E-A52E-3A2B5A405355}"/>
                </a:ext>
              </a:extLst>
            </p:cNvPr>
            <p:cNvSpPr/>
            <p:nvPr/>
          </p:nvSpPr>
          <p:spPr>
            <a:xfrm>
              <a:off x="89801" y="5771641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62" name="Прямоугольник 1061">
              <a:extLst>
                <a:ext uri="{FF2B5EF4-FFF2-40B4-BE49-F238E27FC236}">
                  <a16:creationId xmlns:a16="http://schemas.microsoft.com/office/drawing/2014/main" xmlns="" id="{6EB778C1-B66C-4BC9-81DC-FFCF46952E4C}"/>
                </a:ext>
              </a:extLst>
            </p:cNvPr>
            <p:cNvSpPr/>
            <p:nvPr/>
          </p:nvSpPr>
          <p:spPr>
            <a:xfrm>
              <a:off x="273845" y="5862692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63" name="Прямая соединительная линия 1062">
              <a:extLst>
                <a:ext uri="{FF2B5EF4-FFF2-40B4-BE49-F238E27FC236}">
                  <a16:creationId xmlns:a16="http://schemas.microsoft.com/office/drawing/2014/main" xmlns="" id="{0DBD5BF6-710B-4E76-8363-90D3D279EB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58658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Прямая соединительная линия 1063">
              <a:extLst>
                <a:ext uri="{FF2B5EF4-FFF2-40B4-BE49-F238E27FC236}">
                  <a16:creationId xmlns:a16="http://schemas.microsoft.com/office/drawing/2014/main" xmlns="" id="{48F859FC-F67E-44DC-820B-831DFB7521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58658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Прямая соединительная линия 1064">
              <a:extLst>
                <a:ext uri="{FF2B5EF4-FFF2-40B4-BE49-F238E27FC236}">
                  <a16:creationId xmlns:a16="http://schemas.microsoft.com/office/drawing/2014/main" xmlns="" id="{DA6F9A2D-EC4B-4C25-8228-E7F995CC20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58690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Прямая соединительная линия 1065">
              <a:extLst>
                <a:ext uri="{FF2B5EF4-FFF2-40B4-BE49-F238E27FC236}">
                  <a16:creationId xmlns:a16="http://schemas.microsoft.com/office/drawing/2014/main" xmlns="" id="{6FF59791-4EFD-43EC-AA60-F27521E86C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586904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Прямая соединительная линия 1066">
              <a:extLst>
                <a:ext uri="{FF2B5EF4-FFF2-40B4-BE49-F238E27FC236}">
                  <a16:creationId xmlns:a16="http://schemas.microsoft.com/office/drawing/2014/main" xmlns="" id="{80CFAEA8-14E2-4DED-BDC0-33C99F083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586459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Прямая соединительная линия 1067">
              <a:extLst>
                <a:ext uri="{FF2B5EF4-FFF2-40B4-BE49-F238E27FC236}">
                  <a16:creationId xmlns:a16="http://schemas.microsoft.com/office/drawing/2014/main" xmlns="" id="{6D595C6C-60DB-4FF6-A219-130AB98E7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586586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Прямая соединительная линия 1068">
              <a:extLst>
                <a:ext uri="{FF2B5EF4-FFF2-40B4-BE49-F238E27FC236}">
                  <a16:creationId xmlns:a16="http://schemas.microsoft.com/office/drawing/2014/main" xmlns="" id="{78B3F633-63A4-4FE5-81E7-92D58E9D79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586142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0" name="Дуга 1069">
              <a:extLst>
                <a:ext uri="{FF2B5EF4-FFF2-40B4-BE49-F238E27FC236}">
                  <a16:creationId xmlns:a16="http://schemas.microsoft.com/office/drawing/2014/main" xmlns="" id="{5ACD1E31-BF88-4849-B2F5-14FE1E4A5CD4}"/>
                </a:ext>
              </a:extLst>
            </p:cNvPr>
            <p:cNvSpPr/>
            <p:nvPr/>
          </p:nvSpPr>
          <p:spPr>
            <a:xfrm>
              <a:off x="-19966" y="5868092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71" name="Дуга 1070">
              <a:extLst>
                <a:ext uri="{FF2B5EF4-FFF2-40B4-BE49-F238E27FC236}">
                  <a16:creationId xmlns:a16="http://schemas.microsoft.com/office/drawing/2014/main" xmlns="" id="{A177D92E-4DA0-4CED-B14F-2E98CF938D48}"/>
                </a:ext>
              </a:extLst>
            </p:cNvPr>
            <p:cNvSpPr/>
            <p:nvPr/>
          </p:nvSpPr>
          <p:spPr>
            <a:xfrm>
              <a:off x="-22414" y="5912543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72" name="Прямоугольник 1071">
              <a:extLst>
                <a:ext uri="{FF2B5EF4-FFF2-40B4-BE49-F238E27FC236}">
                  <a16:creationId xmlns:a16="http://schemas.microsoft.com/office/drawing/2014/main" xmlns="" id="{8AFC595C-214D-4D85-B1EF-8D51630184FB}"/>
                </a:ext>
              </a:extLst>
            </p:cNvPr>
            <p:cNvSpPr/>
            <p:nvPr/>
          </p:nvSpPr>
          <p:spPr>
            <a:xfrm>
              <a:off x="89801" y="5935405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73" name="Прямоугольник 1072">
              <a:extLst>
                <a:ext uri="{FF2B5EF4-FFF2-40B4-BE49-F238E27FC236}">
                  <a16:creationId xmlns:a16="http://schemas.microsoft.com/office/drawing/2014/main" xmlns="" id="{C51F341A-3EF5-4B67-A180-57A6877092C9}"/>
                </a:ext>
              </a:extLst>
            </p:cNvPr>
            <p:cNvSpPr/>
            <p:nvPr/>
          </p:nvSpPr>
          <p:spPr>
            <a:xfrm>
              <a:off x="273845" y="6017794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74" name="Прямая соединительная линия 1073">
              <a:extLst>
                <a:ext uri="{FF2B5EF4-FFF2-40B4-BE49-F238E27FC236}">
                  <a16:creationId xmlns:a16="http://schemas.microsoft.com/office/drawing/2014/main" xmlns="" id="{35F1E7C8-9A48-4FF7-A6E0-ADF9636EE5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0209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Прямая соединительная линия 1074">
              <a:extLst>
                <a:ext uri="{FF2B5EF4-FFF2-40B4-BE49-F238E27FC236}">
                  <a16:creationId xmlns:a16="http://schemas.microsoft.com/office/drawing/2014/main" xmlns="" id="{2CEBB491-9633-4123-A1B4-8A3AC837DB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0209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Прямая соединительная линия 1075">
              <a:extLst>
                <a:ext uri="{FF2B5EF4-FFF2-40B4-BE49-F238E27FC236}">
                  <a16:creationId xmlns:a16="http://schemas.microsoft.com/office/drawing/2014/main" xmlns="" id="{B893CB26-EF17-43BF-BBA7-675FE94740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0241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Прямая соединительная линия 1076">
              <a:extLst>
                <a:ext uri="{FF2B5EF4-FFF2-40B4-BE49-F238E27FC236}">
                  <a16:creationId xmlns:a16="http://schemas.microsoft.com/office/drawing/2014/main" xmlns="" id="{5DD1CBE2-9B16-4DAF-B46F-E99997BD10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0241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Прямая соединительная линия 1077">
              <a:extLst>
                <a:ext uri="{FF2B5EF4-FFF2-40B4-BE49-F238E27FC236}">
                  <a16:creationId xmlns:a16="http://schemas.microsoft.com/office/drawing/2014/main" xmlns="" id="{034DB445-F6C6-4896-9F18-D5DB3F88A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601969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Прямая соединительная линия 1078">
              <a:extLst>
                <a:ext uri="{FF2B5EF4-FFF2-40B4-BE49-F238E27FC236}">
                  <a16:creationId xmlns:a16="http://schemas.microsoft.com/office/drawing/2014/main" xmlns="" id="{B37B8663-13B5-413D-8A75-36084DED6B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02096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Прямая соединительная линия 1079">
              <a:extLst>
                <a:ext uri="{FF2B5EF4-FFF2-40B4-BE49-F238E27FC236}">
                  <a16:creationId xmlns:a16="http://schemas.microsoft.com/office/drawing/2014/main" xmlns="" id="{1A3B4E69-1168-4E2D-9C8D-FE381DEFFC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601652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Прямая соединительная линия 1080">
              <a:extLst>
                <a:ext uri="{FF2B5EF4-FFF2-40B4-BE49-F238E27FC236}">
                  <a16:creationId xmlns:a16="http://schemas.microsoft.com/office/drawing/2014/main" xmlns="" id="{DB015FA6-7A54-4F85-B69D-CED47FD4C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02414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2" name="Дуга 1081">
              <a:extLst>
                <a:ext uri="{FF2B5EF4-FFF2-40B4-BE49-F238E27FC236}">
                  <a16:creationId xmlns:a16="http://schemas.microsoft.com/office/drawing/2014/main" xmlns="" id="{49FCCBB1-6180-4327-9EEA-8EAC69427DB9}"/>
                </a:ext>
              </a:extLst>
            </p:cNvPr>
            <p:cNvSpPr/>
            <p:nvPr/>
          </p:nvSpPr>
          <p:spPr>
            <a:xfrm>
              <a:off x="-19966" y="6023194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83" name="Дуга 1082">
              <a:extLst>
                <a:ext uri="{FF2B5EF4-FFF2-40B4-BE49-F238E27FC236}">
                  <a16:creationId xmlns:a16="http://schemas.microsoft.com/office/drawing/2014/main" xmlns="" id="{0DF01723-A206-42FB-AFD8-022C008FB3CA}"/>
                </a:ext>
              </a:extLst>
            </p:cNvPr>
            <p:cNvSpPr/>
            <p:nvPr/>
          </p:nvSpPr>
          <p:spPr>
            <a:xfrm>
              <a:off x="-22414" y="6067645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84" name="Прямоугольник 1083">
              <a:extLst>
                <a:ext uri="{FF2B5EF4-FFF2-40B4-BE49-F238E27FC236}">
                  <a16:creationId xmlns:a16="http://schemas.microsoft.com/office/drawing/2014/main" xmlns="" id="{80165C8A-C0FF-48DD-A67E-E33AD35CC1D0}"/>
                </a:ext>
              </a:extLst>
            </p:cNvPr>
            <p:cNvSpPr/>
            <p:nvPr/>
          </p:nvSpPr>
          <p:spPr>
            <a:xfrm>
              <a:off x="92182" y="6085104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85" name="Прямая соединительная линия 1084">
              <a:extLst>
                <a:ext uri="{FF2B5EF4-FFF2-40B4-BE49-F238E27FC236}">
                  <a16:creationId xmlns:a16="http://schemas.microsoft.com/office/drawing/2014/main" xmlns="" id="{5EF528F0-BB0F-4F9B-97DB-9F6460B15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184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6" name="Прямоугольник 1085">
              <a:extLst>
                <a:ext uri="{FF2B5EF4-FFF2-40B4-BE49-F238E27FC236}">
                  <a16:creationId xmlns:a16="http://schemas.microsoft.com/office/drawing/2014/main" xmlns="" id="{ADC9389A-019D-4C8D-9430-C6F2BBC94A57}"/>
                </a:ext>
              </a:extLst>
            </p:cNvPr>
            <p:cNvSpPr/>
            <p:nvPr/>
          </p:nvSpPr>
          <p:spPr>
            <a:xfrm>
              <a:off x="273845" y="6181557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87" name="Прямая соединительная линия 1086">
              <a:extLst>
                <a:ext uri="{FF2B5EF4-FFF2-40B4-BE49-F238E27FC236}">
                  <a16:creationId xmlns:a16="http://schemas.microsoft.com/office/drawing/2014/main" xmlns="" id="{2AE327C2-C979-414C-A005-06F0283C1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184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Прямая соединительная линия 1087">
              <a:extLst>
                <a:ext uri="{FF2B5EF4-FFF2-40B4-BE49-F238E27FC236}">
                  <a16:creationId xmlns:a16="http://schemas.microsoft.com/office/drawing/2014/main" xmlns="" id="{626FF3C3-DA7B-461A-BA10-34C1B8DFE7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18790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Прямая соединительная линия 1088">
              <a:extLst>
                <a:ext uri="{FF2B5EF4-FFF2-40B4-BE49-F238E27FC236}">
                  <a16:creationId xmlns:a16="http://schemas.microsoft.com/office/drawing/2014/main" xmlns="" id="{9FCC491A-AEB5-4338-8174-4262FC6E35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18790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Прямая соединительная линия 1089">
              <a:extLst>
                <a:ext uri="{FF2B5EF4-FFF2-40B4-BE49-F238E27FC236}">
                  <a16:creationId xmlns:a16="http://schemas.microsoft.com/office/drawing/2014/main" xmlns="" id="{2EC05D7E-4876-45A6-A0AA-E25732150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618346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Прямая соединительная линия 1090">
              <a:extLst>
                <a:ext uri="{FF2B5EF4-FFF2-40B4-BE49-F238E27FC236}">
                  <a16:creationId xmlns:a16="http://schemas.microsoft.com/office/drawing/2014/main" xmlns="" id="{CBDDBE64-1FC6-4E65-B55B-164A7F5111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184732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Прямая соединительная линия 1091">
              <a:extLst>
                <a:ext uri="{FF2B5EF4-FFF2-40B4-BE49-F238E27FC236}">
                  <a16:creationId xmlns:a16="http://schemas.microsoft.com/office/drawing/2014/main" xmlns="" id="{20ED97FE-666B-41B8-B89A-8B1B56108D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618028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Прямая соединительная линия 1092">
              <a:extLst>
                <a:ext uri="{FF2B5EF4-FFF2-40B4-BE49-F238E27FC236}">
                  <a16:creationId xmlns:a16="http://schemas.microsoft.com/office/drawing/2014/main" xmlns="" id="{6396ED0A-DA90-40F4-B8CF-EA86C2807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187907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4" name="Дуга 1093">
              <a:extLst>
                <a:ext uri="{FF2B5EF4-FFF2-40B4-BE49-F238E27FC236}">
                  <a16:creationId xmlns:a16="http://schemas.microsoft.com/office/drawing/2014/main" xmlns="" id="{6BD9DE9B-9928-449C-A0DF-42DAF832B630}"/>
                </a:ext>
              </a:extLst>
            </p:cNvPr>
            <p:cNvSpPr/>
            <p:nvPr/>
          </p:nvSpPr>
          <p:spPr>
            <a:xfrm>
              <a:off x="-19966" y="6189338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95" name="Дуга 1094">
              <a:extLst>
                <a:ext uri="{FF2B5EF4-FFF2-40B4-BE49-F238E27FC236}">
                  <a16:creationId xmlns:a16="http://schemas.microsoft.com/office/drawing/2014/main" xmlns="" id="{258F7C70-9CF1-477E-9C9B-E2B96551B683}"/>
                </a:ext>
              </a:extLst>
            </p:cNvPr>
            <p:cNvSpPr/>
            <p:nvPr/>
          </p:nvSpPr>
          <p:spPr>
            <a:xfrm>
              <a:off x="-22414" y="6233789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096" name="Прямоугольник 1095">
              <a:extLst>
                <a:ext uri="{FF2B5EF4-FFF2-40B4-BE49-F238E27FC236}">
                  <a16:creationId xmlns:a16="http://schemas.microsoft.com/office/drawing/2014/main" xmlns="" id="{E727DBED-A9D1-45E7-A42C-57CA8EED1B17}"/>
                </a:ext>
              </a:extLst>
            </p:cNvPr>
            <p:cNvSpPr/>
            <p:nvPr/>
          </p:nvSpPr>
          <p:spPr>
            <a:xfrm>
              <a:off x="89801" y="6254270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097" name="Прямоугольник 1096">
              <a:extLst>
                <a:ext uri="{FF2B5EF4-FFF2-40B4-BE49-F238E27FC236}">
                  <a16:creationId xmlns:a16="http://schemas.microsoft.com/office/drawing/2014/main" xmlns="" id="{3699DDDE-F36A-45BF-B3A5-A39FECCFC7E2}"/>
                </a:ext>
              </a:extLst>
            </p:cNvPr>
            <p:cNvSpPr/>
            <p:nvPr/>
          </p:nvSpPr>
          <p:spPr>
            <a:xfrm>
              <a:off x="273845" y="6336659"/>
              <a:ext cx="120827" cy="99060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72000">
                  <a:srgbClr val="0C183B">
                    <a:alpha val="2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cxnSp>
          <p:nvCxnSpPr>
            <p:cNvPr id="1098" name="Прямая соединительная линия 1097">
              <a:extLst>
                <a:ext uri="{FF2B5EF4-FFF2-40B4-BE49-F238E27FC236}">
                  <a16:creationId xmlns:a16="http://schemas.microsoft.com/office/drawing/2014/main" xmlns="" id="{05F5AC1E-9EE4-4844-AF49-37BD6A1F96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62" y="6339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Прямая соединительная линия 1098">
              <a:extLst>
                <a:ext uri="{FF2B5EF4-FFF2-40B4-BE49-F238E27FC236}">
                  <a16:creationId xmlns:a16="http://schemas.microsoft.com/office/drawing/2014/main" xmlns="" id="{1AD82364-3B37-4CDC-B53C-40F87E09F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711" y="6339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Прямая соединительная линия 1099">
              <a:extLst>
                <a:ext uri="{FF2B5EF4-FFF2-40B4-BE49-F238E27FC236}">
                  <a16:creationId xmlns:a16="http://schemas.microsoft.com/office/drawing/2014/main" xmlns="" id="{FE0034EA-B6CA-497D-860C-5CFEE09795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837" y="63430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Прямая соединительная линия 1100">
              <a:extLst>
                <a:ext uri="{FF2B5EF4-FFF2-40B4-BE49-F238E27FC236}">
                  <a16:creationId xmlns:a16="http://schemas.microsoft.com/office/drawing/2014/main" xmlns="" id="{89A87D43-F0FB-424C-9614-F94873293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86" y="63430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Прямая соединительная линия 1101">
              <a:extLst>
                <a:ext uri="{FF2B5EF4-FFF2-40B4-BE49-F238E27FC236}">
                  <a16:creationId xmlns:a16="http://schemas.microsoft.com/office/drawing/2014/main" xmlns="" id="{5AE28DF2-05F8-4EE3-BE18-49746377D2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81" y="633856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Прямая соединительная линия 1102">
              <a:extLst>
                <a:ext uri="{FF2B5EF4-FFF2-40B4-BE49-F238E27FC236}">
                  <a16:creationId xmlns:a16="http://schemas.microsoft.com/office/drawing/2014/main" xmlns="" id="{D9BE5164-ECF2-4506-9A37-9E7E1129CE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83" y="6339834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Прямая соединительная линия 1103">
              <a:extLst>
                <a:ext uri="{FF2B5EF4-FFF2-40B4-BE49-F238E27FC236}">
                  <a16:creationId xmlns:a16="http://schemas.microsoft.com/office/drawing/2014/main" xmlns="" id="{713C709F-CC24-4CF1-9CB8-BA0DD4C229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77" y="633538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Прямая соединительная линия 1104">
              <a:extLst>
                <a:ext uri="{FF2B5EF4-FFF2-40B4-BE49-F238E27FC236}">
                  <a16:creationId xmlns:a16="http://schemas.microsoft.com/office/drawing/2014/main" xmlns="" id="{A456A3AF-C142-4818-B793-4ED3FCDC1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58" y="6343009"/>
              <a:ext cx="547" cy="91440"/>
            </a:xfrm>
            <a:prstGeom prst="line">
              <a:avLst/>
            </a:prstGeom>
            <a:ln w="3175">
              <a:solidFill>
                <a:srgbClr val="0C183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6" name="Дуга 1105">
              <a:extLst>
                <a:ext uri="{FF2B5EF4-FFF2-40B4-BE49-F238E27FC236}">
                  <a16:creationId xmlns:a16="http://schemas.microsoft.com/office/drawing/2014/main" xmlns="" id="{36629791-161C-4F63-B909-60BB5504DA66}"/>
                </a:ext>
              </a:extLst>
            </p:cNvPr>
            <p:cNvSpPr/>
            <p:nvPr/>
          </p:nvSpPr>
          <p:spPr>
            <a:xfrm>
              <a:off x="-19966" y="6342059"/>
              <a:ext cx="391232" cy="45719"/>
            </a:xfrm>
            <a:prstGeom prst="arc">
              <a:avLst>
                <a:gd name="adj1" fmla="val 4081664"/>
                <a:gd name="adj2" fmla="val 4768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1107" name="Дуга 1106">
              <a:extLst>
                <a:ext uri="{FF2B5EF4-FFF2-40B4-BE49-F238E27FC236}">
                  <a16:creationId xmlns:a16="http://schemas.microsoft.com/office/drawing/2014/main" xmlns="" id="{DB121E40-FBEA-4E82-A179-F7A0B496CD58}"/>
                </a:ext>
              </a:extLst>
            </p:cNvPr>
            <p:cNvSpPr/>
            <p:nvPr/>
          </p:nvSpPr>
          <p:spPr>
            <a:xfrm>
              <a:off x="-22414" y="6388891"/>
              <a:ext cx="391233" cy="45719"/>
            </a:xfrm>
            <a:prstGeom prst="arc">
              <a:avLst>
                <a:gd name="adj1" fmla="val 8622504"/>
                <a:gd name="adj2" fmla="val 15527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/>
            </a:p>
          </p:txBody>
        </p:sp>
        <p:sp>
          <p:nvSpPr>
            <p:cNvPr id="1108" name="Прямоугольник 1107">
              <a:extLst>
                <a:ext uri="{FF2B5EF4-FFF2-40B4-BE49-F238E27FC236}">
                  <a16:creationId xmlns:a16="http://schemas.microsoft.com/office/drawing/2014/main" xmlns="" id="{EC18CF6F-92F6-4ED1-8893-C76712D35F06}"/>
                </a:ext>
              </a:extLst>
            </p:cNvPr>
            <p:cNvSpPr/>
            <p:nvPr/>
          </p:nvSpPr>
          <p:spPr>
            <a:xfrm>
              <a:off x="89801" y="6409372"/>
              <a:ext cx="11462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/>
            </a:p>
          </p:txBody>
        </p:sp>
      </p:grpSp>
      <p:sp>
        <p:nvSpPr>
          <p:cNvPr id="550" name="TextBox 549"/>
          <p:cNvSpPr txBox="1"/>
          <p:nvPr/>
        </p:nvSpPr>
        <p:spPr>
          <a:xfrm>
            <a:off x="900908" y="4311858"/>
            <a:ext cx="10236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" name="Скругленный прямоугольник 556"/>
          <p:cNvSpPr/>
          <p:nvPr/>
        </p:nvSpPr>
        <p:spPr>
          <a:xfrm>
            <a:off x="2574899" y="1449287"/>
            <a:ext cx="8694469" cy="814721"/>
          </a:xfrm>
          <a:prstGeom prst="roundRect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77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Поліцейські протягом 2022 року несли службу на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блокпостах (спільно з представниками територіальної оборони, Збройними Силами України, Національною гвардією України та ДФТГ).</a:t>
            </a:r>
          </a:p>
        </p:txBody>
      </p:sp>
      <p:sp>
        <p:nvSpPr>
          <p:cNvPr id="546" name="Скругленный прямоугольник 545"/>
          <p:cNvSpPr/>
          <p:nvPr/>
        </p:nvSpPr>
        <p:spPr>
          <a:xfrm>
            <a:off x="521090" y="2388222"/>
            <a:ext cx="10905886" cy="2761360"/>
          </a:xfrm>
          <a:prstGeom prst="roundRect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77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 з 24.02.2022, на блокпостах перевірено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тис. громадян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тис. одиниць автотранспорту.</a:t>
            </a:r>
          </a:p>
          <a:p>
            <a:pPr algn="just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Під час несення служби на блокпостах: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 виявлено та задокументовано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 адміністративних правопорушень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числі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передбачених ст. 130 КУпАП, порушення правил використання номерних знаків –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відсутність дозвільних документів –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 </a:t>
            </a:r>
            <a:r>
              <a:rPr lang="uk-UA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 та вилучено </a:t>
            </a:r>
            <a:r>
              <a:rPr lang="uk-UA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пістолети  та </a:t>
            </a:r>
            <a:r>
              <a:rPr lang="uk-UA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uk-UA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набоїв ;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 виявлено та вилучено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транспортних засобів, які знаходились у розшуку;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 перевірено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820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автомобілів, які перевозили продукцію лісового господарства, виявлено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 незаконного її перевезення, а також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незаконного перевезення корисних копалин.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grpSp>
        <p:nvGrpSpPr>
          <p:cNvPr id="4" name="Группа 13">
            <a:extLst>
              <a:ext uri="{FF2B5EF4-FFF2-40B4-BE49-F238E27FC236}">
                <a16:creationId xmlns:a16="http://schemas.microsoft.com/office/drawing/2014/main" xmlns="" id="{6B19D1CF-737C-4470-A434-81B6420623E7}"/>
              </a:ext>
            </a:extLst>
          </p:cNvPr>
          <p:cNvGrpSpPr>
            <a:grpSpLocks noChangeAspect="1"/>
          </p:cNvGrpSpPr>
          <p:nvPr/>
        </p:nvGrpSpPr>
        <p:grpSpPr>
          <a:xfrm>
            <a:off x="700498" y="398287"/>
            <a:ext cx="1066799" cy="1048294"/>
            <a:chOff x="340610" y="1859127"/>
            <a:chExt cx="549181" cy="54918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64546CE-97B1-4879-B88D-DD43724F2782}"/>
                </a:ext>
              </a:extLst>
            </p:cNvPr>
            <p:cNvSpPr/>
            <p:nvPr/>
          </p:nvSpPr>
          <p:spPr>
            <a:xfrm>
              <a:off x="343164" y="1859978"/>
              <a:ext cx="544924" cy="544923"/>
            </a:xfrm>
            <a:custGeom>
              <a:avLst/>
              <a:gdLst>
                <a:gd name="connsiteX0" fmla="*/ 272036 w 544923"/>
                <a:gd name="connsiteY0" fmla="*/ 273739 h 544923"/>
                <a:gd name="connsiteX1" fmla="*/ 272036 w 544923"/>
                <a:gd name="connsiteY1" fmla="*/ 273739 h 544923"/>
                <a:gd name="connsiteX2" fmla="*/ 272887 w 544923"/>
                <a:gd name="connsiteY2" fmla="*/ 273739 h 544923"/>
                <a:gd name="connsiteX3" fmla="*/ 272036 w 544923"/>
                <a:gd name="connsiteY3" fmla="*/ 273739 h 544923"/>
                <a:gd name="connsiteX4" fmla="*/ 272036 w 544923"/>
                <a:gd name="connsiteY4" fmla="*/ 273739 h 544923"/>
                <a:gd name="connsiteX5" fmla="*/ 272036 w 544923"/>
                <a:gd name="connsiteY5" fmla="*/ 273739 h 544923"/>
                <a:gd name="connsiteX6" fmla="*/ 272036 w 544923"/>
                <a:gd name="connsiteY6" fmla="*/ 273739 h 544923"/>
                <a:gd name="connsiteX7" fmla="*/ 272036 w 544923"/>
                <a:gd name="connsiteY7" fmla="*/ 273739 h 544923"/>
                <a:gd name="connsiteX8" fmla="*/ 272036 w 544923"/>
                <a:gd name="connsiteY8" fmla="*/ 273739 h 544923"/>
                <a:gd name="connsiteX9" fmla="*/ 272036 w 544923"/>
                <a:gd name="connsiteY9" fmla="*/ 273739 h 544923"/>
                <a:gd name="connsiteX10" fmla="*/ 272036 w 544923"/>
                <a:gd name="connsiteY10" fmla="*/ 273739 h 544923"/>
                <a:gd name="connsiteX11" fmla="*/ 272036 w 544923"/>
                <a:gd name="connsiteY11" fmla="*/ 273739 h 544923"/>
                <a:gd name="connsiteX12" fmla="*/ 272036 w 544923"/>
                <a:gd name="connsiteY12" fmla="*/ 273739 h 544923"/>
                <a:gd name="connsiteX13" fmla="*/ 272036 w 544923"/>
                <a:gd name="connsiteY13" fmla="*/ 273739 h 544923"/>
                <a:gd name="connsiteX14" fmla="*/ 272036 w 544923"/>
                <a:gd name="connsiteY14" fmla="*/ 273739 h 544923"/>
                <a:gd name="connsiteX15" fmla="*/ 272036 w 544923"/>
                <a:gd name="connsiteY15" fmla="*/ 273739 h 544923"/>
                <a:gd name="connsiteX16" fmla="*/ 272036 w 544923"/>
                <a:gd name="connsiteY16" fmla="*/ 273739 h 544923"/>
                <a:gd name="connsiteX17" fmla="*/ 272036 w 544923"/>
                <a:gd name="connsiteY17" fmla="*/ 273739 h 544923"/>
                <a:gd name="connsiteX18" fmla="*/ 272887 w 544923"/>
                <a:gd name="connsiteY18" fmla="*/ 274590 h 544923"/>
                <a:gd name="connsiteX19" fmla="*/ 272036 w 544923"/>
                <a:gd name="connsiteY19" fmla="*/ 273739 h 544923"/>
                <a:gd name="connsiteX20" fmla="*/ 272036 w 544923"/>
                <a:gd name="connsiteY20" fmla="*/ 273739 h 544923"/>
                <a:gd name="connsiteX21" fmla="*/ 272036 w 544923"/>
                <a:gd name="connsiteY21" fmla="*/ 273739 h 544923"/>
                <a:gd name="connsiteX22" fmla="*/ 272036 w 544923"/>
                <a:gd name="connsiteY22" fmla="*/ 273739 h 544923"/>
                <a:gd name="connsiteX23" fmla="*/ 272036 w 544923"/>
                <a:gd name="connsiteY23" fmla="*/ 274590 h 544923"/>
                <a:gd name="connsiteX24" fmla="*/ 272036 w 544923"/>
                <a:gd name="connsiteY24" fmla="*/ 273739 h 544923"/>
                <a:gd name="connsiteX25" fmla="*/ 272036 w 544923"/>
                <a:gd name="connsiteY25" fmla="*/ 273739 h 544923"/>
                <a:gd name="connsiteX26" fmla="*/ 272036 w 544923"/>
                <a:gd name="connsiteY26" fmla="*/ 273739 h 544923"/>
                <a:gd name="connsiteX27" fmla="*/ 272036 w 544923"/>
                <a:gd name="connsiteY27" fmla="*/ 275442 h 544923"/>
                <a:gd name="connsiteX28" fmla="*/ 272036 w 544923"/>
                <a:gd name="connsiteY28" fmla="*/ 274590 h 544923"/>
                <a:gd name="connsiteX29" fmla="*/ 272036 w 544923"/>
                <a:gd name="connsiteY29" fmla="*/ 274590 h 544923"/>
                <a:gd name="connsiteX30" fmla="*/ 272036 w 544923"/>
                <a:gd name="connsiteY30" fmla="*/ 274590 h 544923"/>
                <a:gd name="connsiteX31" fmla="*/ 272036 w 544923"/>
                <a:gd name="connsiteY31" fmla="*/ 275442 h 544923"/>
                <a:gd name="connsiteX32" fmla="*/ 272036 w 544923"/>
                <a:gd name="connsiteY32" fmla="*/ 273739 h 544923"/>
                <a:gd name="connsiteX33" fmla="*/ 272036 w 544923"/>
                <a:gd name="connsiteY33" fmla="*/ 273739 h 544923"/>
                <a:gd name="connsiteX34" fmla="*/ 271184 w 544923"/>
                <a:gd name="connsiteY34" fmla="*/ 274590 h 544923"/>
                <a:gd name="connsiteX35" fmla="*/ 272036 w 544923"/>
                <a:gd name="connsiteY35" fmla="*/ 273739 h 544923"/>
                <a:gd name="connsiteX36" fmla="*/ 272036 w 544923"/>
                <a:gd name="connsiteY36" fmla="*/ 273739 h 544923"/>
                <a:gd name="connsiteX37" fmla="*/ 272036 w 544923"/>
                <a:gd name="connsiteY37" fmla="*/ 273739 h 544923"/>
                <a:gd name="connsiteX38" fmla="*/ 272036 w 544923"/>
                <a:gd name="connsiteY38" fmla="*/ 273739 h 544923"/>
                <a:gd name="connsiteX39" fmla="*/ 272036 w 544923"/>
                <a:gd name="connsiteY39" fmla="*/ 273739 h 544923"/>
                <a:gd name="connsiteX40" fmla="*/ 272036 w 544923"/>
                <a:gd name="connsiteY40" fmla="*/ 273739 h 544923"/>
                <a:gd name="connsiteX41" fmla="*/ 272036 w 544923"/>
                <a:gd name="connsiteY41" fmla="*/ 274590 h 544923"/>
                <a:gd name="connsiteX42" fmla="*/ 272036 w 544923"/>
                <a:gd name="connsiteY42" fmla="*/ 274590 h 544923"/>
                <a:gd name="connsiteX43" fmla="*/ 272036 w 544923"/>
                <a:gd name="connsiteY43" fmla="*/ 274590 h 544923"/>
                <a:gd name="connsiteX44" fmla="*/ 272036 w 544923"/>
                <a:gd name="connsiteY44" fmla="*/ 274590 h 544923"/>
                <a:gd name="connsiteX45" fmla="*/ 272036 w 544923"/>
                <a:gd name="connsiteY45" fmla="*/ 273739 h 544923"/>
                <a:gd name="connsiteX46" fmla="*/ 272036 w 544923"/>
                <a:gd name="connsiteY46" fmla="*/ 273739 h 544923"/>
                <a:gd name="connsiteX47" fmla="*/ 272036 w 544923"/>
                <a:gd name="connsiteY47" fmla="*/ 273739 h 544923"/>
                <a:gd name="connsiteX48" fmla="*/ 272036 w 544923"/>
                <a:gd name="connsiteY48" fmla="*/ 273739 h 544923"/>
                <a:gd name="connsiteX49" fmla="*/ 272036 w 544923"/>
                <a:gd name="connsiteY49" fmla="*/ 273739 h 544923"/>
                <a:gd name="connsiteX50" fmla="*/ 272036 w 544923"/>
                <a:gd name="connsiteY50" fmla="*/ 273739 h 544923"/>
                <a:gd name="connsiteX51" fmla="*/ 272036 w 544923"/>
                <a:gd name="connsiteY51" fmla="*/ 273739 h 544923"/>
                <a:gd name="connsiteX52" fmla="*/ 272036 w 544923"/>
                <a:gd name="connsiteY52" fmla="*/ 273739 h 544923"/>
                <a:gd name="connsiteX53" fmla="*/ 272036 w 544923"/>
                <a:gd name="connsiteY53" fmla="*/ 273739 h 544923"/>
                <a:gd name="connsiteX54" fmla="*/ 272036 w 544923"/>
                <a:gd name="connsiteY54" fmla="*/ 273739 h 544923"/>
                <a:gd name="connsiteX55" fmla="*/ 272036 w 544923"/>
                <a:gd name="connsiteY55" fmla="*/ 273739 h 544923"/>
                <a:gd name="connsiteX56" fmla="*/ 272036 w 544923"/>
                <a:gd name="connsiteY56" fmla="*/ 273739 h 544923"/>
                <a:gd name="connsiteX57" fmla="*/ 272036 w 544923"/>
                <a:gd name="connsiteY57" fmla="*/ 273739 h 544923"/>
                <a:gd name="connsiteX58" fmla="*/ 272036 w 544923"/>
                <a:gd name="connsiteY58" fmla="*/ 273739 h 544923"/>
                <a:gd name="connsiteX59" fmla="*/ 272036 w 544923"/>
                <a:gd name="connsiteY59" fmla="*/ 273739 h 544923"/>
                <a:gd name="connsiteX60" fmla="*/ 272036 w 544923"/>
                <a:gd name="connsiteY60" fmla="*/ 273739 h 544923"/>
                <a:gd name="connsiteX61" fmla="*/ 272036 w 544923"/>
                <a:gd name="connsiteY61" fmla="*/ 273739 h 544923"/>
                <a:gd name="connsiteX62" fmla="*/ 272036 w 544923"/>
                <a:gd name="connsiteY62" fmla="*/ 273739 h 544923"/>
                <a:gd name="connsiteX63" fmla="*/ 272036 w 544923"/>
                <a:gd name="connsiteY63" fmla="*/ 272036 h 544923"/>
                <a:gd name="connsiteX64" fmla="*/ 272887 w 544923"/>
                <a:gd name="connsiteY64" fmla="*/ 273739 h 544923"/>
                <a:gd name="connsiteX65" fmla="*/ 272887 w 544923"/>
                <a:gd name="connsiteY65" fmla="*/ 273739 h 544923"/>
                <a:gd name="connsiteX66" fmla="*/ 272887 w 544923"/>
                <a:gd name="connsiteY66" fmla="*/ 273739 h 544923"/>
                <a:gd name="connsiteX67" fmla="*/ 272036 w 544923"/>
                <a:gd name="connsiteY67" fmla="*/ 272036 h 544923"/>
                <a:gd name="connsiteX68" fmla="*/ 272036 w 544923"/>
                <a:gd name="connsiteY68" fmla="*/ 273739 h 544923"/>
                <a:gd name="connsiteX69" fmla="*/ 272036 w 544923"/>
                <a:gd name="connsiteY69" fmla="*/ 273739 h 544923"/>
                <a:gd name="connsiteX70" fmla="*/ 272036 w 544923"/>
                <a:gd name="connsiteY70" fmla="*/ 272036 h 544923"/>
                <a:gd name="connsiteX71" fmla="*/ 272036 w 544923"/>
                <a:gd name="connsiteY71" fmla="*/ 273739 h 544923"/>
                <a:gd name="connsiteX72" fmla="*/ 272887 w 544923"/>
                <a:gd name="connsiteY72" fmla="*/ 273739 h 544923"/>
                <a:gd name="connsiteX73" fmla="*/ 272887 w 544923"/>
                <a:gd name="connsiteY73" fmla="*/ 273739 h 544923"/>
                <a:gd name="connsiteX74" fmla="*/ 272887 w 544923"/>
                <a:gd name="connsiteY74" fmla="*/ 273739 h 544923"/>
                <a:gd name="connsiteX75" fmla="*/ 272887 w 544923"/>
                <a:gd name="connsiteY75" fmla="*/ 273739 h 544923"/>
                <a:gd name="connsiteX76" fmla="*/ 272036 w 544923"/>
                <a:gd name="connsiteY76" fmla="*/ 273739 h 544923"/>
                <a:gd name="connsiteX77" fmla="*/ 272036 w 544923"/>
                <a:gd name="connsiteY77" fmla="*/ 273739 h 544923"/>
                <a:gd name="connsiteX78" fmla="*/ 272036 w 544923"/>
                <a:gd name="connsiteY78" fmla="*/ 273739 h 544923"/>
                <a:gd name="connsiteX79" fmla="*/ 272036 w 544923"/>
                <a:gd name="connsiteY79" fmla="*/ 273739 h 544923"/>
                <a:gd name="connsiteX80" fmla="*/ 272036 w 544923"/>
                <a:gd name="connsiteY80" fmla="*/ 273739 h 544923"/>
                <a:gd name="connsiteX81" fmla="*/ 272036 w 544923"/>
                <a:gd name="connsiteY81" fmla="*/ 273739 h 544923"/>
                <a:gd name="connsiteX82" fmla="*/ 272036 w 544923"/>
                <a:gd name="connsiteY82" fmla="*/ 273739 h 544923"/>
                <a:gd name="connsiteX83" fmla="*/ 272036 w 544923"/>
                <a:gd name="connsiteY83" fmla="*/ 273739 h 544923"/>
                <a:gd name="connsiteX84" fmla="*/ 273739 w 544923"/>
                <a:gd name="connsiteY84" fmla="*/ 272887 h 544923"/>
                <a:gd name="connsiteX85" fmla="*/ 272036 w 544923"/>
                <a:gd name="connsiteY85" fmla="*/ 273739 h 544923"/>
                <a:gd name="connsiteX86" fmla="*/ 272036 w 544923"/>
                <a:gd name="connsiteY86" fmla="*/ 273739 h 544923"/>
                <a:gd name="connsiteX87" fmla="*/ 272036 w 544923"/>
                <a:gd name="connsiteY87" fmla="*/ 273739 h 544923"/>
                <a:gd name="connsiteX88" fmla="*/ 272036 w 544923"/>
                <a:gd name="connsiteY88" fmla="*/ 273739 h 544923"/>
                <a:gd name="connsiteX89" fmla="*/ 272036 w 544923"/>
                <a:gd name="connsiteY89" fmla="*/ 273739 h 544923"/>
                <a:gd name="connsiteX90" fmla="*/ 272036 w 544923"/>
                <a:gd name="connsiteY90" fmla="*/ 273739 h 544923"/>
                <a:gd name="connsiteX91" fmla="*/ 272036 w 544923"/>
                <a:gd name="connsiteY91" fmla="*/ 273739 h 544923"/>
                <a:gd name="connsiteX92" fmla="*/ 272036 w 544923"/>
                <a:gd name="connsiteY92" fmla="*/ 273739 h 544923"/>
                <a:gd name="connsiteX93" fmla="*/ 272036 w 544923"/>
                <a:gd name="connsiteY93" fmla="*/ 273739 h 544923"/>
                <a:gd name="connsiteX94" fmla="*/ 272036 w 544923"/>
                <a:gd name="connsiteY94" fmla="*/ 273739 h 544923"/>
                <a:gd name="connsiteX95" fmla="*/ 272036 w 544923"/>
                <a:gd name="connsiteY95" fmla="*/ 273739 h 544923"/>
                <a:gd name="connsiteX96" fmla="*/ 272036 w 544923"/>
                <a:gd name="connsiteY96" fmla="*/ 273739 h 544923"/>
                <a:gd name="connsiteX97" fmla="*/ 272036 w 544923"/>
                <a:gd name="connsiteY97" fmla="*/ 273739 h 544923"/>
                <a:gd name="connsiteX98" fmla="*/ 272036 w 544923"/>
                <a:gd name="connsiteY98" fmla="*/ 273739 h 544923"/>
                <a:gd name="connsiteX99" fmla="*/ 272036 w 544923"/>
                <a:gd name="connsiteY99" fmla="*/ 273739 h 544923"/>
                <a:gd name="connsiteX100" fmla="*/ 272036 w 544923"/>
                <a:gd name="connsiteY100" fmla="*/ 273739 h 544923"/>
                <a:gd name="connsiteX101" fmla="*/ 272036 w 544923"/>
                <a:gd name="connsiteY101" fmla="*/ 273739 h 544923"/>
                <a:gd name="connsiteX102" fmla="*/ 272036 w 544923"/>
                <a:gd name="connsiteY102" fmla="*/ 273739 h 544923"/>
                <a:gd name="connsiteX103" fmla="*/ 272036 w 544923"/>
                <a:gd name="connsiteY103" fmla="*/ 273739 h 544923"/>
                <a:gd name="connsiteX104" fmla="*/ 272036 w 544923"/>
                <a:gd name="connsiteY104" fmla="*/ 273739 h 544923"/>
                <a:gd name="connsiteX105" fmla="*/ 272036 w 544923"/>
                <a:gd name="connsiteY105" fmla="*/ 273739 h 544923"/>
                <a:gd name="connsiteX106" fmla="*/ 272036 w 544923"/>
                <a:gd name="connsiteY106" fmla="*/ 273739 h 544923"/>
                <a:gd name="connsiteX107" fmla="*/ 272036 w 544923"/>
                <a:gd name="connsiteY107" fmla="*/ 273739 h 544923"/>
                <a:gd name="connsiteX108" fmla="*/ 272036 w 544923"/>
                <a:gd name="connsiteY108" fmla="*/ 273739 h 544923"/>
                <a:gd name="connsiteX109" fmla="*/ 272036 w 544923"/>
                <a:gd name="connsiteY109" fmla="*/ 273739 h 544923"/>
                <a:gd name="connsiteX110" fmla="*/ 272036 w 544923"/>
                <a:gd name="connsiteY110" fmla="*/ 273739 h 544923"/>
                <a:gd name="connsiteX111" fmla="*/ 272036 w 544923"/>
                <a:gd name="connsiteY111" fmla="*/ 273739 h 544923"/>
                <a:gd name="connsiteX112" fmla="*/ 272036 w 544923"/>
                <a:gd name="connsiteY112" fmla="*/ 273739 h 544923"/>
                <a:gd name="connsiteX113" fmla="*/ 272036 w 544923"/>
                <a:gd name="connsiteY113" fmla="*/ 273739 h 544923"/>
                <a:gd name="connsiteX114" fmla="*/ 272036 w 544923"/>
                <a:gd name="connsiteY114" fmla="*/ 273739 h 544923"/>
                <a:gd name="connsiteX115" fmla="*/ 272036 w 544923"/>
                <a:gd name="connsiteY115" fmla="*/ 273739 h 544923"/>
                <a:gd name="connsiteX116" fmla="*/ 272036 w 544923"/>
                <a:gd name="connsiteY116" fmla="*/ 273739 h 544923"/>
                <a:gd name="connsiteX117" fmla="*/ 272036 w 544923"/>
                <a:gd name="connsiteY117" fmla="*/ 273739 h 544923"/>
                <a:gd name="connsiteX118" fmla="*/ 272036 w 544923"/>
                <a:gd name="connsiteY118" fmla="*/ 273739 h 544923"/>
                <a:gd name="connsiteX119" fmla="*/ 272036 w 544923"/>
                <a:gd name="connsiteY119" fmla="*/ 273739 h 544923"/>
                <a:gd name="connsiteX120" fmla="*/ 272036 w 544923"/>
                <a:gd name="connsiteY120" fmla="*/ 273739 h 544923"/>
                <a:gd name="connsiteX121" fmla="*/ 272036 w 544923"/>
                <a:gd name="connsiteY121" fmla="*/ 273739 h 544923"/>
                <a:gd name="connsiteX122" fmla="*/ 272036 w 544923"/>
                <a:gd name="connsiteY122" fmla="*/ 273739 h 544923"/>
                <a:gd name="connsiteX123" fmla="*/ 272036 w 544923"/>
                <a:gd name="connsiteY123" fmla="*/ 273739 h 544923"/>
                <a:gd name="connsiteX124" fmla="*/ 272036 w 544923"/>
                <a:gd name="connsiteY124" fmla="*/ 273739 h 544923"/>
                <a:gd name="connsiteX125" fmla="*/ 272036 w 544923"/>
                <a:gd name="connsiteY125" fmla="*/ 273739 h 544923"/>
                <a:gd name="connsiteX126" fmla="*/ 272036 w 544923"/>
                <a:gd name="connsiteY126" fmla="*/ 273739 h 544923"/>
                <a:gd name="connsiteX127" fmla="*/ 272036 w 544923"/>
                <a:gd name="connsiteY127" fmla="*/ 273739 h 544923"/>
                <a:gd name="connsiteX128" fmla="*/ 272036 w 544923"/>
                <a:gd name="connsiteY128" fmla="*/ 273739 h 544923"/>
                <a:gd name="connsiteX129" fmla="*/ 272036 w 544923"/>
                <a:gd name="connsiteY129" fmla="*/ 273739 h 544923"/>
                <a:gd name="connsiteX130" fmla="*/ 272036 w 544923"/>
                <a:gd name="connsiteY130" fmla="*/ 273739 h 544923"/>
                <a:gd name="connsiteX131" fmla="*/ 272036 w 544923"/>
                <a:gd name="connsiteY131" fmla="*/ 273739 h 544923"/>
                <a:gd name="connsiteX132" fmla="*/ 270333 w 544923"/>
                <a:gd name="connsiteY132" fmla="*/ 272887 h 544923"/>
                <a:gd name="connsiteX133" fmla="*/ 272036 w 544923"/>
                <a:gd name="connsiteY133" fmla="*/ 273739 h 544923"/>
                <a:gd name="connsiteX134" fmla="*/ 272036 w 544923"/>
                <a:gd name="connsiteY134" fmla="*/ 273739 h 544923"/>
                <a:gd name="connsiteX135" fmla="*/ 272036 w 544923"/>
                <a:gd name="connsiteY135" fmla="*/ 273739 h 544923"/>
                <a:gd name="connsiteX136" fmla="*/ 272036 w 544923"/>
                <a:gd name="connsiteY136" fmla="*/ 273739 h 544923"/>
                <a:gd name="connsiteX137" fmla="*/ 272036 w 544923"/>
                <a:gd name="connsiteY137" fmla="*/ 273739 h 544923"/>
                <a:gd name="connsiteX138" fmla="*/ 272036 w 544923"/>
                <a:gd name="connsiteY138" fmla="*/ 273739 h 544923"/>
                <a:gd name="connsiteX139" fmla="*/ 272036 w 544923"/>
                <a:gd name="connsiteY139" fmla="*/ 273739 h 544923"/>
                <a:gd name="connsiteX140" fmla="*/ 272036 w 544923"/>
                <a:gd name="connsiteY140" fmla="*/ 273739 h 544923"/>
                <a:gd name="connsiteX141" fmla="*/ 272036 w 544923"/>
                <a:gd name="connsiteY141" fmla="*/ 273739 h 544923"/>
                <a:gd name="connsiteX142" fmla="*/ 272036 w 544923"/>
                <a:gd name="connsiteY142" fmla="*/ 273739 h 544923"/>
                <a:gd name="connsiteX143" fmla="*/ 272036 w 544923"/>
                <a:gd name="connsiteY143" fmla="*/ 273739 h 544923"/>
                <a:gd name="connsiteX144" fmla="*/ 272036 w 544923"/>
                <a:gd name="connsiteY144" fmla="*/ 273739 h 544923"/>
                <a:gd name="connsiteX145" fmla="*/ 272036 w 544923"/>
                <a:gd name="connsiteY145" fmla="*/ 273739 h 544923"/>
                <a:gd name="connsiteX146" fmla="*/ 272036 w 544923"/>
                <a:gd name="connsiteY146" fmla="*/ 273739 h 544923"/>
                <a:gd name="connsiteX147" fmla="*/ 272036 w 544923"/>
                <a:gd name="connsiteY147" fmla="*/ 273739 h 544923"/>
                <a:gd name="connsiteX148" fmla="*/ 272036 w 544923"/>
                <a:gd name="connsiteY148" fmla="*/ 273739 h 544923"/>
                <a:gd name="connsiteX149" fmla="*/ 272036 w 544923"/>
                <a:gd name="connsiteY149" fmla="*/ 273739 h 544923"/>
                <a:gd name="connsiteX150" fmla="*/ 272036 w 544923"/>
                <a:gd name="connsiteY150" fmla="*/ 273739 h 544923"/>
                <a:gd name="connsiteX151" fmla="*/ 272036 w 544923"/>
                <a:gd name="connsiteY151" fmla="*/ 273739 h 544923"/>
                <a:gd name="connsiteX152" fmla="*/ 272036 w 544923"/>
                <a:gd name="connsiteY152" fmla="*/ 273739 h 544923"/>
                <a:gd name="connsiteX153" fmla="*/ 272036 w 544923"/>
                <a:gd name="connsiteY153" fmla="*/ 273739 h 544923"/>
                <a:gd name="connsiteX154" fmla="*/ 272036 w 544923"/>
                <a:gd name="connsiteY154" fmla="*/ 273739 h 544923"/>
                <a:gd name="connsiteX155" fmla="*/ 272036 w 544923"/>
                <a:gd name="connsiteY155" fmla="*/ 273739 h 544923"/>
                <a:gd name="connsiteX156" fmla="*/ 272036 w 544923"/>
                <a:gd name="connsiteY156" fmla="*/ 273739 h 544923"/>
                <a:gd name="connsiteX157" fmla="*/ 272036 w 544923"/>
                <a:gd name="connsiteY157" fmla="*/ 273739 h 544923"/>
                <a:gd name="connsiteX158" fmla="*/ 272036 w 544923"/>
                <a:gd name="connsiteY158" fmla="*/ 273739 h 544923"/>
                <a:gd name="connsiteX159" fmla="*/ 272036 w 544923"/>
                <a:gd name="connsiteY159" fmla="*/ 273739 h 544923"/>
                <a:gd name="connsiteX160" fmla="*/ 272036 w 544923"/>
                <a:gd name="connsiteY160" fmla="*/ 273739 h 544923"/>
                <a:gd name="connsiteX161" fmla="*/ 272036 w 544923"/>
                <a:gd name="connsiteY161" fmla="*/ 273739 h 544923"/>
                <a:gd name="connsiteX162" fmla="*/ 272036 w 544923"/>
                <a:gd name="connsiteY162" fmla="*/ 273739 h 544923"/>
                <a:gd name="connsiteX163" fmla="*/ 272036 w 544923"/>
                <a:gd name="connsiteY163" fmla="*/ 273739 h 544923"/>
                <a:gd name="connsiteX164" fmla="*/ 272036 w 544923"/>
                <a:gd name="connsiteY164" fmla="*/ 273739 h 544923"/>
                <a:gd name="connsiteX165" fmla="*/ 272036 w 544923"/>
                <a:gd name="connsiteY165" fmla="*/ 273739 h 544923"/>
                <a:gd name="connsiteX166" fmla="*/ 272036 w 544923"/>
                <a:gd name="connsiteY166" fmla="*/ 273739 h 544923"/>
                <a:gd name="connsiteX167" fmla="*/ 272036 w 544923"/>
                <a:gd name="connsiteY167" fmla="*/ 273739 h 544923"/>
                <a:gd name="connsiteX168" fmla="*/ 272036 w 544923"/>
                <a:gd name="connsiteY168" fmla="*/ 273739 h 544923"/>
                <a:gd name="connsiteX169" fmla="*/ 272036 w 544923"/>
                <a:gd name="connsiteY169" fmla="*/ 273739 h 544923"/>
                <a:gd name="connsiteX170" fmla="*/ 272036 w 544923"/>
                <a:gd name="connsiteY170" fmla="*/ 273739 h 544923"/>
                <a:gd name="connsiteX171" fmla="*/ 272036 w 544923"/>
                <a:gd name="connsiteY171" fmla="*/ 273739 h 544923"/>
                <a:gd name="connsiteX172" fmla="*/ 272036 w 544923"/>
                <a:gd name="connsiteY172" fmla="*/ 273739 h 544923"/>
                <a:gd name="connsiteX173" fmla="*/ 272036 w 544923"/>
                <a:gd name="connsiteY173" fmla="*/ 273739 h 544923"/>
                <a:gd name="connsiteX174" fmla="*/ 272036 w 544923"/>
                <a:gd name="connsiteY174" fmla="*/ 273739 h 544923"/>
                <a:gd name="connsiteX175" fmla="*/ 272036 w 544923"/>
                <a:gd name="connsiteY175" fmla="*/ 273739 h 544923"/>
                <a:gd name="connsiteX176" fmla="*/ 272036 w 544923"/>
                <a:gd name="connsiteY176" fmla="*/ 273739 h 544923"/>
                <a:gd name="connsiteX177" fmla="*/ 272036 w 544923"/>
                <a:gd name="connsiteY177" fmla="*/ 273739 h 544923"/>
                <a:gd name="connsiteX178" fmla="*/ 272036 w 544923"/>
                <a:gd name="connsiteY178" fmla="*/ 273739 h 544923"/>
                <a:gd name="connsiteX179" fmla="*/ 272036 w 544923"/>
                <a:gd name="connsiteY179" fmla="*/ 273739 h 544923"/>
                <a:gd name="connsiteX180" fmla="*/ 272036 w 544923"/>
                <a:gd name="connsiteY180" fmla="*/ 273739 h 544923"/>
                <a:gd name="connsiteX181" fmla="*/ 272036 w 544923"/>
                <a:gd name="connsiteY181" fmla="*/ 273739 h 544923"/>
                <a:gd name="connsiteX182" fmla="*/ 272036 w 544923"/>
                <a:gd name="connsiteY182" fmla="*/ 273739 h 544923"/>
                <a:gd name="connsiteX183" fmla="*/ 272036 w 544923"/>
                <a:gd name="connsiteY183" fmla="*/ 273739 h 544923"/>
                <a:gd name="connsiteX184" fmla="*/ 272036 w 544923"/>
                <a:gd name="connsiteY184" fmla="*/ 273739 h 544923"/>
                <a:gd name="connsiteX185" fmla="*/ 272036 w 544923"/>
                <a:gd name="connsiteY185" fmla="*/ 273739 h 544923"/>
                <a:gd name="connsiteX186" fmla="*/ 272036 w 544923"/>
                <a:gd name="connsiteY186" fmla="*/ 273739 h 544923"/>
                <a:gd name="connsiteX187" fmla="*/ 272036 w 544923"/>
                <a:gd name="connsiteY187" fmla="*/ 273739 h 544923"/>
                <a:gd name="connsiteX188" fmla="*/ 272036 w 544923"/>
                <a:gd name="connsiteY188" fmla="*/ 273739 h 544923"/>
                <a:gd name="connsiteX189" fmla="*/ 272036 w 544923"/>
                <a:gd name="connsiteY189" fmla="*/ 273739 h 544923"/>
                <a:gd name="connsiteX190" fmla="*/ 272036 w 544923"/>
                <a:gd name="connsiteY190" fmla="*/ 273739 h 544923"/>
                <a:gd name="connsiteX191" fmla="*/ 272036 w 544923"/>
                <a:gd name="connsiteY191" fmla="*/ 273739 h 544923"/>
                <a:gd name="connsiteX192" fmla="*/ 272036 w 544923"/>
                <a:gd name="connsiteY192" fmla="*/ 273739 h 544923"/>
                <a:gd name="connsiteX193" fmla="*/ 272036 w 544923"/>
                <a:gd name="connsiteY193" fmla="*/ 273739 h 544923"/>
                <a:gd name="connsiteX194" fmla="*/ 272036 w 544923"/>
                <a:gd name="connsiteY194" fmla="*/ 273739 h 544923"/>
                <a:gd name="connsiteX195" fmla="*/ 272036 w 544923"/>
                <a:gd name="connsiteY195" fmla="*/ 273739 h 544923"/>
                <a:gd name="connsiteX196" fmla="*/ 272036 w 544923"/>
                <a:gd name="connsiteY196" fmla="*/ 273739 h 544923"/>
                <a:gd name="connsiteX197" fmla="*/ 272036 w 544923"/>
                <a:gd name="connsiteY197" fmla="*/ 273739 h 544923"/>
                <a:gd name="connsiteX198" fmla="*/ 272036 w 544923"/>
                <a:gd name="connsiteY198" fmla="*/ 273739 h 544923"/>
                <a:gd name="connsiteX199" fmla="*/ 272036 w 544923"/>
                <a:gd name="connsiteY199" fmla="*/ 273739 h 544923"/>
                <a:gd name="connsiteX200" fmla="*/ 272036 w 544923"/>
                <a:gd name="connsiteY200" fmla="*/ 273739 h 544923"/>
                <a:gd name="connsiteX201" fmla="*/ 272036 w 544923"/>
                <a:gd name="connsiteY201" fmla="*/ 273739 h 544923"/>
                <a:gd name="connsiteX202" fmla="*/ 272036 w 544923"/>
                <a:gd name="connsiteY202" fmla="*/ 273739 h 544923"/>
                <a:gd name="connsiteX203" fmla="*/ 272036 w 544923"/>
                <a:gd name="connsiteY203" fmla="*/ 273739 h 544923"/>
                <a:gd name="connsiteX204" fmla="*/ 272036 w 544923"/>
                <a:gd name="connsiteY204" fmla="*/ 273739 h 544923"/>
                <a:gd name="connsiteX205" fmla="*/ 272036 w 544923"/>
                <a:gd name="connsiteY205" fmla="*/ 273739 h 544923"/>
                <a:gd name="connsiteX206" fmla="*/ 272036 w 544923"/>
                <a:gd name="connsiteY206" fmla="*/ 273739 h 544923"/>
                <a:gd name="connsiteX207" fmla="*/ 272036 w 544923"/>
                <a:gd name="connsiteY207" fmla="*/ 273739 h 544923"/>
                <a:gd name="connsiteX208" fmla="*/ 272036 w 544923"/>
                <a:gd name="connsiteY208" fmla="*/ 273739 h 544923"/>
                <a:gd name="connsiteX209" fmla="*/ 272036 w 544923"/>
                <a:gd name="connsiteY209" fmla="*/ 273739 h 544923"/>
                <a:gd name="connsiteX210" fmla="*/ 272036 w 544923"/>
                <a:gd name="connsiteY210" fmla="*/ 273739 h 544923"/>
                <a:gd name="connsiteX211" fmla="*/ 272036 w 544923"/>
                <a:gd name="connsiteY211" fmla="*/ 273739 h 544923"/>
                <a:gd name="connsiteX212" fmla="*/ 272036 w 544923"/>
                <a:gd name="connsiteY212" fmla="*/ 273739 h 544923"/>
                <a:gd name="connsiteX213" fmla="*/ 272036 w 544923"/>
                <a:gd name="connsiteY213" fmla="*/ 273739 h 544923"/>
                <a:gd name="connsiteX214" fmla="*/ 510440 w 544923"/>
                <a:gd name="connsiteY214" fmla="*/ 259264 h 544923"/>
                <a:gd name="connsiteX215" fmla="*/ 500223 w 544923"/>
                <a:gd name="connsiteY215" fmla="*/ 260116 h 544923"/>
                <a:gd name="connsiteX216" fmla="*/ 508737 w 544923"/>
                <a:gd name="connsiteY216" fmla="*/ 253304 h 544923"/>
                <a:gd name="connsiteX217" fmla="*/ 481491 w 544923"/>
                <a:gd name="connsiteY217" fmla="*/ 246493 h 544923"/>
                <a:gd name="connsiteX218" fmla="*/ 470422 w 544923"/>
                <a:gd name="connsiteY218" fmla="*/ 248196 h 544923"/>
                <a:gd name="connsiteX219" fmla="*/ 489154 w 544923"/>
                <a:gd name="connsiteY219" fmla="*/ 236275 h 544923"/>
                <a:gd name="connsiteX220" fmla="*/ 462759 w 544923"/>
                <a:gd name="connsiteY220" fmla="*/ 232018 h 544923"/>
                <a:gd name="connsiteX221" fmla="*/ 453393 w 544923"/>
                <a:gd name="connsiteY221" fmla="*/ 233721 h 544923"/>
                <a:gd name="connsiteX222" fmla="*/ 469571 w 544923"/>
                <a:gd name="connsiteY222" fmla="*/ 220949 h 544923"/>
                <a:gd name="connsiteX223" fmla="*/ 444879 w 544923"/>
                <a:gd name="connsiteY223" fmla="*/ 219247 h 544923"/>
                <a:gd name="connsiteX224" fmla="*/ 437216 w 544923"/>
                <a:gd name="connsiteY224" fmla="*/ 221801 h 544923"/>
                <a:gd name="connsiteX225" fmla="*/ 451690 w 544923"/>
                <a:gd name="connsiteY225" fmla="*/ 209029 h 544923"/>
                <a:gd name="connsiteX226" fmla="*/ 431256 w 544923"/>
                <a:gd name="connsiteY226" fmla="*/ 209029 h 544923"/>
                <a:gd name="connsiteX227" fmla="*/ 445730 w 544923"/>
                <a:gd name="connsiteY227" fmla="*/ 193703 h 544923"/>
                <a:gd name="connsiteX228" fmla="*/ 426147 w 544923"/>
                <a:gd name="connsiteY228" fmla="*/ 194555 h 544923"/>
                <a:gd name="connsiteX229" fmla="*/ 433810 w 544923"/>
                <a:gd name="connsiteY229" fmla="*/ 190298 h 544923"/>
                <a:gd name="connsiteX230" fmla="*/ 449987 w 544923"/>
                <a:gd name="connsiteY230" fmla="*/ 171566 h 544923"/>
                <a:gd name="connsiteX231" fmla="*/ 429553 w 544923"/>
                <a:gd name="connsiteY231" fmla="*/ 174120 h 544923"/>
                <a:gd name="connsiteX232" fmla="*/ 438068 w 544923"/>
                <a:gd name="connsiteY232" fmla="*/ 169011 h 544923"/>
                <a:gd name="connsiteX233" fmla="*/ 453393 w 544923"/>
                <a:gd name="connsiteY233" fmla="*/ 147725 h 544923"/>
                <a:gd name="connsiteX234" fmla="*/ 431256 w 544923"/>
                <a:gd name="connsiteY234" fmla="*/ 152834 h 544923"/>
                <a:gd name="connsiteX235" fmla="*/ 440622 w 544923"/>
                <a:gd name="connsiteY235" fmla="*/ 146022 h 544923"/>
                <a:gd name="connsiteX236" fmla="*/ 455096 w 544923"/>
                <a:gd name="connsiteY236" fmla="*/ 121331 h 544923"/>
                <a:gd name="connsiteX237" fmla="*/ 444027 w 544923"/>
                <a:gd name="connsiteY237" fmla="*/ 123034 h 544923"/>
                <a:gd name="connsiteX238" fmla="*/ 451690 w 544923"/>
                <a:gd name="connsiteY238" fmla="*/ 116222 h 544923"/>
                <a:gd name="connsiteX239" fmla="*/ 462759 w 544923"/>
                <a:gd name="connsiteY239" fmla="*/ 84719 h 544923"/>
                <a:gd name="connsiteX240" fmla="*/ 431256 w 544923"/>
                <a:gd name="connsiteY240" fmla="*/ 95787 h 544923"/>
                <a:gd name="connsiteX241" fmla="*/ 424444 w 544923"/>
                <a:gd name="connsiteY241" fmla="*/ 103450 h 544923"/>
                <a:gd name="connsiteX242" fmla="*/ 426147 w 544923"/>
                <a:gd name="connsiteY242" fmla="*/ 92382 h 544923"/>
                <a:gd name="connsiteX243" fmla="*/ 401455 w 544923"/>
                <a:gd name="connsiteY243" fmla="*/ 106856 h 544923"/>
                <a:gd name="connsiteX244" fmla="*/ 394644 w 544923"/>
                <a:gd name="connsiteY244" fmla="*/ 116222 h 544923"/>
                <a:gd name="connsiteX245" fmla="*/ 399753 w 544923"/>
                <a:gd name="connsiteY245" fmla="*/ 94084 h 544923"/>
                <a:gd name="connsiteX246" fmla="*/ 378467 w 544923"/>
                <a:gd name="connsiteY246" fmla="*/ 109410 h 544923"/>
                <a:gd name="connsiteX247" fmla="*/ 373358 w 544923"/>
                <a:gd name="connsiteY247" fmla="*/ 117925 h 544923"/>
                <a:gd name="connsiteX248" fmla="*/ 375912 w 544923"/>
                <a:gd name="connsiteY248" fmla="*/ 97490 h 544923"/>
                <a:gd name="connsiteX249" fmla="*/ 357180 w 544923"/>
                <a:gd name="connsiteY249" fmla="*/ 113668 h 544923"/>
                <a:gd name="connsiteX250" fmla="*/ 352923 w 544923"/>
                <a:gd name="connsiteY250" fmla="*/ 121331 h 544923"/>
                <a:gd name="connsiteX251" fmla="*/ 353774 w 544923"/>
                <a:gd name="connsiteY251" fmla="*/ 101747 h 544923"/>
                <a:gd name="connsiteX252" fmla="*/ 338449 w 544923"/>
                <a:gd name="connsiteY252" fmla="*/ 116222 h 544923"/>
                <a:gd name="connsiteX253" fmla="*/ 338449 w 544923"/>
                <a:gd name="connsiteY253" fmla="*/ 95787 h 544923"/>
                <a:gd name="connsiteX254" fmla="*/ 325677 w 544923"/>
                <a:gd name="connsiteY254" fmla="*/ 110262 h 544923"/>
                <a:gd name="connsiteX255" fmla="*/ 328231 w 544923"/>
                <a:gd name="connsiteY255" fmla="*/ 102599 h 544923"/>
                <a:gd name="connsiteX256" fmla="*/ 326528 w 544923"/>
                <a:gd name="connsiteY256" fmla="*/ 77907 h 544923"/>
                <a:gd name="connsiteX257" fmla="*/ 313757 w 544923"/>
                <a:gd name="connsiteY257" fmla="*/ 94084 h 544923"/>
                <a:gd name="connsiteX258" fmla="*/ 315460 w 544923"/>
                <a:gd name="connsiteY258" fmla="*/ 84719 h 544923"/>
                <a:gd name="connsiteX259" fmla="*/ 311202 w 544923"/>
                <a:gd name="connsiteY259" fmla="*/ 58324 h 544923"/>
                <a:gd name="connsiteX260" fmla="*/ 299282 w 544923"/>
                <a:gd name="connsiteY260" fmla="*/ 77056 h 544923"/>
                <a:gd name="connsiteX261" fmla="*/ 300985 w 544923"/>
                <a:gd name="connsiteY261" fmla="*/ 65987 h 544923"/>
                <a:gd name="connsiteX262" fmla="*/ 294173 w 544923"/>
                <a:gd name="connsiteY262" fmla="*/ 38741 h 544923"/>
                <a:gd name="connsiteX263" fmla="*/ 287362 w 544923"/>
                <a:gd name="connsiteY263" fmla="*/ 47255 h 544923"/>
                <a:gd name="connsiteX264" fmla="*/ 288213 w 544923"/>
                <a:gd name="connsiteY264" fmla="*/ 37038 h 544923"/>
                <a:gd name="connsiteX265" fmla="*/ 273739 w 544923"/>
                <a:gd name="connsiteY265" fmla="*/ 6386 h 544923"/>
                <a:gd name="connsiteX266" fmla="*/ 259265 w 544923"/>
                <a:gd name="connsiteY266" fmla="*/ 37038 h 544923"/>
                <a:gd name="connsiteX267" fmla="*/ 260116 w 544923"/>
                <a:gd name="connsiteY267" fmla="*/ 47255 h 544923"/>
                <a:gd name="connsiteX268" fmla="*/ 253304 w 544923"/>
                <a:gd name="connsiteY268" fmla="*/ 38741 h 544923"/>
                <a:gd name="connsiteX269" fmla="*/ 246493 w 544923"/>
                <a:gd name="connsiteY269" fmla="*/ 65987 h 544923"/>
                <a:gd name="connsiteX270" fmla="*/ 248195 w 544923"/>
                <a:gd name="connsiteY270" fmla="*/ 77056 h 544923"/>
                <a:gd name="connsiteX271" fmla="*/ 236275 w 544923"/>
                <a:gd name="connsiteY271" fmla="*/ 58324 h 544923"/>
                <a:gd name="connsiteX272" fmla="*/ 232018 w 544923"/>
                <a:gd name="connsiteY272" fmla="*/ 84719 h 544923"/>
                <a:gd name="connsiteX273" fmla="*/ 233721 w 544923"/>
                <a:gd name="connsiteY273" fmla="*/ 94084 h 544923"/>
                <a:gd name="connsiteX274" fmla="*/ 220950 w 544923"/>
                <a:gd name="connsiteY274" fmla="*/ 77907 h 544923"/>
                <a:gd name="connsiteX275" fmla="*/ 219247 w 544923"/>
                <a:gd name="connsiteY275" fmla="*/ 102599 h 544923"/>
                <a:gd name="connsiteX276" fmla="*/ 221801 w 544923"/>
                <a:gd name="connsiteY276" fmla="*/ 111113 h 544923"/>
                <a:gd name="connsiteX277" fmla="*/ 209029 w 544923"/>
                <a:gd name="connsiteY277" fmla="*/ 96639 h 544923"/>
                <a:gd name="connsiteX278" fmla="*/ 209029 w 544923"/>
                <a:gd name="connsiteY278" fmla="*/ 117073 h 544923"/>
                <a:gd name="connsiteX279" fmla="*/ 193703 w 544923"/>
                <a:gd name="connsiteY279" fmla="*/ 102599 h 544923"/>
                <a:gd name="connsiteX280" fmla="*/ 194555 w 544923"/>
                <a:gd name="connsiteY280" fmla="*/ 122182 h 544923"/>
                <a:gd name="connsiteX281" fmla="*/ 190297 w 544923"/>
                <a:gd name="connsiteY281" fmla="*/ 114519 h 544923"/>
                <a:gd name="connsiteX282" fmla="*/ 171565 w 544923"/>
                <a:gd name="connsiteY282" fmla="*/ 98342 h 544923"/>
                <a:gd name="connsiteX283" fmla="*/ 174120 w 544923"/>
                <a:gd name="connsiteY283" fmla="*/ 118776 h 544923"/>
                <a:gd name="connsiteX284" fmla="*/ 169011 w 544923"/>
                <a:gd name="connsiteY284" fmla="*/ 110262 h 544923"/>
                <a:gd name="connsiteX285" fmla="*/ 147725 w 544923"/>
                <a:gd name="connsiteY285" fmla="*/ 94936 h 544923"/>
                <a:gd name="connsiteX286" fmla="*/ 152834 w 544923"/>
                <a:gd name="connsiteY286" fmla="*/ 117073 h 544923"/>
                <a:gd name="connsiteX287" fmla="*/ 146022 w 544923"/>
                <a:gd name="connsiteY287" fmla="*/ 107708 h 544923"/>
                <a:gd name="connsiteX288" fmla="*/ 121331 w 544923"/>
                <a:gd name="connsiteY288" fmla="*/ 93233 h 544923"/>
                <a:gd name="connsiteX289" fmla="*/ 123034 w 544923"/>
                <a:gd name="connsiteY289" fmla="*/ 104302 h 544923"/>
                <a:gd name="connsiteX290" fmla="*/ 116222 w 544923"/>
                <a:gd name="connsiteY290" fmla="*/ 96639 h 544923"/>
                <a:gd name="connsiteX291" fmla="*/ 84719 w 544923"/>
                <a:gd name="connsiteY291" fmla="*/ 85570 h 544923"/>
                <a:gd name="connsiteX292" fmla="*/ 95787 w 544923"/>
                <a:gd name="connsiteY292" fmla="*/ 117073 h 544923"/>
                <a:gd name="connsiteX293" fmla="*/ 103450 w 544923"/>
                <a:gd name="connsiteY293" fmla="*/ 123885 h 544923"/>
                <a:gd name="connsiteX294" fmla="*/ 92381 w 544923"/>
                <a:gd name="connsiteY294" fmla="*/ 122182 h 544923"/>
                <a:gd name="connsiteX295" fmla="*/ 106856 w 544923"/>
                <a:gd name="connsiteY295" fmla="*/ 146874 h 544923"/>
                <a:gd name="connsiteX296" fmla="*/ 116222 w 544923"/>
                <a:gd name="connsiteY296" fmla="*/ 153685 h 544923"/>
                <a:gd name="connsiteX297" fmla="*/ 94084 w 544923"/>
                <a:gd name="connsiteY297" fmla="*/ 148577 h 544923"/>
                <a:gd name="connsiteX298" fmla="*/ 109410 w 544923"/>
                <a:gd name="connsiteY298" fmla="*/ 169863 h 544923"/>
                <a:gd name="connsiteX299" fmla="*/ 117925 w 544923"/>
                <a:gd name="connsiteY299" fmla="*/ 174972 h 544923"/>
                <a:gd name="connsiteX300" fmla="*/ 97490 w 544923"/>
                <a:gd name="connsiteY300" fmla="*/ 172417 h 544923"/>
                <a:gd name="connsiteX301" fmla="*/ 113667 w 544923"/>
                <a:gd name="connsiteY301" fmla="*/ 191149 h 544923"/>
                <a:gd name="connsiteX302" fmla="*/ 121331 w 544923"/>
                <a:gd name="connsiteY302" fmla="*/ 195406 h 544923"/>
                <a:gd name="connsiteX303" fmla="*/ 101748 w 544923"/>
                <a:gd name="connsiteY303" fmla="*/ 194555 h 544923"/>
                <a:gd name="connsiteX304" fmla="*/ 116222 w 544923"/>
                <a:gd name="connsiteY304" fmla="*/ 209881 h 544923"/>
                <a:gd name="connsiteX305" fmla="*/ 95787 w 544923"/>
                <a:gd name="connsiteY305" fmla="*/ 209881 h 544923"/>
                <a:gd name="connsiteX306" fmla="*/ 110262 w 544923"/>
                <a:gd name="connsiteY306" fmla="*/ 222652 h 544923"/>
                <a:gd name="connsiteX307" fmla="*/ 102599 w 544923"/>
                <a:gd name="connsiteY307" fmla="*/ 220098 h 544923"/>
                <a:gd name="connsiteX308" fmla="*/ 77907 w 544923"/>
                <a:gd name="connsiteY308" fmla="*/ 221801 h 544923"/>
                <a:gd name="connsiteX309" fmla="*/ 94084 w 544923"/>
                <a:gd name="connsiteY309" fmla="*/ 234573 h 544923"/>
                <a:gd name="connsiteX310" fmla="*/ 84719 w 544923"/>
                <a:gd name="connsiteY310" fmla="*/ 232870 h 544923"/>
                <a:gd name="connsiteX311" fmla="*/ 58324 w 544923"/>
                <a:gd name="connsiteY311" fmla="*/ 237127 h 544923"/>
                <a:gd name="connsiteX312" fmla="*/ 77055 w 544923"/>
                <a:gd name="connsiteY312" fmla="*/ 249047 h 544923"/>
                <a:gd name="connsiteX313" fmla="*/ 65987 w 544923"/>
                <a:gd name="connsiteY313" fmla="*/ 247344 h 544923"/>
                <a:gd name="connsiteX314" fmla="*/ 38741 w 544923"/>
                <a:gd name="connsiteY314" fmla="*/ 254156 h 544923"/>
                <a:gd name="connsiteX315" fmla="*/ 47255 w 544923"/>
                <a:gd name="connsiteY315" fmla="*/ 260967 h 544923"/>
                <a:gd name="connsiteX316" fmla="*/ 37038 w 544923"/>
                <a:gd name="connsiteY316" fmla="*/ 260116 h 544923"/>
                <a:gd name="connsiteX317" fmla="*/ 6386 w 544923"/>
                <a:gd name="connsiteY317" fmla="*/ 274590 h 544923"/>
                <a:gd name="connsiteX318" fmla="*/ 37038 w 544923"/>
                <a:gd name="connsiteY318" fmla="*/ 289065 h 544923"/>
                <a:gd name="connsiteX319" fmla="*/ 47255 w 544923"/>
                <a:gd name="connsiteY319" fmla="*/ 288213 h 544923"/>
                <a:gd name="connsiteX320" fmla="*/ 38741 w 544923"/>
                <a:gd name="connsiteY320" fmla="*/ 295025 h 544923"/>
                <a:gd name="connsiteX321" fmla="*/ 65987 w 544923"/>
                <a:gd name="connsiteY321" fmla="*/ 301837 h 544923"/>
                <a:gd name="connsiteX322" fmla="*/ 77055 w 544923"/>
                <a:gd name="connsiteY322" fmla="*/ 300134 h 544923"/>
                <a:gd name="connsiteX323" fmla="*/ 58324 w 544923"/>
                <a:gd name="connsiteY323" fmla="*/ 312054 h 544923"/>
                <a:gd name="connsiteX324" fmla="*/ 84719 w 544923"/>
                <a:gd name="connsiteY324" fmla="*/ 316311 h 544923"/>
                <a:gd name="connsiteX325" fmla="*/ 94084 w 544923"/>
                <a:gd name="connsiteY325" fmla="*/ 314608 h 544923"/>
                <a:gd name="connsiteX326" fmla="*/ 77907 w 544923"/>
                <a:gd name="connsiteY326" fmla="*/ 327380 h 544923"/>
                <a:gd name="connsiteX327" fmla="*/ 102599 w 544923"/>
                <a:gd name="connsiteY327" fmla="*/ 329083 h 544923"/>
                <a:gd name="connsiteX328" fmla="*/ 110262 w 544923"/>
                <a:gd name="connsiteY328" fmla="*/ 326528 h 544923"/>
                <a:gd name="connsiteX329" fmla="*/ 95787 w 544923"/>
                <a:gd name="connsiteY329" fmla="*/ 339300 h 544923"/>
                <a:gd name="connsiteX330" fmla="*/ 116222 w 544923"/>
                <a:gd name="connsiteY330" fmla="*/ 339300 h 544923"/>
                <a:gd name="connsiteX331" fmla="*/ 101748 w 544923"/>
                <a:gd name="connsiteY331" fmla="*/ 354626 h 544923"/>
                <a:gd name="connsiteX332" fmla="*/ 121331 w 544923"/>
                <a:gd name="connsiteY332" fmla="*/ 353775 h 544923"/>
                <a:gd name="connsiteX333" fmla="*/ 113667 w 544923"/>
                <a:gd name="connsiteY333" fmla="*/ 358032 h 544923"/>
                <a:gd name="connsiteX334" fmla="*/ 97490 w 544923"/>
                <a:gd name="connsiteY334" fmla="*/ 376763 h 544923"/>
                <a:gd name="connsiteX335" fmla="*/ 117925 w 544923"/>
                <a:gd name="connsiteY335" fmla="*/ 374209 h 544923"/>
                <a:gd name="connsiteX336" fmla="*/ 109410 w 544923"/>
                <a:gd name="connsiteY336" fmla="*/ 379318 h 544923"/>
                <a:gd name="connsiteX337" fmla="*/ 94084 w 544923"/>
                <a:gd name="connsiteY337" fmla="*/ 400604 h 544923"/>
                <a:gd name="connsiteX338" fmla="*/ 116222 w 544923"/>
                <a:gd name="connsiteY338" fmla="*/ 395495 h 544923"/>
                <a:gd name="connsiteX339" fmla="*/ 106856 w 544923"/>
                <a:gd name="connsiteY339" fmla="*/ 402307 h 544923"/>
                <a:gd name="connsiteX340" fmla="*/ 92381 w 544923"/>
                <a:gd name="connsiteY340" fmla="*/ 426999 h 544923"/>
                <a:gd name="connsiteX341" fmla="*/ 103450 w 544923"/>
                <a:gd name="connsiteY341" fmla="*/ 425296 h 544923"/>
                <a:gd name="connsiteX342" fmla="*/ 95787 w 544923"/>
                <a:gd name="connsiteY342" fmla="*/ 432107 h 544923"/>
                <a:gd name="connsiteX343" fmla="*/ 84719 w 544923"/>
                <a:gd name="connsiteY343" fmla="*/ 463611 h 544923"/>
                <a:gd name="connsiteX344" fmla="*/ 116222 w 544923"/>
                <a:gd name="connsiteY344" fmla="*/ 452542 h 544923"/>
                <a:gd name="connsiteX345" fmla="*/ 123034 w 544923"/>
                <a:gd name="connsiteY345" fmla="*/ 444879 h 544923"/>
                <a:gd name="connsiteX346" fmla="*/ 121331 w 544923"/>
                <a:gd name="connsiteY346" fmla="*/ 455948 h 544923"/>
                <a:gd name="connsiteX347" fmla="*/ 146022 w 544923"/>
                <a:gd name="connsiteY347" fmla="*/ 441473 h 544923"/>
                <a:gd name="connsiteX348" fmla="*/ 152834 w 544923"/>
                <a:gd name="connsiteY348" fmla="*/ 432107 h 544923"/>
                <a:gd name="connsiteX349" fmla="*/ 147725 w 544923"/>
                <a:gd name="connsiteY349" fmla="*/ 454245 h 544923"/>
                <a:gd name="connsiteX350" fmla="*/ 169011 w 544923"/>
                <a:gd name="connsiteY350" fmla="*/ 438919 h 544923"/>
                <a:gd name="connsiteX351" fmla="*/ 174120 w 544923"/>
                <a:gd name="connsiteY351" fmla="*/ 430404 h 544923"/>
                <a:gd name="connsiteX352" fmla="*/ 171565 w 544923"/>
                <a:gd name="connsiteY352" fmla="*/ 450839 h 544923"/>
                <a:gd name="connsiteX353" fmla="*/ 190297 w 544923"/>
                <a:gd name="connsiteY353" fmla="*/ 434662 h 544923"/>
                <a:gd name="connsiteX354" fmla="*/ 194555 w 544923"/>
                <a:gd name="connsiteY354" fmla="*/ 426999 h 544923"/>
                <a:gd name="connsiteX355" fmla="*/ 193703 w 544923"/>
                <a:gd name="connsiteY355" fmla="*/ 446582 h 544923"/>
                <a:gd name="connsiteX356" fmla="*/ 209029 w 544923"/>
                <a:gd name="connsiteY356" fmla="*/ 432107 h 544923"/>
                <a:gd name="connsiteX357" fmla="*/ 209029 w 544923"/>
                <a:gd name="connsiteY357" fmla="*/ 452542 h 544923"/>
                <a:gd name="connsiteX358" fmla="*/ 221801 w 544923"/>
                <a:gd name="connsiteY358" fmla="*/ 438067 h 544923"/>
                <a:gd name="connsiteX359" fmla="*/ 219247 w 544923"/>
                <a:gd name="connsiteY359" fmla="*/ 445730 h 544923"/>
                <a:gd name="connsiteX360" fmla="*/ 220950 w 544923"/>
                <a:gd name="connsiteY360" fmla="*/ 470422 h 544923"/>
                <a:gd name="connsiteX361" fmla="*/ 233721 w 544923"/>
                <a:gd name="connsiteY361" fmla="*/ 454245 h 544923"/>
                <a:gd name="connsiteX362" fmla="*/ 232018 w 544923"/>
                <a:gd name="connsiteY362" fmla="*/ 463611 h 544923"/>
                <a:gd name="connsiteX363" fmla="*/ 236275 w 544923"/>
                <a:gd name="connsiteY363" fmla="*/ 490005 h 544923"/>
                <a:gd name="connsiteX364" fmla="*/ 248195 w 544923"/>
                <a:gd name="connsiteY364" fmla="*/ 471274 h 544923"/>
                <a:gd name="connsiteX365" fmla="*/ 246493 w 544923"/>
                <a:gd name="connsiteY365" fmla="*/ 482342 h 544923"/>
                <a:gd name="connsiteX366" fmla="*/ 253304 w 544923"/>
                <a:gd name="connsiteY366" fmla="*/ 509589 h 544923"/>
                <a:gd name="connsiteX367" fmla="*/ 260116 w 544923"/>
                <a:gd name="connsiteY367" fmla="*/ 501074 h 544923"/>
                <a:gd name="connsiteX368" fmla="*/ 259265 w 544923"/>
                <a:gd name="connsiteY368" fmla="*/ 511291 h 544923"/>
                <a:gd name="connsiteX369" fmla="*/ 273739 w 544923"/>
                <a:gd name="connsiteY369" fmla="*/ 541943 h 544923"/>
                <a:gd name="connsiteX370" fmla="*/ 288213 w 544923"/>
                <a:gd name="connsiteY370" fmla="*/ 511291 h 544923"/>
                <a:gd name="connsiteX371" fmla="*/ 287362 w 544923"/>
                <a:gd name="connsiteY371" fmla="*/ 501074 h 544923"/>
                <a:gd name="connsiteX372" fmla="*/ 294173 w 544923"/>
                <a:gd name="connsiteY372" fmla="*/ 509589 h 544923"/>
                <a:gd name="connsiteX373" fmla="*/ 300985 w 544923"/>
                <a:gd name="connsiteY373" fmla="*/ 482342 h 544923"/>
                <a:gd name="connsiteX374" fmla="*/ 299282 w 544923"/>
                <a:gd name="connsiteY374" fmla="*/ 471274 h 544923"/>
                <a:gd name="connsiteX375" fmla="*/ 311202 w 544923"/>
                <a:gd name="connsiteY375" fmla="*/ 490005 h 544923"/>
                <a:gd name="connsiteX376" fmla="*/ 315460 w 544923"/>
                <a:gd name="connsiteY376" fmla="*/ 463611 h 544923"/>
                <a:gd name="connsiteX377" fmla="*/ 313757 w 544923"/>
                <a:gd name="connsiteY377" fmla="*/ 454245 h 544923"/>
                <a:gd name="connsiteX378" fmla="*/ 326528 w 544923"/>
                <a:gd name="connsiteY378" fmla="*/ 471274 h 544923"/>
                <a:gd name="connsiteX379" fmla="*/ 328231 w 544923"/>
                <a:gd name="connsiteY379" fmla="*/ 446582 h 544923"/>
                <a:gd name="connsiteX380" fmla="*/ 325677 w 544923"/>
                <a:gd name="connsiteY380" fmla="*/ 438067 h 544923"/>
                <a:gd name="connsiteX381" fmla="*/ 338449 w 544923"/>
                <a:gd name="connsiteY381" fmla="*/ 452542 h 544923"/>
                <a:gd name="connsiteX382" fmla="*/ 338449 w 544923"/>
                <a:gd name="connsiteY382" fmla="*/ 432107 h 544923"/>
                <a:gd name="connsiteX383" fmla="*/ 353774 w 544923"/>
                <a:gd name="connsiteY383" fmla="*/ 446582 h 544923"/>
                <a:gd name="connsiteX384" fmla="*/ 352923 w 544923"/>
                <a:gd name="connsiteY384" fmla="*/ 426999 h 544923"/>
                <a:gd name="connsiteX385" fmla="*/ 357180 w 544923"/>
                <a:gd name="connsiteY385" fmla="*/ 434662 h 544923"/>
                <a:gd name="connsiteX386" fmla="*/ 375912 w 544923"/>
                <a:gd name="connsiteY386" fmla="*/ 450839 h 544923"/>
                <a:gd name="connsiteX387" fmla="*/ 373358 w 544923"/>
                <a:gd name="connsiteY387" fmla="*/ 430404 h 544923"/>
                <a:gd name="connsiteX388" fmla="*/ 378467 w 544923"/>
                <a:gd name="connsiteY388" fmla="*/ 438919 h 544923"/>
                <a:gd name="connsiteX389" fmla="*/ 399753 w 544923"/>
                <a:gd name="connsiteY389" fmla="*/ 454245 h 544923"/>
                <a:gd name="connsiteX390" fmla="*/ 394644 w 544923"/>
                <a:gd name="connsiteY390" fmla="*/ 432107 h 544923"/>
                <a:gd name="connsiteX391" fmla="*/ 401455 w 544923"/>
                <a:gd name="connsiteY391" fmla="*/ 441473 h 544923"/>
                <a:gd name="connsiteX392" fmla="*/ 426147 w 544923"/>
                <a:gd name="connsiteY392" fmla="*/ 455948 h 544923"/>
                <a:gd name="connsiteX393" fmla="*/ 424444 w 544923"/>
                <a:gd name="connsiteY393" fmla="*/ 444879 h 544923"/>
                <a:gd name="connsiteX394" fmla="*/ 431256 w 544923"/>
                <a:gd name="connsiteY394" fmla="*/ 452542 h 544923"/>
                <a:gd name="connsiteX395" fmla="*/ 462759 w 544923"/>
                <a:gd name="connsiteY395" fmla="*/ 463611 h 544923"/>
                <a:gd name="connsiteX396" fmla="*/ 451690 w 544923"/>
                <a:gd name="connsiteY396" fmla="*/ 432107 h 544923"/>
                <a:gd name="connsiteX397" fmla="*/ 444027 w 544923"/>
                <a:gd name="connsiteY397" fmla="*/ 425296 h 544923"/>
                <a:gd name="connsiteX398" fmla="*/ 455096 w 544923"/>
                <a:gd name="connsiteY398" fmla="*/ 426999 h 544923"/>
                <a:gd name="connsiteX399" fmla="*/ 440622 w 544923"/>
                <a:gd name="connsiteY399" fmla="*/ 402307 h 544923"/>
                <a:gd name="connsiteX400" fmla="*/ 431256 w 544923"/>
                <a:gd name="connsiteY400" fmla="*/ 395495 h 544923"/>
                <a:gd name="connsiteX401" fmla="*/ 453393 w 544923"/>
                <a:gd name="connsiteY401" fmla="*/ 400604 h 544923"/>
                <a:gd name="connsiteX402" fmla="*/ 438068 w 544923"/>
                <a:gd name="connsiteY402" fmla="*/ 379318 h 544923"/>
                <a:gd name="connsiteX403" fmla="*/ 429553 w 544923"/>
                <a:gd name="connsiteY403" fmla="*/ 374209 h 544923"/>
                <a:gd name="connsiteX404" fmla="*/ 449987 w 544923"/>
                <a:gd name="connsiteY404" fmla="*/ 376763 h 544923"/>
                <a:gd name="connsiteX405" fmla="*/ 433810 w 544923"/>
                <a:gd name="connsiteY405" fmla="*/ 358032 h 544923"/>
                <a:gd name="connsiteX406" fmla="*/ 426147 w 544923"/>
                <a:gd name="connsiteY406" fmla="*/ 353775 h 544923"/>
                <a:gd name="connsiteX407" fmla="*/ 445730 w 544923"/>
                <a:gd name="connsiteY407" fmla="*/ 354626 h 544923"/>
                <a:gd name="connsiteX408" fmla="*/ 431256 w 544923"/>
                <a:gd name="connsiteY408" fmla="*/ 339300 h 544923"/>
                <a:gd name="connsiteX409" fmla="*/ 451690 w 544923"/>
                <a:gd name="connsiteY409" fmla="*/ 339300 h 544923"/>
                <a:gd name="connsiteX410" fmla="*/ 437216 w 544923"/>
                <a:gd name="connsiteY410" fmla="*/ 326528 h 544923"/>
                <a:gd name="connsiteX411" fmla="*/ 444879 w 544923"/>
                <a:gd name="connsiteY411" fmla="*/ 329083 h 544923"/>
                <a:gd name="connsiteX412" fmla="*/ 469571 w 544923"/>
                <a:gd name="connsiteY412" fmla="*/ 327380 h 544923"/>
                <a:gd name="connsiteX413" fmla="*/ 453393 w 544923"/>
                <a:gd name="connsiteY413" fmla="*/ 314608 h 544923"/>
                <a:gd name="connsiteX414" fmla="*/ 462759 w 544923"/>
                <a:gd name="connsiteY414" fmla="*/ 316311 h 544923"/>
                <a:gd name="connsiteX415" fmla="*/ 489154 w 544923"/>
                <a:gd name="connsiteY415" fmla="*/ 312054 h 544923"/>
                <a:gd name="connsiteX416" fmla="*/ 470422 w 544923"/>
                <a:gd name="connsiteY416" fmla="*/ 300134 h 544923"/>
                <a:gd name="connsiteX417" fmla="*/ 481491 w 544923"/>
                <a:gd name="connsiteY417" fmla="*/ 301837 h 544923"/>
                <a:gd name="connsiteX418" fmla="*/ 508737 w 544923"/>
                <a:gd name="connsiteY418" fmla="*/ 295025 h 544923"/>
                <a:gd name="connsiteX419" fmla="*/ 500223 w 544923"/>
                <a:gd name="connsiteY419" fmla="*/ 288213 h 544923"/>
                <a:gd name="connsiteX420" fmla="*/ 510440 w 544923"/>
                <a:gd name="connsiteY420" fmla="*/ 289065 h 544923"/>
                <a:gd name="connsiteX421" fmla="*/ 541092 w 544923"/>
                <a:gd name="connsiteY421" fmla="*/ 274590 h 544923"/>
                <a:gd name="connsiteX422" fmla="*/ 510440 w 544923"/>
                <a:gd name="connsiteY422" fmla="*/ 259264 h 5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</a:cxnLst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4B96B8A9-B94B-4541-99BB-951BDA9159CC}"/>
                </a:ext>
              </a:extLst>
            </p:cNvPr>
            <p:cNvSpPr/>
            <p:nvPr/>
          </p:nvSpPr>
          <p:spPr>
            <a:xfrm>
              <a:off x="608815" y="1859127"/>
              <a:ext cx="25543" cy="280976"/>
            </a:xfrm>
            <a:custGeom>
              <a:avLst/>
              <a:gdLst>
                <a:gd name="connsiteX0" fmla="*/ 6386 w 25543"/>
                <a:gd name="connsiteY0" fmla="*/ 6386 h 280976"/>
                <a:gd name="connsiteX1" fmla="*/ 6386 w 25543"/>
                <a:gd name="connsiteY1" fmla="*/ 274590 h 280976"/>
                <a:gd name="connsiteX2" fmla="*/ 20860 w 25543"/>
                <a:gd name="connsiteY2" fmla="*/ 37038 h 280976"/>
                <a:gd name="connsiteX3" fmla="*/ 6386 w 25543"/>
                <a:gd name="connsiteY3" fmla="*/ 6386 h 28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3F87025E-38BF-4B98-AAC0-FA2B19BA9A32}"/>
                </a:ext>
              </a:extLst>
            </p:cNvPr>
            <p:cNvSpPr/>
            <p:nvPr/>
          </p:nvSpPr>
          <p:spPr>
            <a:xfrm>
              <a:off x="419794" y="1937962"/>
              <a:ext cx="195832" cy="195832"/>
            </a:xfrm>
            <a:custGeom>
              <a:avLst/>
              <a:gdLst>
                <a:gd name="connsiteX0" fmla="*/ 6386 w 195831"/>
                <a:gd name="connsiteY0" fmla="*/ 6735 h 195831"/>
                <a:gd name="connsiteX1" fmla="*/ 196258 w 195831"/>
                <a:gd name="connsiteY1" fmla="*/ 196606 h 195831"/>
                <a:gd name="connsiteX2" fmla="*/ 38741 w 195831"/>
                <a:gd name="connsiteY2" fmla="*/ 17803 h 195831"/>
                <a:gd name="connsiteX3" fmla="*/ 6386 w 195831"/>
                <a:gd name="connsiteY3" fmla="*/ 6735 h 19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B7F5813C-2087-47C8-A98A-9CF5686411EA}"/>
                </a:ext>
              </a:extLst>
            </p:cNvPr>
            <p:cNvSpPr/>
            <p:nvPr/>
          </p:nvSpPr>
          <p:spPr>
            <a:xfrm>
              <a:off x="340610" y="2112857"/>
              <a:ext cx="280976" cy="25543"/>
            </a:xfrm>
            <a:custGeom>
              <a:avLst/>
              <a:gdLst>
                <a:gd name="connsiteX0" fmla="*/ 6386 w 280976"/>
                <a:gd name="connsiteY0" fmla="*/ 20860 h 25543"/>
                <a:gd name="connsiteX1" fmla="*/ 274590 w 280976"/>
                <a:gd name="connsiteY1" fmla="*/ 20860 h 25543"/>
                <a:gd name="connsiteX2" fmla="*/ 37038 w 280976"/>
                <a:gd name="connsiteY2" fmla="*/ 6386 h 25543"/>
                <a:gd name="connsiteX3" fmla="*/ 6386 w 280976"/>
                <a:gd name="connsiteY3" fmla="*/ 20860 h 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327F5C8B-AC39-48E9-87D7-B44BCF91C45D}"/>
                </a:ext>
              </a:extLst>
            </p:cNvPr>
            <p:cNvSpPr/>
            <p:nvPr/>
          </p:nvSpPr>
          <p:spPr>
            <a:xfrm>
              <a:off x="419446" y="2127331"/>
              <a:ext cx="195832" cy="195832"/>
            </a:xfrm>
            <a:custGeom>
              <a:avLst/>
              <a:gdLst>
                <a:gd name="connsiteX0" fmla="*/ 6735 w 195831"/>
                <a:gd name="connsiteY0" fmla="*/ 196258 h 195831"/>
                <a:gd name="connsiteX1" fmla="*/ 196606 w 195831"/>
                <a:gd name="connsiteY1" fmla="*/ 6386 h 195831"/>
                <a:gd name="connsiteX2" fmla="*/ 17803 w 195831"/>
                <a:gd name="connsiteY2" fmla="*/ 163903 h 195831"/>
                <a:gd name="connsiteX3" fmla="*/ 6735 w 195831"/>
                <a:gd name="connsiteY3" fmla="*/ 196258 h 19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40A96859-EB55-4D91-BA6C-C6AC9D0D01BD}"/>
                </a:ext>
              </a:extLst>
            </p:cNvPr>
            <p:cNvSpPr/>
            <p:nvPr/>
          </p:nvSpPr>
          <p:spPr>
            <a:xfrm>
              <a:off x="594340" y="2127331"/>
              <a:ext cx="25543" cy="280976"/>
            </a:xfrm>
            <a:custGeom>
              <a:avLst/>
              <a:gdLst>
                <a:gd name="connsiteX0" fmla="*/ 20860 w 25543"/>
                <a:gd name="connsiteY0" fmla="*/ 274590 h 280976"/>
                <a:gd name="connsiteX1" fmla="*/ 20860 w 25543"/>
                <a:gd name="connsiteY1" fmla="*/ 6386 h 280976"/>
                <a:gd name="connsiteX2" fmla="*/ 6386 w 25543"/>
                <a:gd name="connsiteY2" fmla="*/ 243938 h 280976"/>
                <a:gd name="connsiteX3" fmla="*/ 20860 w 25543"/>
                <a:gd name="connsiteY3" fmla="*/ 274590 h 28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EE1946DD-57A8-4674-808E-383F4CD11A0F}"/>
                </a:ext>
              </a:extLst>
            </p:cNvPr>
            <p:cNvSpPr/>
            <p:nvPr/>
          </p:nvSpPr>
          <p:spPr>
            <a:xfrm>
              <a:off x="608815" y="2127331"/>
              <a:ext cx="195832" cy="195832"/>
            </a:xfrm>
            <a:custGeom>
              <a:avLst/>
              <a:gdLst>
                <a:gd name="connsiteX0" fmla="*/ 196258 w 195831"/>
                <a:gd name="connsiteY0" fmla="*/ 196258 h 195831"/>
                <a:gd name="connsiteX1" fmla="*/ 6386 w 195831"/>
                <a:gd name="connsiteY1" fmla="*/ 6386 h 195831"/>
                <a:gd name="connsiteX2" fmla="*/ 163903 w 195831"/>
                <a:gd name="connsiteY2" fmla="*/ 185189 h 195831"/>
                <a:gd name="connsiteX3" fmla="*/ 196258 w 195831"/>
                <a:gd name="connsiteY3" fmla="*/ 196258 h 19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C36C816E-C5B0-4433-88E5-E086324795EA}"/>
                </a:ext>
              </a:extLst>
            </p:cNvPr>
            <p:cNvSpPr/>
            <p:nvPr/>
          </p:nvSpPr>
          <p:spPr>
            <a:xfrm>
              <a:off x="608815" y="2127331"/>
              <a:ext cx="280976" cy="25543"/>
            </a:xfrm>
            <a:custGeom>
              <a:avLst/>
              <a:gdLst>
                <a:gd name="connsiteX0" fmla="*/ 274590 w 280976"/>
                <a:gd name="connsiteY0" fmla="*/ 6386 h 25543"/>
                <a:gd name="connsiteX1" fmla="*/ 6386 w 280976"/>
                <a:gd name="connsiteY1" fmla="*/ 6386 h 25543"/>
                <a:gd name="connsiteX2" fmla="*/ 243938 w 280976"/>
                <a:gd name="connsiteY2" fmla="*/ 20860 h 25543"/>
                <a:gd name="connsiteX3" fmla="*/ 274590 w 280976"/>
                <a:gd name="connsiteY3" fmla="*/ 6386 h 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135E4DC7-9F86-4798-A6C2-CCEB3134D5FC}"/>
                </a:ext>
              </a:extLst>
            </p:cNvPr>
            <p:cNvSpPr/>
            <p:nvPr/>
          </p:nvSpPr>
          <p:spPr>
            <a:xfrm>
              <a:off x="608815" y="1938311"/>
              <a:ext cx="195832" cy="195832"/>
            </a:xfrm>
            <a:custGeom>
              <a:avLst/>
              <a:gdLst>
                <a:gd name="connsiteX0" fmla="*/ 196258 w 195831"/>
                <a:gd name="connsiteY0" fmla="*/ 6386 h 195831"/>
                <a:gd name="connsiteX1" fmla="*/ 6386 w 195831"/>
                <a:gd name="connsiteY1" fmla="*/ 196258 h 195831"/>
                <a:gd name="connsiteX2" fmla="*/ 185189 w 195831"/>
                <a:gd name="connsiteY2" fmla="*/ 38741 h 195831"/>
                <a:gd name="connsiteX3" fmla="*/ 196258 w 195831"/>
                <a:gd name="connsiteY3" fmla="*/ 6386 h 19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777E1B9F-9317-4B27-94F7-F5BC14A2249F}"/>
                </a:ext>
              </a:extLst>
            </p:cNvPr>
            <p:cNvSpPr/>
            <p:nvPr/>
          </p:nvSpPr>
          <p:spPr>
            <a:xfrm>
              <a:off x="588380" y="1891481"/>
              <a:ext cx="25543" cy="246918"/>
            </a:xfrm>
            <a:custGeom>
              <a:avLst/>
              <a:gdLst>
                <a:gd name="connsiteX0" fmla="*/ 6386 w 25543"/>
                <a:gd name="connsiteY0" fmla="*/ 6386 h 246918"/>
                <a:gd name="connsiteX1" fmla="*/ 26821 w 25543"/>
                <a:gd name="connsiteY1" fmla="*/ 243087 h 246918"/>
                <a:gd name="connsiteX2" fmla="*/ 17454 w 25543"/>
                <a:gd name="connsiteY2" fmla="*/ 32781 h 246918"/>
                <a:gd name="connsiteX3" fmla="*/ 6386 w 25543"/>
                <a:gd name="connsiteY3" fmla="*/ 6386 h 2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74C6CA9D-5139-4AFC-8D30-1FAEA269F470}"/>
                </a:ext>
              </a:extLst>
            </p:cNvPr>
            <p:cNvSpPr/>
            <p:nvPr/>
          </p:nvSpPr>
          <p:spPr>
            <a:xfrm>
              <a:off x="427457" y="1974839"/>
              <a:ext cx="187317" cy="161774"/>
            </a:xfrm>
            <a:custGeom>
              <a:avLst/>
              <a:gdLst>
                <a:gd name="connsiteX0" fmla="*/ 6386 w 187317"/>
                <a:gd name="connsiteY0" fmla="*/ 6470 h 161774"/>
                <a:gd name="connsiteX1" fmla="*/ 188595 w 187317"/>
                <a:gd name="connsiteY1" fmla="*/ 158878 h 161774"/>
                <a:gd name="connsiteX2" fmla="*/ 33632 w 187317"/>
                <a:gd name="connsiteY2" fmla="*/ 16687 h 161774"/>
                <a:gd name="connsiteX3" fmla="*/ 6386 w 187317"/>
                <a:gd name="connsiteY3" fmla="*/ 6470 h 1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31B215B4-12FF-4588-9EBD-4D33720D8F05}"/>
                </a:ext>
              </a:extLst>
            </p:cNvPr>
            <p:cNvSpPr/>
            <p:nvPr/>
          </p:nvSpPr>
          <p:spPr>
            <a:xfrm>
              <a:off x="372965" y="2128183"/>
              <a:ext cx="246918" cy="25543"/>
            </a:xfrm>
            <a:custGeom>
              <a:avLst/>
              <a:gdLst>
                <a:gd name="connsiteX0" fmla="*/ 6386 w 246918"/>
                <a:gd name="connsiteY0" fmla="*/ 26820 h 25543"/>
                <a:gd name="connsiteX1" fmla="*/ 243087 w 246918"/>
                <a:gd name="connsiteY1" fmla="*/ 6386 h 25543"/>
                <a:gd name="connsiteX2" fmla="*/ 32780 w 246918"/>
                <a:gd name="connsiteY2" fmla="*/ 15752 h 25543"/>
                <a:gd name="connsiteX3" fmla="*/ 6386 w 246918"/>
                <a:gd name="connsiteY3" fmla="*/ 26820 h 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59D454AF-0D04-491A-9836-511DC9076C22}"/>
                </a:ext>
              </a:extLst>
            </p:cNvPr>
            <p:cNvSpPr/>
            <p:nvPr/>
          </p:nvSpPr>
          <p:spPr>
            <a:xfrm>
              <a:off x="456322" y="2127331"/>
              <a:ext cx="161774" cy="187317"/>
            </a:xfrm>
            <a:custGeom>
              <a:avLst/>
              <a:gdLst>
                <a:gd name="connsiteX0" fmla="*/ 6470 w 161774"/>
                <a:gd name="connsiteY0" fmla="*/ 188595 h 187317"/>
                <a:gd name="connsiteX1" fmla="*/ 158878 w 161774"/>
                <a:gd name="connsiteY1" fmla="*/ 6386 h 187317"/>
                <a:gd name="connsiteX2" fmla="*/ 16687 w 161774"/>
                <a:gd name="connsiteY2" fmla="*/ 161348 h 187317"/>
                <a:gd name="connsiteX3" fmla="*/ 6470 w 161774"/>
                <a:gd name="connsiteY3" fmla="*/ 188595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2543912A-53FF-4F08-A37C-0A0B010DF34A}"/>
                </a:ext>
              </a:extLst>
            </p:cNvPr>
            <p:cNvSpPr/>
            <p:nvPr/>
          </p:nvSpPr>
          <p:spPr>
            <a:xfrm>
              <a:off x="609666" y="2127331"/>
              <a:ext cx="25543" cy="246918"/>
            </a:xfrm>
            <a:custGeom>
              <a:avLst/>
              <a:gdLst>
                <a:gd name="connsiteX0" fmla="*/ 26821 w 25543"/>
                <a:gd name="connsiteY0" fmla="*/ 243087 h 246918"/>
                <a:gd name="connsiteX1" fmla="*/ 6386 w 25543"/>
                <a:gd name="connsiteY1" fmla="*/ 6386 h 246918"/>
                <a:gd name="connsiteX2" fmla="*/ 15751 w 25543"/>
                <a:gd name="connsiteY2" fmla="*/ 216692 h 246918"/>
                <a:gd name="connsiteX3" fmla="*/ 26821 w 25543"/>
                <a:gd name="connsiteY3" fmla="*/ 243087 h 2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8271F8A4-7B84-4F55-95B3-323847EEC6B5}"/>
                </a:ext>
              </a:extLst>
            </p:cNvPr>
            <p:cNvSpPr/>
            <p:nvPr/>
          </p:nvSpPr>
          <p:spPr>
            <a:xfrm>
              <a:off x="608815" y="2127331"/>
              <a:ext cx="187317" cy="161774"/>
            </a:xfrm>
            <a:custGeom>
              <a:avLst/>
              <a:gdLst>
                <a:gd name="connsiteX0" fmla="*/ 188594 w 187317"/>
                <a:gd name="connsiteY0" fmla="*/ 158794 h 161774"/>
                <a:gd name="connsiteX1" fmla="*/ 6386 w 187317"/>
                <a:gd name="connsiteY1" fmla="*/ 6386 h 161774"/>
                <a:gd name="connsiteX2" fmla="*/ 161348 w 187317"/>
                <a:gd name="connsiteY2" fmla="*/ 148577 h 161774"/>
                <a:gd name="connsiteX3" fmla="*/ 188594 w 187317"/>
                <a:gd name="connsiteY3" fmla="*/ 158794 h 1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80109A4B-7D02-4966-8FC0-6A37861B0F43}"/>
                </a:ext>
              </a:extLst>
            </p:cNvPr>
            <p:cNvSpPr/>
            <p:nvPr/>
          </p:nvSpPr>
          <p:spPr>
            <a:xfrm>
              <a:off x="608815" y="2106896"/>
              <a:ext cx="246918" cy="25543"/>
            </a:xfrm>
            <a:custGeom>
              <a:avLst/>
              <a:gdLst>
                <a:gd name="connsiteX0" fmla="*/ 243087 w 246918"/>
                <a:gd name="connsiteY0" fmla="*/ 6386 h 25543"/>
                <a:gd name="connsiteX1" fmla="*/ 6386 w 246918"/>
                <a:gd name="connsiteY1" fmla="*/ 26820 h 25543"/>
                <a:gd name="connsiteX2" fmla="*/ 216692 w 246918"/>
                <a:gd name="connsiteY2" fmla="*/ 17455 h 25543"/>
                <a:gd name="connsiteX3" fmla="*/ 243087 w 246918"/>
                <a:gd name="connsiteY3" fmla="*/ 6386 h 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4FFC2714-31B4-485C-AD76-444AC7462CD9}"/>
                </a:ext>
              </a:extLst>
            </p:cNvPr>
            <p:cNvSpPr/>
            <p:nvPr/>
          </p:nvSpPr>
          <p:spPr>
            <a:xfrm>
              <a:off x="609666" y="1945974"/>
              <a:ext cx="161774" cy="187317"/>
            </a:xfrm>
            <a:custGeom>
              <a:avLst/>
              <a:gdLst>
                <a:gd name="connsiteX0" fmla="*/ 158794 w 161774"/>
                <a:gd name="connsiteY0" fmla="*/ 6386 h 187317"/>
                <a:gd name="connsiteX1" fmla="*/ 6386 w 161774"/>
                <a:gd name="connsiteY1" fmla="*/ 188595 h 187317"/>
                <a:gd name="connsiteX2" fmla="*/ 148577 w 161774"/>
                <a:gd name="connsiteY2" fmla="*/ 33632 h 187317"/>
                <a:gd name="connsiteX3" fmla="*/ 158794 w 161774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BAC196AB-20C5-4F3C-AD7A-D1EB393650D2}"/>
                </a:ext>
              </a:extLst>
            </p:cNvPr>
            <p:cNvSpPr/>
            <p:nvPr/>
          </p:nvSpPr>
          <p:spPr>
            <a:xfrm>
              <a:off x="571351" y="1911065"/>
              <a:ext cx="51087" cy="221375"/>
            </a:xfrm>
            <a:custGeom>
              <a:avLst/>
              <a:gdLst>
                <a:gd name="connsiteX0" fmla="*/ 6386 w 51086"/>
                <a:gd name="connsiteY0" fmla="*/ 6386 h 221375"/>
                <a:gd name="connsiteX1" fmla="*/ 44701 w 51086"/>
                <a:gd name="connsiteY1" fmla="*/ 222652 h 221375"/>
                <a:gd name="connsiteX2" fmla="*/ 19157 w 51086"/>
                <a:gd name="connsiteY2" fmla="*/ 29375 h 221375"/>
                <a:gd name="connsiteX3" fmla="*/ 6386 w 51086"/>
                <a:gd name="connsiteY3" fmla="*/ 6386 h 2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1C469D39-BBE6-498C-9243-D5C29D76E62B}"/>
                </a:ext>
              </a:extLst>
            </p:cNvPr>
            <p:cNvSpPr/>
            <p:nvPr/>
          </p:nvSpPr>
          <p:spPr>
            <a:xfrm>
              <a:off x="429160" y="2001179"/>
              <a:ext cx="187317" cy="136231"/>
            </a:xfrm>
            <a:custGeom>
              <a:avLst/>
              <a:gdLst>
                <a:gd name="connsiteX0" fmla="*/ 6386 w 187317"/>
                <a:gd name="connsiteY0" fmla="*/ 6525 h 136230"/>
                <a:gd name="connsiteX1" fmla="*/ 186041 w 187317"/>
                <a:gd name="connsiteY1" fmla="*/ 132538 h 136230"/>
                <a:gd name="connsiteX2" fmla="*/ 31929 w 187317"/>
                <a:gd name="connsiteY2" fmla="*/ 13336 h 136230"/>
                <a:gd name="connsiteX3" fmla="*/ 6386 w 187317"/>
                <a:gd name="connsiteY3" fmla="*/ 6525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F4654EA5-F3DB-4B02-9686-97E6BF7FA821}"/>
                </a:ext>
              </a:extLst>
            </p:cNvPr>
            <p:cNvSpPr/>
            <p:nvPr/>
          </p:nvSpPr>
          <p:spPr>
            <a:xfrm>
              <a:off x="392548" y="2127331"/>
              <a:ext cx="221375" cy="51087"/>
            </a:xfrm>
            <a:custGeom>
              <a:avLst/>
              <a:gdLst>
                <a:gd name="connsiteX0" fmla="*/ 6386 w 221375"/>
                <a:gd name="connsiteY0" fmla="*/ 44701 h 51086"/>
                <a:gd name="connsiteX1" fmla="*/ 222653 w 221375"/>
                <a:gd name="connsiteY1" fmla="*/ 6386 h 51086"/>
                <a:gd name="connsiteX2" fmla="*/ 29375 w 221375"/>
                <a:gd name="connsiteY2" fmla="*/ 31929 h 51086"/>
                <a:gd name="connsiteX3" fmla="*/ 6386 w 221375"/>
                <a:gd name="connsiteY3" fmla="*/ 44701 h 5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xmlns="" id="{8B195E0D-C14A-4414-914B-0FABA9BF09E3}"/>
                </a:ext>
              </a:extLst>
            </p:cNvPr>
            <p:cNvSpPr/>
            <p:nvPr/>
          </p:nvSpPr>
          <p:spPr>
            <a:xfrm>
              <a:off x="482662" y="2128183"/>
              <a:ext cx="136231" cy="187317"/>
            </a:xfrm>
            <a:custGeom>
              <a:avLst/>
              <a:gdLst>
                <a:gd name="connsiteX0" fmla="*/ 6525 w 136230"/>
                <a:gd name="connsiteY0" fmla="*/ 186040 h 187317"/>
                <a:gd name="connsiteX1" fmla="*/ 132539 w 136230"/>
                <a:gd name="connsiteY1" fmla="*/ 6386 h 187317"/>
                <a:gd name="connsiteX2" fmla="*/ 13337 w 136230"/>
                <a:gd name="connsiteY2" fmla="*/ 160497 h 187317"/>
                <a:gd name="connsiteX3" fmla="*/ 6525 w 136230"/>
                <a:gd name="connsiteY3" fmla="*/ 186040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xmlns="" id="{EBBB4C82-79ED-4B22-A566-04DB731BA5CC}"/>
                </a:ext>
              </a:extLst>
            </p:cNvPr>
            <p:cNvSpPr/>
            <p:nvPr/>
          </p:nvSpPr>
          <p:spPr>
            <a:xfrm>
              <a:off x="608815" y="2127331"/>
              <a:ext cx="51087" cy="221375"/>
            </a:xfrm>
            <a:custGeom>
              <a:avLst/>
              <a:gdLst>
                <a:gd name="connsiteX0" fmla="*/ 44701 w 51086"/>
                <a:gd name="connsiteY0" fmla="*/ 222652 h 221375"/>
                <a:gd name="connsiteX1" fmla="*/ 6386 w 51086"/>
                <a:gd name="connsiteY1" fmla="*/ 6386 h 221375"/>
                <a:gd name="connsiteX2" fmla="*/ 31929 w 51086"/>
                <a:gd name="connsiteY2" fmla="*/ 199663 h 221375"/>
                <a:gd name="connsiteX3" fmla="*/ 44701 w 51086"/>
                <a:gd name="connsiteY3" fmla="*/ 222652 h 2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014A0E67-AEA0-4E8B-B3D5-46DB5C7D8C0E}"/>
                </a:ext>
              </a:extLst>
            </p:cNvPr>
            <p:cNvSpPr/>
            <p:nvPr/>
          </p:nvSpPr>
          <p:spPr>
            <a:xfrm>
              <a:off x="609666" y="2127331"/>
              <a:ext cx="187317" cy="136231"/>
            </a:xfrm>
            <a:custGeom>
              <a:avLst/>
              <a:gdLst>
                <a:gd name="connsiteX0" fmla="*/ 186040 w 187317"/>
                <a:gd name="connsiteY0" fmla="*/ 132399 h 136230"/>
                <a:gd name="connsiteX1" fmla="*/ 6386 w 187317"/>
                <a:gd name="connsiteY1" fmla="*/ 6386 h 136230"/>
                <a:gd name="connsiteX2" fmla="*/ 160497 w 187317"/>
                <a:gd name="connsiteY2" fmla="*/ 125588 h 136230"/>
                <a:gd name="connsiteX3" fmla="*/ 186040 w 187317"/>
                <a:gd name="connsiteY3" fmla="*/ 132399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3DFA9B35-4985-4189-9649-8A1926A3267E}"/>
                </a:ext>
              </a:extLst>
            </p:cNvPr>
            <p:cNvSpPr/>
            <p:nvPr/>
          </p:nvSpPr>
          <p:spPr>
            <a:xfrm>
              <a:off x="608815" y="2089016"/>
              <a:ext cx="221375" cy="51087"/>
            </a:xfrm>
            <a:custGeom>
              <a:avLst/>
              <a:gdLst>
                <a:gd name="connsiteX0" fmla="*/ 222652 w 221375"/>
                <a:gd name="connsiteY0" fmla="*/ 6386 h 51086"/>
                <a:gd name="connsiteX1" fmla="*/ 6386 w 221375"/>
                <a:gd name="connsiteY1" fmla="*/ 44701 h 51086"/>
                <a:gd name="connsiteX2" fmla="*/ 199663 w 221375"/>
                <a:gd name="connsiteY2" fmla="*/ 19157 h 51086"/>
                <a:gd name="connsiteX3" fmla="*/ 222652 w 221375"/>
                <a:gd name="connsiteY3" fmla="*/ 6386 h 5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6DC0E0A4-7D83-4EF6-A947-8E227950B0EB}"/>
                </a:ext>
              </a:extLst>
            </p:cNvPr>
            <p:cNvSpPr/>
            <p:nvPr/>
          </p:nvSpPr>
          <p:spPr>
            <a:xfrm>
              <a:off x="608815" y="1947677"/>
              <a:ext cx="136231" cy="187317"/>
            </a:xfrm>
            <a:custGeom>
              <a:avLst/>
              <a:gdLst>
                <a:gd name="connsiteX0" fmla="*/ 132399 w 136230"/>
                <a:gd name="connsiteY0" fmla="*/ 6386 h 187317"/>
                <a:gd name="connsiteX1" fmla="*/ 6386 w 136230"/>
                <a:gd name="connsiteY1" fmla="*/ 186040 h 187317"/>
                <a:gd name="connsiteX2" fmla="*/ 125588 w 136230"/>
                <a:gd name="connsiteY2" fmla="*/ 31929 h 187317"/>
                <a:gd name="connsiteX3" fmla="*/ 132399 w 136230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0847605B-3955-4386-BF21-0DB83842C1D8}"/>
                </a:ext>
              </a:extLst>
            </p:cNvPr>
            <p:cNvSpPr/>
            <p:nvPr/>
          </p:nvSpPr>
          <p:spPr>
            <a:xfrm>
              <a:off x="556025" y="1929796"/>
              <a:ext cx="59601" cy="204346"/>
            </a:xfrm>
            <a:custGeom>
              <a:avLst/>
              <a:gdLst>
                <a:gd name="connsiteX0" fmla="*/ 6386 w 59601"/>
                <a:gd name="connsiteY0" fmla="*/ 6386 h 204346"/>
                <a:gd name="connsiteX1" fmla="*/ 59175 w 59601"/>
                <a:gd name="connsiteY1" fmla="*/ 203921 h 204346"/>
                <a:gd name="connsiteX2" fmla="*/ 20009 w 59601"/>
                <a:gd name="connsiteY2" fmla="*/ 26820 h 204346"/>
                <a:gd name="connsiteX3" fmla="*/ 6386 w 59601"/>
                <a:gd name="connsiteY3" fmla="*/ 6386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xmlns="" id="{0C73DEC9-E260-4971-9DA2-24F9A04A9AF9}"/>
                </a:ext>
              </a:extLst>
            </p:cNvPr>
            <p:cNvSpPr/>
            <p:nvPr/>
          </p:nvSpPr>
          <p:spPr>
            <a:xfrm>
              <a:off x="432566" y="2024689"/>
              <a:ext cx="187317" cy="110688"/>
            </a:xfrm>
            <a:custGeom>
              <a:avLst/>
              <a:gdLst>
                <a:gd name="connsiteX0" fmla="*/ 6386 w 187317"/>
                <a:gd name="connsiteY0" fmla="*/ 6855 h 110687"/>
                <a:gd name="connsiteX1" fmla="*/ 183486 w 187317"/>
                <a:gd name="connsiteY1" fmla="*/ 109028 h 110687"/>
                <a:gd name="connsiteX2" fmla="*/ 31077 w 187317"/>
                <a:gd name="connsiteY2" fmla="*/ 11112 h 110687"/>
                <a:gd name="connsiteX3" fmla="*/ 6386 w 187317"/>
                <a:gd name="connsiteY3" fmla="*/ 6855 h 1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6BC8B0E6-8452-4F8B-9212-F5E59E53B18C}"/>
                </a:ext>
              </a:extLst>
            </p:cNvPr>
            <p:cNvSpPr/>
            <p:nvPr/>
          </p:nvSpPr>
          <p:spPr>
            <a:xfrm>
              <a:off x="412131" y="2127331"/>
              <a:ext cx="204346" cy="59601"/>
            </a:xfrm>
            <a:custGeom>
              <a:avLst/>
              <a:gdLst>
                <a:gd name="connsiteX0" fmla="*/ 6386 w 204346"/>
                <a:gd name="connsiteY0" fmla="*/ 59175 h 59601"/>
                <a:gd name="connsiteX1" fmla="*/ 203921 w 204346"/>
                <a:gd name="connsiteY1" fmla="*/ 6386 h 59601"/>
                <a:gd name="connsiteX2" fmla="*/ 26821 w 204346"/>
                <a:gd name="connsiteY2" fmla="*/ 45552 h 59601"/>
                <a:gd name="connsiteX3" fmla="*/ 6386 w 204346"/>
                <a:gd name="connsiteY3" fmla="*/ 59175 h 5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576BB4BD-CE9D-4F63-823B-5D95473AE59F}"/>
                </a:ext>
              </a:extLst>
            </p:cNvPr>
            <p:cNvSpPr/>
            <p:nvPr/>
          </p:nvSpPr>
          <p:spPr>
            <a:xfrm>
              <a:off x="506233" y="2127331"/>
              <a:ext cx="110688" cy="187317"/>
            </a:xfrm>
            <a:custGeom>
              <a:avLst/>
              <a:gdLst>
                <a:gd name="connsiteX0" fmla="*/ 6795 w 110687"/>
                <a:gd name="connsiteY0" fmla="*/ 183486 h 187317"/>
                <a:gd name="connsiteX1" fmla="*/ 108968 w 110687"/>
                <a:gd name="connsiteY1" fmla="*/ 6386 h 187317"/>
                <a:gd name="connsiteX2" fmla="*/ 11903 w 110687"/>
                <a:gd name="connsiteY2" fmla="*/ 159646 h 187317"/>
                <a:gd name="connsiteX3" fmla="*/ 6795 w 110687"/>
                <a:gd name="connsiteY3" fmla="*/ 1834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787B0DCA-0F8E-4F4F-ACA5-E0630BD65E08}"/>
                </a:ext>
              </a:extLst>
            </p:cNvPr>
            <p:cNvSpPr/>
            <p:nvPr/>
          </p:nvSpPr>
          <p:spPr>
            <a:xfrm>
              <a:off x="608815" y="2127331"/>
              <a:ext cx="59601" cy="204346"/>
            </a:xfrm>
            <a:custGeom>
              <a:avLst/>
              <a:gdLst>
                <a:gd name="connsiteX0" fmla="*/ 59175 w 59601"/>
                <a:gd name="connsiteY0" fmla="*/ 203921 h 204346"/>
                <a:gd name="connsiteX1" fmla="*/ 6386 w 59601"/>
                <a:gd name="connsiteY1" fmla="*/ 6386 h 204346"/>
                <a:gd name="connsiteX2" fmla="*/ 45552 w 59601"/>
                <a:gd name="connsiteY2" fmla="*/ 183486 h 204346"/>
                <a:gd name="connsiteX3" fmla="*/ 59175 w 59601"/>
                <a:gd name="connsiteY3" fmla="*/ 203921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xmlns="" id="{D85E7494-91BB-473C-BD66-A776E2AE46FE}"/>
                </a:ext>
              </a:extLst>
            </p:cNvPr>
            <p:cNvSpPr/>
            <p:nvPr/>
          </p:nvSpPr>
          <p:spPr>
            <a:xfrm>
              <a:off x="608815" y="2127331"/>
              <a:ext cx="187317" cy="110688"/>
            </a:xfrm>
            <a:custGeom>
              <a:avLst/>
              <a:gdLst>
                <a:gd name="connsiteX0" fmla="*/ 183486 w 187317"/>
                <a:gd name="connsiteY0" fmla="*/ 108559 h 110687"/>
                <a:gd name="connsiteX1" fmla="*/ 6386 w 187317"/>
                <a:gd name="connsiteY1" fmla="*/ 6386 h 110687"/>
                <a:gd name="connsiteX2" fmla="*/ 158794 w 187317"/>
                <a:gd name="connsiteY2" fmla="*/ 104302 h 110687"/>
                <a:gd name="connsiteX3" fmla="*/ 183486 w 187317"/>
                <a:gd name="connsiteY3" fmla="*/ 108559 h 1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7675EF46-21CF-440A-A883-D6F37D3F3F01}"/>
                </a:ext>
              </a:extLst>
            </p:cNvPr>
            <p:cNvSpPr/>
            <p:nvPr/>
          </p:nvSpPr>
          <p:spPr>
            <a:xfrm>
              <a:off x="608815" y="2074542"/>
              <a:ext cx="204346" cy="59601"/>
            </a:xfrm>
            <a:custGeom>
              <a:avLst/>
              <a:gdLst>
                <a:gd name="connsiteX0" fmla="*/ 203920 w 204346"/>
                <a:gd name="connsiteY0" fmla="*/ 6386 h 59601"/>
                <a:gd name="connsiteX1" fmla="*/ 6386 w 204346"/>
                <a:gd name="connsiteY1" fmla="*/ 59175 h 59601"/>
                <a:gd name="connsiteX2" fmla="*/ 183486 w 204346"/>
                <a:gd name="connsiteY2" fmla="*/ 20009 h 59601"/>
                <a:gd name="connsiteX3" fmla="*/ 203920 w 204346"/>
                <a:gd name="connsiteY3" fmla="*/ 6386 h 5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E266C2D6-DC9F-4CD5-B0B4-18098E2D431B}"/>
                </a:ext>
              </a:extLst>
            </p:cNvPr>
            <p:cNvSpPr/>
            <p:nvPr/>
          </p:nvSpPr>
          <p:spPr>
            <a:xfrm>
              <a:off x="608815" y="1950231"/>
              <a:ext cx="110688" cy="187317"/>
            </a:xfrm>
            <a:custGeom>
              <a:avLst/>
              <a:gdLst>
                <a:gd name="connsiteX0" fmla="*/ 108559 w 110687"/>
                <a:gd name="connsiteY0" fmla="*/ 6386 h 187317"/>
                <a:gd name="connsiteX1" fmla="*/ 6386 w 110687"/>
                <a:gd name="connsiteY1" fmla="*/ 183486 h 187317"/>
                <a:gd name="connsiteX2" fmla="*/ 104302 w 110687"/>
                <a:gd name="connsiteY2" fmla="*/ 31078 h 187317"/>
                <a:gd name="connsiteX3" fmla="*/ 108559 w 110687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5659E8F0-F36F-4BBC-A6EB-D43D959C074D}"/>
                </a:ext>
              </a:extLst>
            </p:cNvPr>
            <p:cNvSpPr/>
            <p:nvPr/>
          </p:nvSpPr>
          <p:spPr>
            <a:xfrm>
              <a:off x="544105" y="1948528"/>
              <a:ext cx="76630" cy="187317"/>
            </a:xfrm>
            <a:custGeom>
              <a:avLst/>
              <a:gdLst>
                <a:gd name="connsiteX0" fmla="*/ 6386 w 76629"/>
                <a:gd name="connsiteY0" fmla="*/ 6386 h 187317"/>
                <a:gd name="connsiteX1" fmla="*/ 71947 w 76629"/>
                <a:gd name="connsiteY1" fmla="*/ 185189 h 187317"/>
                <a:gd name="connsiteX2" fmla="*/ 20860 w 76629"/>
                <a:gd name="connsiteY2" fmla="*/ 23415 h 187317"/>
                <a:gd name="connsiteX3" fmla="*/ 6386 w 76629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120BBFAB-A03B-4874-BED7-E64ECFE69A6B}"/>
                </a:ext>
              </a:extLst>
            </p:cNvPr>
            <p:cNvSpPr/>
            <p:nvPr/>
          </p:nvSpPr>
          <p:spPr>
            <a:xfrm>
              <a:off x="435971" y="2045981"/>
              <a:ext cx="178803" cy="93659"/>
            </a:xfrm>
            <a:custGeom>
              <a:avLst/>
              <a:gdLst>
                <a:gd name="connsiteX0" fmla="*/ 6386 w 178803"/>
                <a:gd name="connsiteY0" fmla="*/ 7700 h 93658"/>
                <a:gd name="connsiteX1" fmla="*/ 179229 w 178803"/>
                <a:gd name="connsiteY1" fmla="*/ 88587 h 93658"/>
                <a:gd name="connsiteX2" fmla="*/ 29375 w 178803"/>
                <a:gd name="connsiteY2" fmla="*/ 10254 h 93658"/>
                <a:gd name="connsiteX3" fmla="*/ 6386 w 178803"/>
                <a:gd name="connsiteY3" fmla="*/ 7700 h 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1DE3B9CD-EE59-482D-8326-7CA1F8B44EF3}"/>
                </a:ext>
              </a:extLst>
            </p:cNvPr>
            <p:cNvSpPr/>
            <p:nvPr/>
          </p:nvSpPr>
          <p:spPr>
            <a:xfrm>
              <a:off x="430012" y="2127331"/>
              <a:ext cx="187317" cy="76630"/>
            </a:xfrm>
            <a:custGeom>
              <a:avLst/>
              <a:gdLst>
                <a:gd name="connsiteX0" fmla="*/ 6386 w 187317"/>
                <a:gd name="connsiteY0" fmla="*/ 71947 h 76629"/>
                <a:gd name="connsiteX1" fmla="*/ 185189 w 187317"/>
                <a:gd name="connsiteY1" fmla="*/ 6386 h 76629"/>
                <a:gd name="connsiteX2" fmla="*/ 23415 w 187317"/>
                <a:gd name="connsiteY2" fmla="*/ 57472 h 76629"/>
                <a:gd name="connsiteX3" fmla="*/ 6386 w 187317"/>
                <a:gd name="connsiteY3" fmla="*/ 71947 h 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F136A06D-9615-428C-8206-75001598B8B9}"/>
                </a:ext>
              </a:extLst>
            </p:cNvPr>
            <p:cNvSpPr/>
            <p:nvPr/>
          </p:nvSpPr>
          <p:spPr>
            <a:xfrm>
              <a:off x="527465" y="2127331"/>
              <a:ext cx="93659" cy="178803"/>
            </a:xfrm>
            <a:custGeom>
              <a:avLst/>
              <a:gdLst>
                <a:gd name="connsiteX0" fmla="*/ 7700 w 93658"/>
                <a:gd name="connsiteY0" fmla="*/ 179229 h 178803"/>
                <a:gd name="connsiteX1" fmla="*/ 88587 w 93658"/>
                <a:gd name="connsiteY1" fmla="*/ 6386 h 178803"/>
                <a:gd name="connsiteX2" fmla="*/ 10254 w 93658"/>
                <a:gd name="connsiteY2" fmla="*/ 156240 h 178803"/>
                <a:gd name="connsiteX3" fmla="*/ 7700 w 93658"/>
                <a:gd name="connsiteY3" fmla="*/ 179229 h 1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7F07F39F-19BE-467E-8F22-FE61AC412FC5}"/>
                </a:ext>
              </a:extLst>
            </p:cNvPr>
            <p:cNvSpPr/>
            <p:nvPr/>
          </p:nvSpPr>
          <p:spPr>
            <a:xfrm>
              <a:off x="608815" y="2128183"/>
              <a:ext cx="76630" cy="187317"/>
            </a:xfrm>
            <a:custGeom>
              <a:avLst/>
              <a:gdLst>
                <a:gd name="connsiteX0" fmla="*/ 71947 w 76629"/>
                <a:gd name="connsiteY0" fmla="*/ 185189 h 187317"/>
                <a:gd name="connsiteX1" fmla="*/ 6386 w 76629"/>
                <a:gd name="connsiteY1" fmla="*/ 6386 h 187317"/>
                <a:gd name="connsiteX2" fmla="*/ 57472 w 76629"/>
                <a:gd name="connsiteY2" fmla="*/ 168160 h 187317"/>
                <a:gd name="connsiteX3" fmla="*/ 71947 w 76629"/>
                <a:gd name="connsiteY3" fmla="*/ 185189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2B89298D-10E9-483A-9740-D29A12F90451}"/>
                </a:ext>
              </a:extLst>
            </p:cNvPr>
            <p:cNvSpPr/>
            <p:nvPr/>
          </p:nvSpPr>
          <p:spPr>
            <a:xfrm>
              <a:off x="608815" y="2127331"/>
              <a:ext cx="178803" cy="93659"/>
            </a:xfrm>
            <a:custGeom>
              <a:avLst/>
              <a:gdLst>
                <a:gd name="connsiteX0" fmla="*/ 179229 w 178803"/>
                <a:gd name="connsiteY0" fmla="*/ 87273 h 93658"/>
                <a:gd name="connsiteX1" fmla="*/ 6386 w 178803"/>
                <a:gd name="connsiteY1" fmla="*/ 6386 h 93658"/>
                <a:gd name="connsiteX2" fmla="*/ 156240 w 178803"/>
                <a:gd name="connsiteY2" fmla="*/ 84719 h 93658"/>
                <a:gd name="connsiteX3" fmla="*/ 179229 w 178803"/>
                <a:gd name="connsiteY3" fmla="*/ 87273 h 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xmlns="" id="{44552E03-F3D2-4B55-BF83-B89A6B989A77}"/>
                </a:ext>
              </a:extLst>
            </p:cNvPr>
            <p:cNvSpPr/>
            <p:nvPr/>
          </p:nvSpPr>
          <p:spPr>
            <a:xfrm>
              <a:off x="609666" y="2062621"/>
              <a:ext cx="187317" cy="76630"/>
            </a:xfrm>
            <a:custGeom>
              <a:avLst/>
              <a:gdLst>
                <a:gd name="connsiteX0" fmla="*/ 185189 w 187317"/>
                <a:gd name="connsiteY0" fmla="*/ 6386 h 76629"/>
                <a:gd name="connsiteX1" fmla="*/ 6386 w 187317"/>
                <a:gd name="connsiteY1" fmla="*/ 71947 h 76629"/>
                <a:gd name="connsiteX2" fmla="*/ 168160 w 187317"/>
                <a:gd name="connsiteY2" fmla="*/ 20860 h 76629"/>
                <a:gd name="connsiteX3" fmla="*/ 185189 w 187317"/>
                <a:gd name="connsiteY3" fmla="*/ 6386 h 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xmlns="" id="{43205308-C5E3-4C47-AE69-F499832051BC}"/>
                </a:ext>
              </a:extLst>
            </p:cNvPr>
            <p:cNvSpPr/>
            <p:nvPr/>
          </p:nvSpPr>
          <p:spPr>
            <a:xfrm>
              <a:off x="608815" y="1954488"/>
              <a:ext cx="93659" cy="178803"/>
            </a:xfrm>
            <a:custGeom>
              <a:avLst/>
              <a:gdLst>
                <a:gd name="connsiteX0" fmla="*/ 87273 w 93658"/>
                <a:gd name="connsiteY0" fmla="*/ 6386 h 178803"/>
                <a:gd name="connsiteX1" fmla="*/ 6386 w 93658"/>
                <a:gd name="connsiteY1" fmla="*/ 179229 h 178803"/>
                <a:gd name="connsiteX2" fmla="*/ 84718 w 93658"/>
                <a:gd name="connsiteY2" fmla="*/ 29375 h 178803"/>
                <a:gd name="connsiteX3" fmla="*/ 87273 w 93658"/>
                <a:gd name="connsiteY3" fmla="*/ 6386 h 1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xmlns="" id="{3C576827-390A-4A44-AD24-849CBF5129A9}"/>
                </a:ext>
              </a:extLst>
            </p:cNvPr>
            <p:cNvSpPr/>
            <p:nvPr/>
          </p:nvSpPr>
          <p:spPr>
            <a:xfrm>
              <a:off x="608815" y="1948528"/>
              <a:ext cx="76630" cy="187317"/>
            </a:xfrm>
            <a:custGeom>
              <a:avLst/>
              <a:gdLst>
                <a:gd name="connsiteX0" fmla="*/ 71947 w 76629"/>
                <a:gd name="connsiteY0" fmla="*/ 6386 h 187317"/>
                <a:gd name="connsiteX1" fmla="*/ 6386 w 76629"/>
                <a:gd name="connsiteY1" fmla="*/ 185189 h 187317"/>
                <a:gd name="connsiteX2" fmla="*/ 71095 w 76629"/>
                <a:gd name="connsiteY2" fmla="*/ 28523 h 187317"/>
                <a:gd name="connsiteX3" fmla="*/ 71947 w 76629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FAD65C37-4090-4E40-81FF-8FB5A6419377}"/>
                </a:ext>
              </a:extLst>
            </p:cNvPr>
            <p:cNvSpPr/>
            <p:nvPr/>
          </p:nvSpPr>
          <p:spPr>
            <a:xfrm>
              <a:off x="528779" y="1954488"/>
              <a:ext cx="93659" cy="178803"/>
            </a:xfrm>
            <a:custGeom>
              <a:avLst/>
              <a:gdLst>
                <a:gd name="connsiteX0" fmla="*/ 6386 w 93658"/>
                <a:gd name="connsiteY0" fmla="*/ 6386 h 178803"/>
                <a:gd name="connsiteX1" fmla="*/ 87273 w 93658"/>
                <a:gd name="connsiteY1" fmla="*/ 179229 h 178803"/>
                <a:gd name="connsiteX2" fmla="*/ 22563 w 93658"/>
                <a:gd name="connsiteY2" fmla="*/ 22563 h 178803"/>
                <a:gd name="connsiteX3" fmla="*/ 6386 w 93658"/>
                <a:gd name="connsiteY3" fmla="*/ 6386 h 1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xmlns="" id="{BBE99EEA-B3D7-4138-AD89-0BDE8BC5635B}"/>
                </a:ext>
              </a:extLst>
            </p:cNvPr>
            <p:cNvSpPr/>
            <p:nvPr/>
          </p:nvSpPr>
          <p:spPr>
            <a:xfrm>
              <a:off x="430012" y="2060584"/>
              <a:ext cx="187317" cy="76630"/>
            </a:xfrm>
            <a:custGeom>
              <a:avLst/>
              <a:gdLst>
                <a:gd name="connsiteX0" fmla="*/ 6386 w 187317"/>
                <a:gd name="connsiteY0" fmla="*/ 8424 h 76629"/>
                <a:gd name="connsiteX1" fmla="*/ 185189 w 187317"/>
                <a:gd name="connsiteY1" fmla="*/ 73985 h 76629"/>
                <a:gd name="connsiteX2" fmla="*/ 29374 w 187317"/>
                <a:gd name="connsiteY2" fmla="*/ 9275 h 76629"/>
                <a:gd name="connsiteX3" fmla="*/ 6386 w 187317"/>
                <a:gd name="connsiteY3" fmla="*/ 8424 h 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xmlns="" id="{D1318143-392D-494A-9610-E6C496D8EEAD}"/>
                </a:ext>
              </a:extLst>
            </p:cNvPr>
            <p:cNvSpPr/>
            <p:nvPr/>
          </p:nvSpPr>
          <p:spPr>
            <a:xfrm>
              <a:off x="435971" y="2127331"/>
              <a:ext cx="178803" cy="93659"/>
            </a:xfrm>
            <a:custGeom>
              <a:avLst/>
              <a:gdLst>
                <a:gd name="connsiteX0" fmla="*/ 6386 w 178803"/>
                <a:gd name="connsiteY0" fmla="*/ 87273 h 93658"/>
                <a:gd name="connsiteX1" fmla="*/ 179229 w 178803"/>
                <a:gd name="connsiteY1" fmla="*/ 6386 h 93658"/>
                <a:gd name="connsiteX2" fmla="*/ 22563 w 178803"/>
                <a:gd name="connsiteY2" fmla="*/ 71095 h 93658"/>
                <a:gd name="connsiteX3" fmla="*/ 6386 w 178803"/>
                <a:gd name="connsiteY3" fmla="*/ 87273 h 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xmlns="" id="{3B02FA94-43DF-45EB-BA40-306B867B999F}"/>
                </a:ext>
              </a:extLst>
            </p:cNvPr>
            <p:cNvSpPr/>
            <p:nvPr/>
          </p:nvSpPr>
          <p:spPr>
            <a:xfrm>
              <a:off x="542067" y="2128183"/>
              <a:ext cx="76630" cy="187317"/>
            </a:xfrm>
            <a:custGeom>
              <a:avLst/>
              <a:gdLst>
                <a:gd name="connsiteX0" fmla="*/ 8423 w 76629"/>
                <a:gd name="connsiteY0" fmla="*/ 185189 h 187317"/>
                <a:gd name="connsiteX1" fmla="*/ 73985 w 76629"/>
                <a:gd name="connsiteY1" fmla="*/ 6386 h 187317"/>
                <a:gd name="connsiteX2" fmla="*/ 9275 w 76629"/>
                <a:gd name="connsiteY2" fmla="*/ 162200 h 187317"/>
                <a:gd name="connsiteX3" fmla="*/ 8423 w 76629"/>
                <a:gd name="connsiteY3" fmla="*/ 185189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xmlns="" id="{5CB49A8C-915D-4E2C-8F11-64C7F154BBF9}"/>
                </a:ext>
              </a:extLst>
            </p:cNvPr>
            <p:cNvSpPr/>
            <p:nvPr/>
          </p:nvSpPr>
          <p:spPr>
            <a:xfrm>
              <a:off x="608815" y="2127331"/>
              <a:ext cx="93659" cy="178803"/>
            </a:xfrm>
            <a:custGeom>
              <a:avLst/>
              <a:gdLst>
                <a:gd name="connsiteX0" fmla="*/ 87273 w 93658"/>
                <a:gd name="connsiteY0" fmla="*/ 179229 h 178803"/>
                <a:gd name="connsiteX1" fmla="*/ 6386 w 93658"/>
                <a:gd name="connsiteY1" fmla="*/ 6386 h 178803"/>
                <a:gd name="connsiteX2" fmla="*/ 71095 w 93658"/>
                <a:gd name="connsiteY2" fmla="*/ 163051 h 178803"/>
                <a:gd name="connsiteX3" fmla="*/ 87273 w 93658"/>
                <a:gd name="connsiteY3" fmla="*/ 179229 h 1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xmlns="" id="{02BCBB4D-9538-4783-B0E4-18DD2A59B345}"/>
                </a:ext>
              </a:extLst>
            </p:cNvPr>
            <p:cNvSpPr/>
            <p:nvPr/>
          </p:nvSpPr>
          <p:spPr>
            <a:xfrm>
              <a:off x="609666" y="2127331"/>
              <a:ext cx="187317" cy="76630"/>
            </a:xfrm>
            <a:custGeom>
              <a:avLst/>
              <a:gdLst>
                <a:gd name="connsiteX0" fmla="*/ 185189 w 187317"/>
                <a:gd name="connsiteY0" fmla="*/ 71947 h 76629"/>
                <a:gd name="connsiteX1" fmla="*/ 6386 w 187317"/>
                <a:gd name="connsiteY1" fmla="*/ 6386 h 76629"/>
                <a:gd name="connsiteX2" fmla="*/ 162200 w 187317"/>
                <a:gd name="connsiteY2" fmla="*/ 71095 h 76629"/>
                <a:gd name="connsiteX3" fmla="*/ 185189 w 187317"/>
                <a:gd name="connsiteY3" fmla="*/ 71947 h 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xmlns="" id="{895EB7DC-5C34-4B5B-B55C-028F6CD92391}"/>
                </a:ext>
              </a:extLst>
            </p:cNvPr>
            <p:cNvSpPr/>
            <p:nvPr/>
          </p:nvSpPr>
          <p:spPr>
            <a:xfrm>
              <a:off x="608815" y="2047295"/>
              <a:ext cx="178803" cy="93659"/>
            </a:xfrm>
            <a:custGeom>
              <a:avLst/>
              <a:gdLst>
                <a:gd name="connsiteX0" fmla="*/ 179229 w 178803"/>
                <a:gd name="connsiteY0" fmla="*/ 6386 h 93658"/>
                <a:gd name="connsiteX1" fmla="*/ 6386 w 178803"/>
                <a:gd name="connsiteY1" fmla="*/ 87273 h 93658"/>
                <a:gd name="connsiteX2" fmla="*/ 163051 w 178803"/>
                <a:gd name="connsiteY2" fmla="*/ 22563 h 93658"/>
                <a:gd name="connsiteX3" fmla="*/ 179229 w 178803"/>
                <a:gd name="connsiteY3" fmla="*/ 6386 h 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xmlns="" id="{AF63DFE8-5B82-4C82-B856-D33BA3879978}"/>
                </a:ext>
              </a:extLst>
            </p:cNvPr>
            <p:cNvSpPr/>
            <p:nvPr/>
          </p:nvSpPr>
          <p:spPr>
            <a:xfrm>
              <a:off x="608815" y="1929796"/>
              <a:ext cx="68115" cy="204346"/>
            </a:xfrm>
            <a:custGeom>
              <a:avLst/>
              <a:gdLst>
                <a:gd name="connsiteX0" fmla="*/ 59175 w 68115"/>
                <a:gd name="connsiteY0" fmla="*/ 6386 h 204346"/>
                <a:gd name="connsiteX1" fmla="*/ 6386 w 68115"/>
                <a:gd name="connsiteY1" fmla="*/ 203921 h 204346"/>
                <a:gd name="connsiteX2" fmla="*/ 60878 w 68115"/>
                <a:gd name="connsiteY2" fmla="*/ 31078 h 204346"/>
                <a:gd name="connsiteX3" fmla="*/ 59175 w 68115"/>
                <a:gd name="connsiteY3" fmla="*/ 6386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xmlns="" id="{6B4B2510-1A6F-4EF5-91E8-994739E60CA0}"/>
                </a:ext>
              </a:extLst>
            </p:cNvPr>
            <p:cNvSpPr/>
            <p:nvPr/>
          </p:nvSpPr>
          <p:spPr>
            <a:xfrm>
              <a:off x="506642" y="1950231"/>
              <a:ext cx="110688" cy="187317"/>
            </a:xfrm>
            <a:custGeom>
              <a:avLst/>
              <a:gdLst>
                <a:gd name="connsiteX0" fmla="*/ 6386 w 110687"/>
                <a:gd name="connsiteY0" fmla="*/ 6386 h 187317"/>
                <a:gd name="connsiteX1" fmla="*/ 108559 w 110687"/>
                <a:gd name="connsiteY1" fmla="*/ 183486 h 187317"/>
                <a:gd name="connsiteX2" fmla="*/ 25117 w 110687"/>
                <a:gd name="connsiteY2" fmla="*/ 22563 h 187317"/>
                <a:gd name="connsiteX3" fmla="*/ 6386 w 110687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xmlns="" id="{45A656D9-BC4B-43AB-A77A-4102AB8D72CC}"/>
                </a:ext>
              </a:extLst>
            </p:cNvPr>
            <p:cNvSpPr/>
            <p:nvPr/>
          </p:nvSpPr>
          <p:spPr>
            <a:xfrm>
              <a:off x="412131" y="2071306"/>
              <a:ext cx="204346" cy="68115"/>
            </a:xfrm>
            <a:custGeom>
              <a:avLst/>
              <a:gdLst>
                <a:gd name="connsiteX0" fmla="*/ 6386 w 204346"/>
                <a:gd name="connsiteY0" fmla="*/ 9622 h 68115"/>
                <a:gd name="connsiteX1" fmla="*/ 203921 w 204346"/>
                <a:gd name="connsiteY1" fmla="*/ 62411 h 68115"/>
                <a:gd name="connsiteX2" fmla="*/ 31078 w 204346"/>
                <a:gd name="connsiteY2" fmla="*/ 7919 h 68115"/>
                <a:gd name="connsiteX3" fmla="*/ 6386 w 204346"/>
                <a:gd name="connsiteY3" fmla="*/ 9622 h 6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xmlns="" id="{116C0BE8-571C-4BF4-A618-452BC7118E3D}"/>
                </a:ext>
              </a:extLst>
            </p:cNvPr>
            <p:cNvSpPr/>
            <p:nvPr/>
          </p:nvSpPr>
          <p:spPr>
            <a:xfrm>
              <a:off x="432566" y="2127331"/>
              <a:ext cx="187317" cy="110688"/>
            </a:xfrm>
            <a:custGeom>
              <a:avLst/>
              <a:gdLst>
                <a:gd name="connsiteX0" fmla="*/ 6386 w 187317"/>
                <a:gd name="connsiteY0" fmla="*/ 108559 h 110687"/>
                <a:gd name="connsiteX1" fmla="*/ 183486 w 187317"/>
                <a:gd name="connsiteY1" fmla="*/ 6386 h 110687"/>
                <a:gd name="connsiteX2" fmla="*/ 22563 w 187317"/>
                <a:gd name="connsiteY2" fmla="*/ 89827 h 110687"/>
                <a:gd name="connsiteX3" fmla="*/ 6386 w 187317"/>
                <a:gd name="connsiteY3" fmla="*/ 108559 h 1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xmlns="" id="{CD67B293-963A-4735-A127-84ED572C4724}"/>
                </a:ext>
              </a:extLst>
            </p:cNvPr>
            <p:cNvSpPr/>
            <p:nvPr/>
          </p:nvSpPr>
          <p:spPr>
            <a:xfrm>
              <a:off x="552789" y="2127331"/>
              <a:ext cx="68115" cy="204346"/>
            </a:xfrm>
            <a:custGeom>
              <a:avLst/>
              <a:gdLst>
                <a:gd name="connsiteX0" fmla="*/ 9622 w 68115"/>
                <a:gd name="connsiteY0" fmla="*/ 203921 h 204346"/>
                <a:gd name="connsiteX1" fmla="*/ 62411 w 68115"/>
                <a:gd name="connsiteY1" fmla="*/ 6386 h 204346"/>
                <a:gd name="connsiteX2" fmla="*/ 7919 w 68115"/>
                <a:gd name="connsiteY2" fmla="*/ 179229 h 204346"/>
                <a:gd name="connsiteX3" fmla="*/ 9622 w 68115"/>
                <a:gd name="connsiteY3" fmla="*/ 203921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xmlns="" id="{D9D46885-7666-4E6C-B014-76E872AF9134}"/>
                </a:ext>
              </a:extLst>
            </p:cNvPr>
            <p:cNvSpPr/>
            <p:nvPr/>
          </p:nvSpPr>
          <p:spPr>
            <a:xfrm>
              <a:off x="608815" y="2127331"/>
              <a:ext cx="110688" cy="187317"/>
            </a:xfrm>
            <a:custGeom>
              <a:avLst/>
              <a:gdLst>
                <a:gd name="connsiteX0" fmla="*/ 108559 w 110687"/>
                <a:gd name="connsiteY0" fmla="*/ 183486 h 187317"/>
                <a:gd name="connsiteX1" fmla="*/ 6386 w 110687"/>
                <a:gd name="connsiteY1" fmla="*/ 6386 h 187317"/>
                <a:gd name="connsiteX2" fmla="*/ 89827 w 110687"/>
                <a:gd name="connsiteY2" fmla="*/ 167309 h 187317"/>
                <a:gd name="connsiteX3" fmla="*/ 108559 w 110687"/>
                <a:gd name="connsiteY3" fmla="*/ 1834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xmlns="" id="{6A4D15A3-5751-4944-A0FB-BF3829FCD14D}"/>
                </a:ext>
              </a:extLst>
            </p:cNvPr>
            <p:cNvSpPr/>
            <p:nvPr/>
          </p:nvSpPr>
          <p:spPr>
            <a:xfrm>
              <a:off x="608815" y="2127331"/>
              <a:ext cx="204346" cy="68115"/>
            </a:xfrm>
            <a:custGeom>
              <a:avLst/>
              <a:gdLst>
                <a:gd name="connsiteX0" fmla="*/ 203920 w 204346"/>
                <a:gd name="connsiteY0" fmla="*/ 59175 h 68115"/>
                <a:gd name="connsiteX1" fmla="*/ 6386 w 204346"/>
                <a:gd name="connsiteY1" fmla="*/ 6386 h 68115"/>
                <a:gd name="connsiteX2" fmla="*/ 179229 w 204346"/>
                <a:gd name="connsiteY2" fmla="*/ 60878 h 68115"/>
                <a:gd name="connsiteX3" fmla="*/ 203920 w 204346"/>
                <a:gd name="connsiteY3" fmla="*/ 59175 h 6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xmlns="" id="{7257FA23-45EE-46F4-BF51-74AB31B202C1}"/>
                </a:ext>
              </a:extLst>
            </p:cNvPr>
            <p:cNvSpPr/>
            <p:nvPr/>
          </p:nvSpPr>
          <p:spPr>
            <a:xfrm>
              <a:off x="608815" y="2025158"/>
              <a:ext cx="187317" cy="110688"/>
            </a:xfrm>
            <a:custGeom>
              <a:avLst/>
              <a:gdLst>
                <a:gd name="connsiteX0" fmla="*/ 183486 w 187317"/>
                <a:gd name="connsiteY0" fmla="*/ 6386 h 110687"/>
                <a:gd name="connsiteX1" fmla="*/ 6386 w 187317"/>
                <a:gd name="connsiteY1" fmla="*/ 108559 h 110687"/>
                <a:gd name="connsiteX2" fmla="*/ 167308 w 187317"/>
                <a:gd name="connsiteY2" fmla="*/ 25118 h 110687"/>
                <a:gd name="connsiteX3" fmla="*/ 183486 w 187317"/>
                <a:gd name="connsiteY3" fmla="*/ 6386 h 1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xmlns="" id="{DBA704D2-16C5-45F7-871C-7132FC5C16C7}"/>
                </a:ext>
              </a:extLst>
            </p:cNvPr>
            <p:cNvSpPr/>
            <p:nvPr/>
          </p:nvSpPr>
          <p:spPr>
            <a:xfrm>
              <a:off x="608815" y="1911065"/>
              <a:ext cx="51087" cy="221375"/>
            </a:xfrm>
            <a:custGeom>
              <a:avLst/>
              <a:gdLst>
                <a:gd name="connsiteX0" fmla="*/ 44701 w 51086"/>
                <a:gd name="connsiteY0" fmla="*/ 6386 h 221375"/>
                <a:gd name="connsiteX1" fmla="*/ 6386 w 51086"/>
                <a:gd name="connsiteY1" fmla="*/ 222652 h 221375"/>
                <a:gd name="connsiteX2" fmla="*/ 48958 w 51086"/>
                <a:gd name="connsiteY2" fmla="*/ 32781 h 221375"/>
                <a:gd name="connsiteX3" fmla="*/ 44701 w 51086"/>
                <a:gd name="connsiteY3" fmla="*/ 6386 h 2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xmlns="" id="{FEB7FE59-5A1A-48EF-BCE8-39EA72314792}"/>
                </a:ext>
              </a:extLst>
            </p:cNvPr>
            <p:cNvSpPr/>
            <p:nvPr/>
          </p:nvSpPr>
          <p:spPr>
            <a:xfrm>
              <a:off x="482801" y="1947677"/>
              <a:ext cx="136231" cy="187317"/>
            </a:xfrm>
            <a:custGeom>
              <a:avLst/>
              <a:gdLst>
                <a:gd name="connsiteX0" fmla="*/ 6386 w 136230"/>
                <a:gd name="connsiteY0" fmla="*/ 6386 h 187317"/>
                <a:gd name="connsiteX1" fmla="*/ 132400 w 136230"/>
                <a:gd name="connsiteY1" fmla="*/ 186040 h 187317"/>
                <a:gd name="connsiteX2" fmla="*/ 27672 w 136230"/>
                <a:gd name="connsiteY2" fmla="*/ 21712 h 187317"/>
                <a:gd name="connsiteX3" fmla="*/ 6386 w 136230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xmlns="" id="{0CD57AEF-132E-49AF-88AC-01A75D3E9F4E}"/>
                </a:ext>
              </a:extLst>
            </p:cNvPr>
            <p:cNvSpPr/>
            <p:nvPr/>
          </p:nvSpPr>
          <p:spPr>
            <a:xfrm>
              <a:off x="392548" y="2084186"/>
              <a:ext cx="221375" cy="51087"/>
            </a:xfrm>
            <a:custGeom>
              <a:avLst/>
              <a:gdLst>
                <a:gd name="connsiteX0" fmla="*/ 6386 w 221375"/>
                <a:gd name="connsiteY0" fmla="*/ 11216 h 51086"/>
                <a:gd name="connsiteX1" fmla="*/ 222653 w 221375"/>
                <a:gd name="connsiteY1" fmla="*/ 49531 h 51086"/>
                <a:gd name="connsiteX2" fmla="*/ 32780 w 221375"/>
                <a:gd name="connsiteY2" fmla="*/ 6959 h 51086"/>
                <a:gd name="connsiteX3" fmla="*/ 6386 w 221375"/>
                <a:gd name="connsiteY3" fmla="*/ 11216 h 5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xmlns="" id="{FFCB7A9D-B15A-4923-BCE0-E2E7DF6588EB}"/>
                </a:ext>
              </a:extLst>
            </p:cNvPr>
            <p:cNvSpPr/>
            <p:nvPr/>
          </p:nvSpPr>
          <p:spPr>
            <a:xfrm>
              <a:off x="429160" y="2127331"/>
              <a:ext cx="187317" cy="136231"/>
            </a:xfrm>
            <a:custGeom>
              <a:avLst/>
              <a:gdLst>
                <a:gd name="connsiteX0" fmla="*/ 6386 w 187317"/>
                <a:gd name="connsiteY0" fmla="*/ 132399 h 136230"/>
                <a:gd name="connsiteX1" fmla="*/ 186041 w 187317"/>
                <a:gd name="connsiteY1" fmla="*/ 6386 h 136230"/>
                <a:gd name="connsiteX2" fmla="*/ 21712 w 187317"/>
                <a:gd name="connsiteY2" fmla="*/ 111113 h 136230"/>
                <a:gd name="connsiteX3" fmla="*/ 6386 w 187317"/>
                <a:gd name="connsiteY3" fmla="*/ 132399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xmlns="" id="{0131F860-0449-47EC-B09B-3660CAB62E7A}"/>
                </a:ext>
              </a:extLst>
            </p:cNvPr>
            <p:cNvSpPr/>
            <p:nvPr/>
          </p:nvSpPr>
          <p:spPr>
            <a:xfrm>
              <a:off x="566221" y="2127331"/>
              <a:ext cx="51087" cy="221375"/>
            </a:xfrm>
            <a:custGeom>
              <a:avLst/>
              <a:gdLst>
                <a:gd name="connsiteX0" fmla="*/ 11516 w 51086"/>
                <a:gd name="connsiteY0" fmla="*/ 222652 h 221375"/>
                <a:gd name="connsiteX1" fmla="*/ 49831 w 51086"/>
                <a:gd name="connsiteY1" fmla="*/ 6386 h 221375"/>
                <a:gd name="connsiteX2" fmla="*/ 7258 w 51086"/>
                <a:gd name="connsiteY2" fmla="*/ 196258 h 221375"/>
                <a:gd name="connsiteX3" fmla="*/ 11516 w 51086"/>
                <a:gd name="connsiteY3" fmla="*/ 222652 h 2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xmlns="" id="{889060C0-E72B-4370-8391-B00D2B4C327C}"/>
                </a:ext>
              </a:extLst>
            </p:cNvPr>
            <p:cNvSpPr/>
            <p:nvPr/>
          </p:nvSpPr>
          <p:spPr>
            <a:xfrm>
              <a:off x="608815" y="2128183"/>
              <a:ext cx="136231" cy="187317"/>
            </a:xfrm>
            <a:custGeom>
              <a:avLst/>
              <a:gdLst>
                <a:gd name="connsiteX0" fmla="*/ 132399 w 136230"/>
                <a:gd name="connsiteY0" fmla="*/ 186040 h 187317"/>
                <a:gd name="connsiteX1" fmla="*/ 6386 w 136230"/>
                <a:gd name="connsiteY1" fmla="*/ 6386 h 187317"/>
                <a:gd name="connsiteX2" fmla="*/ 111113 w 136230"/>
                <a:gd name="connsiteY2" fmla="*/ 170714 h 187317"/>
                <a:gd name="connsiteX3" fmla="*/ 132399 w 136230"/>
                <a:gd name="connsiteY3" fmla="*/ 186040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xmlns="" id="{575BAF12-D98A-460A-A4A7-03C4F5EB0C65}"/>
                </a:ext>
              </a:extLst>
            </p:cNvPr>
            <p:cNvSpPr/>
            <p:nvPr/>
          </p:nvSpPr>
          <p:spPr>
            <a:xfrm>
              <a:off x="608815" y="2127331"/>
              <a:ext cx="221375" cy="51087"/>
            </a:xfrm>
            <a:custGeom>
              <a:avLst/>
              <a:gdLst>
                <a:gd name="connsiteX0" fmla="*/ 222652 w 221375"/>
                <a:gd name="connsiteY0" fmla="*/ 44701 h 51086"/>
                <a:gd name="connsiteX1" fmla="*/ 6386 w 221375"/>
                <a:gd name="connsiteY1" fmla="*/ 6386 h 51086"/>
                <a:gd name="connsiteX2" fmla="*/ 196258 w 221375"/>
                <a:gd name="connsiteY2" fmla="*/ 48958 h 51086"/>
                <a:gd name="connsiteX3" fmla="*/ 222652 w 221375"/>
                <a:gd name="connsiteY3" fmla="*/ 44701 h 5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xmlns="" id="{99C92AF9-89D2-45C9-BF24-2855428BF156}"/>
                </a:ext>
              </a:extLst>
            </p:cNvPr>
            <p:cNvSpPr/>
            <p:nvPr/>
          </p:nvSpPr>
          <p:spPr>
            <a:xfrm>
              <a:off x="609666" y="2001318"/>
              <a:ext cx="187317" cy="136231"/>
            </a:xfrm>
            <a:custGeom>
              <a:avLst/>
              <a:gdLst>
                <a:gd name="connsiteX0" fmla="*/ 186040 w 187317"/>
                <a:gd name="connsiteY0" fmla="*/ 6386 h 136230"/>
                <a:gd name="connsiteX1" fmla="*/ 6386 w 187317"/>
                <a:gd name="connsiteY1" fmla="*/ 132399 h 136230"/>
                <a:gd name="connsiteX2" fmla="*/ 170714 w 187317"/>
                <a:gd name="connsiteY2" fmla="*/ 27672 h 136230"/>
                <a:gd name="connsiteX3" fmla="*/ 186040 w 187317"/>
                <a:gd name="connsiteY3" fmla="*/ 6386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xmlns="" id="{A8F0B893-1F1F-4D85-A9DA-9594E28601DB}"/>
                </a:ext>
              </a:extLst>
            </p:cNvPr>
            <p:cNvSpPr/>
            <p:nvPr/>
          </p:nvSpPr>
          <p:spPr>
            <a:xfrm>
              <a:off x="609666" y="1891481"/>
              <a:ext cx="34058" cy="246918"/>
            </a:xfrm>
            <a:custGeom>
              <a:avLst/>
              <a:gdLst>
                <a:gd name="connsiteX0" fmla="*/ 26821 w 34057"/>
                <a:gd name="connsiteY0" fmla="*/ 6386 h 246918"/>
                <a:gd name="connsiteX1" fmla="*/ 6386 w 34057"/>
                <a:gd name="connsiteY1" fmla="*/ 243087 h 246918"/>
                <a:gd name="connsiteX2" fmla="*/ 34483 w 34057"/>
                <a:gd name="connsiteY2" fmla="*/ 34483 h 246918"/>
                <a:gd name="connsiteX3" fmla="*/ 26821 w 34057"/>
                <a:gd name="connsiteY3" fmla="*/ 6386 h 2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xmlns="" id="{8A36418D-49B4-4D86-84C5-902D705EDA6D}"/>
                </a:ext>
              </a:extLst>
            </p:cNvPr>
            <p:cNvSpPr/>
            <p:nvPr/>
          </p:nvSpPr>
          <p:spPr>
            <a:xfrm>
              <a:off x="456406" y="1945974"/>
              <a:ext cx="161774" cy="187317"/>
            </a:xfrm>
            <a:custGeom>
              <a:avLst/>
              <a:gdLst>
                <a:gd name="connsiteX0" fmla="*/ 6386 w 161774"/>
                <a:gd name="connsiteY0" fmla="*/ 6386 h 187317"/>
                <a:gd name="connsiteX1" fmla="*/ 158794 w 161774"/>
                <a:gd name="connsiteY1" fmla="*/ 188595 h 187317"/>
                <a:gd name="connsiteX2" fmla="*/ 31078 w 161774"/>
                <a:gd name="connsiteY2" fmla="*/ 21712 h 187317"/>
                <a:gd name="connsiteX3" fmla="*/ 6386 w 161774"/>
                <a:gd name="connsiteY3" fmla="*/ 6386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xmlns="" id="{6F4B7D91-1669-4605-85F1-69DA14686790}"/>
                </a:ext>
              </a:extLst>
            </p:cNvPr>
            <p:cNvSpPr/>
            <p:nvPr/>
          </p:nvSpPr>
          <p:spPr>
            <a:xfrm>
              <a:off x="372965" y="2099174"/>
              <a:ext cx="246918" cy="34058"/>
            </a:xfrm>
            <a:custGeom>
              <a:avLst/>
              <a:gdLst>
                <a:gd name="connsiteX0" fmla="*/ 6386 w 246918"/>
                <a:gd name="connsiteY0" fmla="*/ 14109 h 34057"/>
                <a:gd name="connsiteX1" fmla="*/ 243087 w 246918"/>
                <a:gd name="connsiteY1" fmla="*/ 34543 h 34057"/>
                <a:gd name="connsiteX2" fmla="*/ 34483 w 246918"/>
                <a:gd name="connsiteY2" fmla="*/ 6446 h 34057"/>
                <a:gd name="connsiteX3" fmla="*/ 6386 w 246918"/>
                <a:gd name="connsiteY3" fmla="*/ 14109 h 3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xmlns="" id="{E7F36E4B-6C26-46BE-BDAB-F36C643C94D6}"/>
                </a:ext>
              </a:extLst>
            </p:cNvPr>
            <p:cNvSpPr/>
            <p:nvPr/>
          </p:nvSpPr>
          <p:spPr>
            <a:xfrm>
              <a:off x="427457" y="2127331"/>
              <a:ext cx="187317" cy="161774"/>
            </a:xfrm>
            <a:custGeom>
              <a:avLst/>
              <a:gdLst>
                <a:gd name="connsiteX0" fmla="*/ 6386 w 187317"/>
                <a:gd name="connsiteY0" fmla="*/ 158794 h 161774"/>
                <a:gd name="connsiteX1" fmla="*/ 188595 w 187317"/>
                <a:gd name="connsiteY1" fmla="*/ 6386 h 161774"/>
                <a:gd name="connsiteX2" fmla="*/ 21712 w 187317"/>
                <a:gd name="connsiteY2" fmla="*/ 134102 h 161774"/>
                <a:gd name="connsiteX3" fmla="*/ 6386 w 187317"/>
                <a:gd name="connsiteY3" fmla="*/ 158794 h 1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xmlns="" id="{AEBC429D-B0D1-4E53-A358-DDD02D0F50FB}"/>
                </a:ext>
              </a:extLst>
            </p:cNvPr>
            <p:cNvSpPr/>
            <p:nvPr/>
          </p:nvSpPr>
          <p:spPr>
            <a:xfrm>
              <a:off x="580657" y="2127331"/>
              <a:ext cx="34058" cy="246918"/>
            </a:xfrm>
            <a:custGeom>
              <a:avLst/>
              <a:gdLst>
                <a:gd name="connsiteX0" fmla="*/ 14109 w 34057"/>
                <a:gd name="connsiteY0" fmla="*/ 243087 h 246918"/>
                <a:gd name="connsiteX1" fmla="*/ 34544 w 34057"/>
                <a:gd name="connsiteY1" fmla="*/ 6386 h 246918"/>
                <a:gd name="connsiteX2" fmla="*/ 6446 w 34057"/>
                <a:gd name="connsiteY2" fmla="*/ 214989 h 246918"/>
                <a:gd name="connsiteX3" fmla="*/ 14109 w 34057"/>
                <a:gd name="connsiteY3" fmla="*/ 243087 h 2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xmlns="" id="{62FB8C1D-F5CC-4189-B457-D1A2196BD41F}"/>
                </a:ext>
              </a:extLst>
            </p:cNvPr>
            <p:cNvSpPr/>
            <p:nvPr/>
          </p:nvSpPr>
          <p:spPr>
            <a:xfrm>
              <a:off x="609666" y="2127331"/>
              <a:ext cx="161774" cy="187317"/>
            </a:xfrm>
            <a:custGeom>
              <a:avLst/>
              <a:gdLst>
                <a:gd name="connsiteX0" fmla="*/ 158794 w 161774"/>
                <a:gd name="connsiteY0" fmla="*/ 188595 h 187317"/>
                <a:gd name="connsiteX1" fmla="*/ 6386 w 161774"/>
                <a:gd name="connsiteY1" fmla="*/ 6386 h 187317"/>
                <a:gd name="connsiteX2" fmla="*/ 134102 w 161774"/>
                <a:gd name="connsiteY2" fmla="*/ 173269 h 187317"/>
                <a:gd name="connsiteX3" fmla="*/ 158794 w 161774"/>
                <a:gd name="connsiteY3" fmla="*/ 188595 h 18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xmlns="" id="{1528F0E6-9C0F-4D9E-9BC0-630AF4DAF17E}"/>
                </a:ext>
              </a:extLst>
            </p:cNvPr>
            <p:cNvSpPr/>
            <p:nvPr/>
          </p:nvSpPr>
          <p:spPr>
            <a:xfrm>
              <a:off x="608815" y="2128183"/>
              <a:ext cx="246918" cy="34058"/>
            </a:xfrm>
            <a:custGeom>
              <a:avLst/>
              <a:gdLst>
                <a:gd name="connsiteX0" fmla="*/ 243087 w 246918"/>
                <a:gd name="connsiteY0" fmla="*/ 26820 h 34057"/>
                <a:gd name="connsiteX1" fmla="*/ 6386 w 246918"/>
                <a:gd name="connsiteY1" fmla="*/ 6386 h 34057"/>
                <a:gd name="connsiteX2" fmla="*/ 214989 w 246918"/>
                <a:gd name="connsiteY2" fmla="*/ 34483 h 34057"/>
                <a:gd name="connsiteX3" fmla="*/ 243087 w 246918"/>
                <a:gd name="connsiteY3" fmla="*/ 26820 h 3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xmlns="" id="{C2FBDF16-0E5D-4DC3-8CEE-C26592D8F772}"/>
                </a:ext>
              </a:extLst>
            </p:cNvPr>
            <p:cNvSpPr/>
            <p:nvPr/>
          </p:nvSpPr>
          <p:spPr>
            <a:xfrm>
              <a:off x="608815" y="1974923"/>
              <a:ext cx="187317" cy="161774"/>
            </a:xfrm>
            <a:custGeom>
              <a:avLst/>
              <a:gdLst>
                <a:gd name="connsiteX0" fmla="*/ 188594 w 187317"/>
                <a:gd name="connsiteY0" fmla="*/ 6386 h 161774"/>
                <a:gd name="connsiteX1" fmla="*/ 6386 w 187317"/>
                <a:gd name="connsiteY1" fmla="*/ 158794 h 161774"/>
                <a:gd name="connsiteX2" fmla="*/ 173268 w 187317"/>
                <a:gd name="connsiteY2" fmla="*/ 31078 h 161774"/>
                <a:gd name="connsiteX3" fmla="*/ 188594 w 187317"/>
                <a:gd name="connsiteY3" fmla="*/ 6386 h 16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xmlns="" id="{7E1F8327-FA37-4A7C-81EC-D65DDDBAD239}"/>
                </a:ext>
              </a:extLst>
            </p:cNvPr>
            <p:cNvSpPr/>
            <p:nvPr/>
          </p:nvSpPr>
          <p:spPr>
            <a:xfrm>
              <a:off x="528771" y="2014941"/>
              <a:ext cx="170289" cy="238404"/>
            </a:xfrm>
            <a:custGeom>
              <a:avLst/>
              <a:gdLst>
                <a:gd name="connsiteX0" fmla="*/ 86429 w 170288"/>
                <a:gd name="connsiteY0" fmla="*/ 232018 h 238404"/>
                <a:gd name="connsiteX1" fmla="*/ 21719 w 170288"/>
                <a:gd name="connsiteY1" fmla="*/ 203069 h 238404"/>
                <a:gd name="connsiteX2" fmla="*/ 6394 w 170288"/>
                <a:gd name="connsiteY2" fmla="*/ 178377 h 238404"/>
                <a:gd name="connsiteX3" fmla="*/ 6394 w 170288"/>
                <a:gd name="connsiteY3" fmla="*/ 6386 h 238404"/>
                <a:gd name="connsiteX4" fmla="*/ 167316 w 170288"/>
                <a:gd name="connsiteY4" fmla="*/ 6386 h 238404"/>
                <a:gd name="connsiteX5" fmla="*/ 167316 w 170288"/>
                <a:gd name="connsiteY5" fmla="*/ 177526 h 238404"/>
                <a:gd name="connsiteX6" fmla="*/ 151990 w 170288"/>
                <a:gd name="connsiteY6" fmla="*/ 202218 h 238404"/>
                <a:gd name="connsiteX7" fmla="*/ 86429 w 170288"/>
                <a:gd name="connsiteY7" fmla="*/ 232018 h 23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xmlns="" id="{F8663036-24DD-44CF-8C76-E41621F0E312}"/>
                </a:ext>
              </a:extLst>
            </p:cNvPr>
            <p:cNvSpPr/>
            <p:nvPr/>
          </p:nvSpPr>
          <p:spPr>
            <a:xfrm>
              <a:off x="526225" y="2012386"/>
              <a:ext cx="170289" cy="238404"/>
            </a:xfrm>
            <a:custGeom>
              <a:avLst/>
              <a:gdLst>
                <a:gd name="connsiteX0" fmla="*/ 25118 w 170288"/>
                <a:gd name="connsiteY0" fmla="*/ 203069 h 238404"/>
                <a:gd name="connsiteX1" fmla="*/ 88976 w 170288"/>
                <a:gd name="connsiteY1" fmla="*/ 231167 h 238404"/>
                <a:gd name="connsiteX2" fmla="*/ 152834 w 170288"/>
                <a:gd name="connsiteY2" fmla="*/ 203069 h 238404"/>
                <a:gd name="connsiteX3" fmla="*/ 167308 w 170288"/>
                <a:gd name="connsiteY3" fmla="*/ 180080 h 238404"/>
                <a:gd name="connsiteX4" fmla="*/ 167308 w 170288"/>
                <a:gd name="connsiteY4" fmla="*/ 180080 h 238404"/>
                <a:gd name="connsiteX5" fmla="*/ 167308 w 170288"/>
                <a:gd name="connsiteY5" fmla="*/ 10643 h 238404"/>
                <a:gd name="connsiteX6" fmla="*/ 10643 w 170288"/>
                <a:gd name="connsiteY6" fmla="*/ 10643 h 238404"/>
                <a:gd name="connsiteX7" fmla="*/ 10643 w 170288"/>
                <a:gd name="connsiteY7" fmla="*/ 180080 h 238404"/>
                <a:gd name="connsiteX8" fmla="*/ 25118 w 170288"/>
                <a:gd name="connsiteY8" fmla="*/ 203069 h 238404"/>
                <a:gd name="connsiteX9" fmla="*/ 88976 w 170288"/>
                <a:gd name="connsiteY9" fmla="*/ 236275 h 238404"/>
                <a:gd name="connsiteX10" fmla="*/ 88124 w 170288"/>
                <a:gd name="connsiteY10" fmla="*/ 236275 h 238404"/>
                <a:gd name="connsiteX11" fmla="*/ 23415 w 170288"/>
                <a:gd name="connsiteY11" fmla="*/ 207326 h 238404"/>
                <a:gd name="connsiteX12" fmla="*/ 23415 w 170288"/>
                <a:gd name="connsiteY12" fmla="*/ 207326 h 238404"/>
                <a:gd name="connsiteX13" fmla="*/ 6386 w 170288"/>
                <a:gd name="connsiteY13" fmla="*/ 180080 h 238404"/>
                <a:gd name="connsiteX14" fmla="*/ 6386 w 170288"/>
                <a:gd name="connsiteY14" fmla="*/ 6386 h 238404"/>
                <a:gd name="connsiteX15" fmla="*/ 171565 w 170288"/>
                <a:gd name="connsiteY15" fmla="*/ 6386 h 238404"/>
                <a:gd name="connsiteX16" fmla="*/ 171565 w 170288"/>
                <a:gd name="connsiteY16" fmla="*/ 180080 h 238404"/>
                <a:gd name="connsiteX17" fmla="*/ 154537 w 170288"/>
                <a:gd name="connsiteY17" fmla="*/ 207326 h 238404"/>
                <a:gd name="connsiteX18" fmla="*/ 154537 w 170288"/>
                <a:gd name="connsiteY18" fmla="*/ 207326 h 238404"/>
                <a:gd name="connsiteX19" fmla="*/ 89827 w 170288"/>
                <a:gd name="connsiteY19" fmla="*/ 236275 h 238404"/>
                <a:gd name="connsiteX20" fmla="*/ 88976 w 170288"/>
                <a:gd name="connsiteY20" fmla="*/ 236275 h 23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xmlns="" id="{60852287-CE85-4D34-A4D2-DA02D721D374}"/>
                </a:ext>
              </a:extLst>
            </p:cNvPr>
            <p:cNvSpPr/>
            <p:nvPr/>
          </p:nvSpPr>
          <p:spPr>
            <a:xfrm>
              <a:off x="552619" y="2028564"/>
              <a:ext cx="127716" cy="204346"/>
            </a:xfrm>
            <a:custGeom>
              <a:avLst/>
              <a:gdLst>
                <a:gd name="connsiteX0" fmla="*/ 111113 w 127716"/>
                <a:gd name="connsiteY0" fmla="*/ 111965 h 204346"/>
                <a:gd name="connsiteX1" fmla="*/ 106005 w 127716"/>
                <a:gd name="connsiteY1" fmla="*/ 111965 h 204346"/>
                <a:gd name="connsiteX2" fmla="*/ 95787 w 127716"/>
                <a:gd name="connsiteY2" fmla="*/ 99193 h 204346"/>
                <a:gd name="connsiteX3" fmla="*/ 100045 w 127716"/>
                <a:gd name="connsiteY3" fmla="*/ 64284 h 204346"/>
                <a:gd name="connsiteX4" fmla="*/ 111113 w 127716"/>
                <a:gd name="connsiteY4" fmla="*/ 40444 h 204346"/>
                <a:gd name="connsiteX5" fmla="*/ 111113 w 127716"/>
                <a:gd name="connsiteY5" fmla="*/ 111965 h 204346"/>
                <a:gd name="connsiteX6" fmla="*/ 111113 w 127716"/>
                <a:gd name="connsiteY6" fmla="*/ 151131 h 204346"/>
                <a:gd name="connsiteX7" fmla="*/ 89827 w 127716"/>
                <a:gd name="connsiteY7" fmla="*/ 151131 h 204346"/>
                <a:gd name="connsiteX8" fmla="*/ 88125 w 127716"/>
                <a:gd name="connsiteY8" fmla="*/ 136657 h 204346"/>
                <a:gd name="connsiteX9" fmla="*/ 106005 w 127716"/>
                <a:gd name="connsiteY9" fmla="*/ 122182 h 204346"/>
                <a:gd name="connsiteX10" fmla="*/ 111113 w 127716"/>
                <a:gd name="connsiteY10" fmla="*/ 122182 h 204346"/>
                <a:gd name="connsiteX11" fmla="*/ 111113 w 127716"/>
                <a:gd name="connsiteY11" fmla="*/ 151131 h 204346"/>
                <a:gd name="connsiteX12" fmla="*/ 67690 w 127716"/>
                <a:gd name="connsiteY12" fmla="*/ 150280 h 204346"/>
                <a:gd name="connsiteX13" fmla="*/ 77907 w 127716"/>
                <a:gd name="connsiteY13" fmla="*/ 138359 h 204346"/>
                <a:gd name="connsiteX14" fmla="*/ 79610 w 127716"/>
                <a:gd name="connsiteY14" fmla="*/ 150280 h 204346"/>
                <a:gd name="connsiteX15" fmla="*/ 67690 w 127716"/>
                <a:gd name="connsiteY15" fmla="*/ 150280 h 204346"/>
                <a:gd name="connsiteX16" fmla="*/ 67690 w 127716"/>
                <a:gd name="connsiteY16" fmla="*/ 180080 h 204346"/>
                <a:gd name="connsiteX17" fmla="*/ 67690 w 127716"/>
                <a:gd name="connsiteY17" fmla="*/ 160497 h 204346"/>
                <a:gd name="connsiteX18" fmla="*/ 77907 w 127716"/>
                <a:gd name="connsiteY18" fmla="*/ 160497 h 204346"/>
                <a:gd name="connsiteX19" fmla="*/ 67690 w 127716"/>
                <a:gd name="connsiteY19" fmla="*/ 180080 h 204346"/>
                <a:gd name="connsiteX20" fmla="*/ 62581 w 127716"/>
                <a:gd name="connsiteY20" fmla="*/ 136657 h 204346"/>
                <a:gd name="connsiteX21" fmla="*/ 51512 w 127716"/>
                <a:gd name="connsiteY21" fmla="*/ 128994 h 204346"/>
                <a:gd name="connsiteX22" fmla="*/ 62581 w 127716"/>
                <a:gd name="connsiteY22" fmla="*/ 102599 h 204346"/>
                <a:gd name="connsiteX23" fmla="*/ 73650 w 127716"/>
                <a:gd name="connsiteY23" fmla="*/ 128994 h 204346"/>
                <a:gd name="connsiteX24" fmla="*/ 62581 w 127716"/>
                <a:gd name="connsiteY24" fmla="*/ 136657 h 204346"/>
                <a:gd name="connsiteX25" fmla="*/ 46404 w 127716"/>
                <a:gd name="connsiteY25" fmla="*/ 150280 h 204346"/>
                <a:gd name="connsiteX26" fmla="*/ 48107 w 127716"/>
                <a:gd name="connsiteY26" fmla="*/ 138359 h 204346"/>
                <a:gd name="connsiteX27" fmla="*/ 58324 w 127716"/>
                <a:gd name="connsiteY27" fmla="*/ 150280 h 204346"/>
                <a:gd name="connsiteX28" fmla="*/ 46404 w 127716"/>
                <a:gd name="connsiteY28" fmla="*/ 150280 h 204346"/>
                <a:gd name="connsiteX29" fmla="*/ 58324 w 127716"/>
                <a:gd name="connsiteY29" fmla="*/ 180080 h 204346"/>
                <a:gd name="connsiteX30" fmla="*/ 48107 w 127716"/>
                <a:gd name="connsiteY30" fmla="*/ 160497 h 204346"/>
                <a:gd name="connsiteX31" fmla="*/ 58324 w 127716"/>
                <a:gd name="connsiteY31" fmla="*/ 160497 h 204346"/>
                <a:gd name="connsiteX32" fmla="*/ 58324 w 127716"/>
                <a:gd name="connsiteY32" fmla="*/ 180080 h 204346"/>
                <a:gd name="connsiteX33" fmla="*/ 36186 w 127716"/>
                <a:gd name="connsiteY33" fmla="*/ 151131 h 204346"/>
                <a:gd name="connsiteX34" fmla="*/ 14900 w 127716"/>
                <a:gd name="connsiteY34" fmla="*/ 151131 h 204346"/>
                <a:gd name="connsiteX35" fmla="*/ 14900 w 127716"/>
                <a:gd name="connsiteY35" fmla="*/ 122182 h 204346"/>
                <a:gd name="connsiteX36" fmla="*/ 20009 w 127716"/>
                <a:gd name="connsiteY36" fmla="*/ 122182 h 204346"/>
                <a:gd name="connsiteX37" fmla="*/ 37889 w 127716"/>
                <a:gd name="connsiteY37" fmla="*/ 136657 h 204346"/>
                <a:gd name="connsiteX38" fmla="*/ 36186 w 127716"/>
                <a:gd name="connsiteY38" fmla="*/ 151131 h 204346"/>
                <a:gd name="connsiteX39" fmla="*/ 14900 w 127716"/>
                <a:gd name="connsiteY39" fmla="*/ 41295 h 204346"/>
                <a:gd name="connsiteX40" fmla="*/ 25969 w 127716"/>
                <a:gd name="connsiteY40" fmla="*/ 65135 h 204346"/>
                <a:gd name="connsiteX41" fmla="*/ 30226 w 127716"/>
                <a:gd name="connsiteY41" fmla="*/ 100045 h 204346"/>
                <a:gd name="connsiteX42" fmla="*/ 20009 w 127716"/>
                <a:gd name="connsiteY42" fmla="*/ 112816 h 204346"/>
                <a:gd name="connsiteX43" fmla="*/ 14900 w 127716"/>
                <a:gd name="connsiteY43" fmla="*/ 112816 h 204346"/>
                <a:gd name="connsiteX44" fmla="*/ 14900 w 127716"/>
                <a:gd name="connsiteY44" fmla="*/ 41295 h 204346"/>
                <a:gd name="connsiteX45" fmla="*/ 89827 w 127716"/>
                <a:gd name="connsiteY45" fmla="*/ 64284 h 204346"/>
                <a:gd name="connsiteX46" fmla="*/ 84719 w 127716"/>
                <a:gd name="connsiteY46" fmla="*/ 107708 h 204346"/>
                <a:gd name="connsiteX47" fmla="*/ 87273 w 127716"/>
                <a:gd name="connsiteY47" fmla="*/ 107708 h 204346"/>
                <a:gd name="connsiteX48" fmla="*/ 96639 w 127716"/>
                <a:gd name="connsiteY48" fmla="*/ 117073 h 204346"/>
                <a:gd name="connsiteX49" fmla="*/ 87273 w 127716"/>
                <a:gd name="connsiteY49" fmla="*/ 127291 h 204346"/>
                <a:gd name="connsiteX50" fmla="*/ 83867 w 127716"/>
                <a:gd name="connsiteY50" fmla="*/ 126439 h 204346"/>
                <a:gd name="connsiteX51" fmla="*/ 68541 w 127716"/>
                <a:gd name="connsiteY51" fmla="*/ 74501 h 204346"/>
                <a:gd name="connsiteX52" fmla="*/ 70244 w 127716"/>
                <a:gd name="connsiteY52" fmla="*/ 25969 h 204346"/>
                <a:gd name="connsiteX53" fmla="*/ 63433 w 127716"/>
                <a:gd name="connsiteY53" fmla="*/ 6386 h 204346"/>
                <a:gd name="connsiteX54" fmla="*/ 56621 w 127716"/>
                <a:gd name="connsiteY54" fmla="*/ 25969 h 204346"/>
                <a:gd name="connsiteX55" fmla="*/ 58324 w 127716"/>
                <a:gd name="connsiteY55" fmla="*/ 74501 h 204346"/>
                <a:gd name="connsiteX56" fmla="*/ 42998 w 127716"/>
                <a:gd name="connsiteY56" fmla="*/ 126439 h 204346"/>
                <a:gd name="connsiteX57" fmla="*/ 39592 w 127716"/>
                <a:gd name="connsiteY57" fmla="*/ 127291 h 204346"/>
                <a:gd name="connsiteX58" fmla="*/ 30226 w 127716"/>
                <a:gd name="connsiteY58" fmla="*/ 117073 h 204346"/>
                <a:gd name="connsiteX59" fmla="*/ 39592 w 127716"/>
                <a:gd name="connsiteY59" fmla="*/ 107708 h 204346"/>
                <a:gd name="connsiteX60" fmla="*/ 42147 w 127716"/>
                <a:gd name="connsiteY60" fmla="*/ 107708 h 204346"/>
                <a:gd name="connsiteX61" fmla="*/ 37038 w 127716"/>
                <a:gd name="connsiteY61" fmla="*/ 64284 h 204346"/>
                <a:gd name="connsiteX62" fmla="*/ 6386 w 127716"/>
                <a:gd name="connsiteY62" fmla="*/ 20860 h 204346"/>
                <a:gd name="connsiteX63" fmla="*/ 6386 w 127716"/>
                <a:gd name="connsiteY63" fmla="*/ 160497 h 204346"/>
                <a:gd name="connsiteX64" fmla="*/ 38741 w 127716"/>
                <a:gd name="connsiteY64" fmla="*/ 160497 h 204346"/>
                <a:gd name="connsiteX65" fmla="*/ 58324 w 127716"/>
                <a:gd name="connsiteY65" fmla="*/ 192852 h 204346"/>
                <a:gd name="connsiteX66" fmla="*/ 64284 w 127716"/>
                <a:gd name="connsiteY66" fmla="*/ 198812 h 204346"/>
                <a:gd name="connsiteX67" fmla="*/ 70244 w 127716"/>
                <a:gd name="connsiteY67" fmla="*/ 192852 h 204346"/>
                <a:gd name="connsiteX68" fmla="*/ 89827 w 127716"/>
                <a:gd name="connsiteY68" fmla="*/ 160497 h 204346"/>
                <a:gd name="connsiteX69" fmla="*/ 122182 w 127716"/>
                <a:gd name="connsiteY69" fmla="*/ 160497 h 204346"/>
                <a:gd name="connsiteX70" fmla="*/ 122182 w 127716"/>
                <a:gd name="connsiteY70" fmla="*/ 20860 h 204346"/>
                <a:gd name="connsiteX71" fmla="*/ 89827 w 127716"/>
                <a:gd name="connsiteY71" fmla="*/ 64284 h 2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463" dirty="0"/>
            </a:p>
          </p:txBody>
        </p:sp>
      </p:grpSp>
      <p:pic>
        <p:nvPicPr>
          <p:cNvPr id="5" name="Picture 2" descr="230515_blockpost_getty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357298"/>
            <a:ext cx="195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6" y="4929198"/>
            <a:ext cx="2665418" cy="15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0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5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66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67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68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69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70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71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72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873" name="Group 9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11874" name="CustomShape 10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75" name="Line 11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76" name="Line 12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77" name="Line 13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78" name="Line 14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79" name="Line 15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0" name="Line 16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1" name="Line 17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2" name="Line 18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3" name="CustomShape 19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4" name="CustomShape 20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5" name="CustomShape 21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6" name="CustomShape 22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7" name="Line 23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8" name="Line 24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9" name="Line 25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0" name="Line 26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1" name="Line 27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2" name="Line 28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3" name="Line 29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4" name="Line 30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5" name="CustomShape 31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6" name="CustomShape 32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7" name="CustomShape 33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8" name="CustomShape 34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9" name="Line 35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0" name="Line 36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1" name="Line 37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2" name="Line 38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3" name="Line 39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4" name="Line 40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5" name="Line 41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6" name="Line 42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7" name="CustomShape 43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8" name="CustomShape 44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9" name="CustomShape 45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0" name="CustomShape 46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1" name="Line 47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2" name="Line 48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3" name="Line 49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4" name="Line 50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5" name="Line 51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6" name="Line 52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7" name="Line 53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8" name="Line 54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9" name="CustomShape 55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0" name="CustomShape 56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1" name="CustomShape 57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2" name="CustomShape 58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3" name="Line 59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4" name="Line 60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5" name="Line 61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6" name="Line 62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7" name="Line 63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8" name="Line 64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9" name="Line 65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0" name="Line 66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1" name="CustomShape 67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2" name="CustomShape 68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3" name="CustomShape 69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4" name="CustomShape 70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5" name="Line 71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6" name="Line 72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7" name="Line 73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8" name="Line 74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9" name="Line 75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0" name="Line 76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1" name="Line 77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2" name="Line 78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3" name="CustomShape 79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4" name="CustomShape 80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5" name="CustomShape 81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6" name="CustomShape 82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7" name="Line 83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8" name="Line 84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9" name="Line 85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0" name="Line 86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1" name="Line 87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2" name="Line 88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3" name="Line 89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4" name="Line 90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5" name="CustomShape 91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6" name="CustomShape 92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7" name="CustomShape 93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8" name="CustomShape 94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9" name="Line 95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0" name="Line 96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1" name="Line 97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2" name="Line 98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3" name="Line 99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4" name="Line 100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5" name="Line 101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6" name="Line 102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7" name="CustomShape 103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8" name="CustomShape 104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9" name="CustomShape 105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0" name="CustomShape 106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1" name="Line 107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2" name="Line 108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3" name="Line 109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4" name="Line 110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5" name="Line 111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6" name="Line 112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7" name="Line 113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8" name="Line 114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9" name="CustomShape 115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0" name="CustomShape 116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1" name="CustomShape 117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2" name="CustomShape 118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3" name="Line 119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4" name="Line 120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5" name="Line 121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6" name="Line 122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7" name="Line 123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8" name="Line 124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9" name="Line 125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0" name="Line 126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1" name="CustomShape 127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2" name="CustomShape 128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3" name="CustomShape 129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4" name="CustomShape 130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5" name="Line 131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6" name="Line 132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7" name="Line 133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8" name="Line 134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9" name="Line 135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0" name="Line 136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1" name="Line 137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2" name="Line 138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3" name="CustomShape 139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4" name="CustomShape 140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5" name="CustomShape 141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6" name="CustomShape 142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7" name="Line 143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8" name="Line 144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9" name="Line 145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0" name="Line 146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1" name="Line 147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2" name="Line 148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3" name="Line 149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4" name="Line 150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5" name="CustomShape 151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6" name="CustomShape 152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7" name="CustomShape 153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8" name="CustomShape 154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9" name="Line 155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0" name="Line 156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1" name="Line 157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2" name="Line 158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3" name="Line 159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4" name="Line 160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5" name="Line 161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6" name="Line 162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7" name="CustomShape 163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8" name="CustomShape 164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9" name="CustomShape 165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0" name="CustomShape 166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1" name="Line 167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2" name="Line 168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3" name="Line 169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4" name="Line 170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5" name="Line 171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6" name="Line 172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7" name="Line 173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8" name="Line 174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9" name="CustomShape 175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0" name="CustomShape 176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1" name="CustomShape 177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2" name="CustomShape 178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3" name="Line 179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4" name="Line 180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5" name="Line 181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6" name="Line 182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7" name="Line 183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8" name="Line 184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9" name="Line 185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0" name="Line 186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1" name="CustomShape 187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2" name="CustomShape 188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3" name="CustomShape 189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4" name="CustomShape 190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5" name="Line 191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6" name="Line 192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7" name="Line 193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8" name="Line 194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9" name="Line 195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0" name="Line 196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1" name="Line 197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2" name="Line 198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3" name="CustomShape 199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4" name="CustomShape 200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5" name="CustomShape 201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6" name="CustomShape 202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7" name="Line 203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8" name="Line 204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9" name="Line 205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0" name="Line 206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1" name="Line 207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2" name="Line 208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3" name="Line 209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4" name="Line 210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5" name="CustomShape 211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6" name="CustomShape 212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7" name="CustomShape 213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8" name="CustomShape 214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9" name="Line 215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0" name="Line 216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1" name="Line 217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2" name="Line 218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3" name="Line 219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4" name="Line 220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5" name="Line 221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6" name="Line 222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7" name="CustomShape 223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8" name="CustomShape 224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9" name="CustomShape 225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0" name="CustomShape 226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1" name="Line 227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2" name="Line 228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3" name="Line 229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4" name="Line 230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5" name="Line 231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6" name="Line 232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7" name="Line 233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8" name="Line 234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9" name="CustomShape 235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0" name="CustomShape 236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1" name="CustomShape 237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2" name="CustomShape 238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3" name="Line 239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4" name="Line 240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5" name="Line 241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6" name="Line 242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7" name="Line 243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8" name="Line 244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9" name="Line 245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0" name="Line 246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1" name="CustomShape 247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2" name="CustomShape 248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3" name="CustomShape 249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4" name="CustomShape 250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5" name="Line 251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6" name="Line 252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7" name="Line 253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8" name="Line 254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9" name="Line 255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0" name="Line 256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1" name="Line 257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2" name="Line 258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3" name="CustomShape 259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4" name="CustomShape 260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5" name="CustomShape 261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6" name="CustomShape 262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7" name="Line 263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8" name="Line 264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9" name="Line 265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0" name="Line 266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1" name="Line 267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2" name="Line 268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3" name="Line 269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4" name="Line 270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5" name="CustomShape 271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6" name="CustomShape 272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7" name="CustomShape 273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8" name="CustomShape 274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9" name="Line 275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0" name="Line 276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1" name="Line 277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2" name="Line 278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3" name="Line 279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4" name="Line 280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5" name="Line 281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6" name="Line 282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7" name="CustomShape 283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8" name="CustomShape 284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9" name="CustomShape 285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0" name="CustomShape 286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1" name="Line 287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2" name="Line 288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3" name="Line 289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4" name="Line 290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5" name="Line 291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6" name="Line 292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7" name="Line 293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8" name="Line 294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9" name="CustomShape 295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0" name="CustomShape 296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1" name="CustomShape 297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2" name="CustomShape 298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3" name="Line 299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4" name="Line 300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5" name="Line 301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6" name="Line 302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7" name="Line 303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8" name="Line 304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9" name="Line 305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0" name="Line 306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1" name="CustomShape 307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2" name="CustomShape 308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3" name="CustomShape 309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4" name="CustomShape 310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5" name="Line 311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6" name="Line 312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7" name="Line 313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8" name="Line 314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9" name="Line 315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0" name="Line 316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1" name="Line 317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2" name="Line 318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3" name="CustomShape 319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4" name="CustomShape 320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5" name="CustomShape 321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6" name="CustomShape 322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7" name="Line 323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8" name="Line 324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9" name="Line 325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0" name="Line 326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1" name="Line 327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2" name="Line 328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3" name="Line 329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4" name="Line 330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5" name="CustomShape 331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6" name="CustomShape 332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7" name="CustomShape 333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8" name="CustomShape 334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9" name="Line 335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0" name="Line 336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1" name="Line 337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2" name="Line 338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3" name="Line 339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4" name="Line 340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5" name="Line 341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6" name="Line 342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7" name="CustomShape 343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8" name="CustomShape 344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9" name="CustomShape 345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0" name="CustomShape 346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1" name="Line 347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2" name="Line 348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3" name="Line 349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4" name="Line 350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5" name="Line 351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6" name="Line 352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7" name="Line 353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8" name="Line 354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9" name="CustomShape 355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0" name="CustomShape 356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1" name="CustomShape 357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2" name="CustomShape 358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3" name="Line 359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4" name="Line 360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5" name="Line 361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6" name="Line 362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7" name="Line 363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8" name="Line 364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9" name="Line 365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0" name="Line 366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1" name="CustomShape 367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2" name="CustomShape 368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3" name="CustomShape 369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4" name="CustomShape 370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5" name="CustomShape 371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6" name="Line 372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7" name="Line 373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8" name="Line 374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9" name="Line 375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0" name="Line 376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1" name="Line 377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2" name="Line 378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3" name="Line 379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4" name="CustomShape 380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5" name="CustomShape 381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6" name="CustomShape 382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7" name="CustomShape 383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8" name="Line 384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9" name="Line 385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0" name="Line 386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1" name="Line 387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2" name="Line 388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3" name="Line 389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4" name="Line 390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5" name="Line 391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6" name="CustomShape 392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7" name="CustomShape 393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8" name="CustomShape 394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9" name="CustomShape 395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0" name="CustomShape 396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1" name="Line 397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2" name="Line 398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3" name="Line 399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4" name="Line 400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5" name="Line 401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6" name="Line 402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7" name="Line 403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8" name="CustomShape 404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9" name="CustomShape 405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0" name="CustomShape 406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1" name="CustomShape 407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2" name="Line 408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3" name="Line 409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4" name="Line 410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5" name="Line 411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6" name="Line 412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7" name="Line 413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8" name="Line 414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9" name="CustomShape 415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0" name="CustomShape 416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1" name="CustomShape 417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2" name="CustomShape 418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3" name="Line 419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4" name="Line 420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5" name="Line 421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6" name="Line 422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7" name="Line 423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8" name="Line 424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9" name="Line 425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0" name="CustomShape 426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1" name="CustomShape 427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2" name="CustomShape 428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3" name="CustomShape 429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4" name="Line 430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5" name="Line 431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6" name="Line 432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7" name="Line 433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8" name="Line 434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9" name="Line 435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0" name="Line 436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1" name="Line 437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2" name="CustomShape 438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3" name="CustomShape 439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4" name="CustomShape 440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5" name="Line 441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6" name="CustomShape 442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7" name="Line 443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8" name="Line 444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9" name="Line 445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0" name="Line 446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1" name="Line 447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2" name="Line 448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3" name="Line 449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4" name="CustomShape 450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5" name="CustomShape 451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6" name="CustomShape 452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7" name="CustomShape 453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8" name="Line 454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9" name="Line 455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0" name="Line 456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1" name="Line 457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2" name="Line 458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3" name="Line 459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4" name="Line 460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5" name="Line 461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6" name="CustomShape 462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7" name="CustomShape 463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8" name="CustomShape 464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329" name="CustomShape 465"/>
          <p:cNvSpPr/>
          <p:nvPr/>
        </p:nvSpPr>
        <p:spPr>
          <a:xfrm>
            <a:off x="344880" y="207000"/>
            <a:ext cx="1123848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50000">
                <a:srgbClr val="0C183B"/>
              </a:gs>
              <a:gs pos="100000">
                <a:srgbClr val="0C183B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0" name="CustomShape 466"/>
          <p:cNvSpPr/>
          <p:nvPr/>
        </p:nvSpPr>
        <p:spPr>
          <a:xfrm>
            <a:off x="1355400" y="2162520"/>
            <a:ext cx="3627360" cy="2645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 dirty="0">
                <a:solidFill>
                  <a:srgbClr val="FFDD00"/>
                </a:solidFill>
                <a:latin typeface="Arial Black"/>
                <a:ea typeface="Open Sans Extrabold"/>
              </a:rPr>
              <a:t>10</a:t>
            </a:r>
            <a:endParaRPr lang="uk-UA" sz="16600" b="0" strike="noStrike" spc="-1" dirty="0">
              <a:latin typeface="Arial"/>
            </a:endParaRPr>
          </a:p>
        </p:txBody>
      </p:sp>
      <p:sp>
        <p:nvSpPr>
          <p:cNvPr id="12331" name="CustomShape 467"/>
          <p:cNvSpPr/>
          <p:nvPr/>
        </p:nvSpPr>
        <p:spPr>
          <a:xfrm>
            <a:off x="5228640" y="257868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2" name="CustomShape 468"/>
          <p:cNvSpPr/>
          <p:nvPr/>
        </p:nvSpPr>
        <p:spPr>
          <a:xfrm>
            <a:off x="5934600" y="2891880"/>
            <a:ext cx="543708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Персонал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поліції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3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4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5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6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7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8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9" name="CustomShape 7"/>
          <p:cNvSpPr/>
          <p:nvPr/>
        </p:nvSpPr>
        <p:spPr>
          <a:xfrm flipH="1">
            <a:off x="88200" y="219240"/>
            <a:ext cx="11502360" cy="636192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40" name="CustomShape 8"/>
          <p:cNvSpPr/>
          <p:nvPr/>
        </p:nvSpPr>
        <p:spPr>
          <a:xfrm>
            <a:off x="7990200" y="207000"/>
            <a:ext cx="3604320" cy="316152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341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12342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43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44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45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46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47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48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49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0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1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2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3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4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5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6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7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8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9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0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1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2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3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4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5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6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7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8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9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0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1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2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3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4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5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6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7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8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9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0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1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2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3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4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5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6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7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8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9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0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1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2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3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4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5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6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7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8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9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0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1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2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3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4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5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6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7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8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9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0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1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2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3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4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5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6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7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418" name="CustomShape 86"/>
          <p:cNvSpPr/>
          <p:nvPr/>
        </p:nvSpPr>
        <p:spPr>
          <a:xfrm>
            <a:off x="1678320" y="733680"/>
            <a:ext cx="18662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Персонал</a:t>
            </a:r>
            <a:endParaRPr lang="uk-UA" sz="21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поліції</a:t>
            </a:r>
            <a:endParaRPr lang="uk-UA" sz="2100" b="0" strike="noStrike" spc="-1">
              <a:latin typeface="Arial"/>
            </a:endParaRPr>
          </a:p>
        </p:txBody>
      </p:sp>
      <p:sp>
        <p:nvSpPr>
          <p:cNvPr id="12419" name="CustomShape 87"/>
          <p:cNvSpPr/>
          <p:nvPr/>
        </p:nvSpPr>
        <p:spPr>
          <a:xfrm>
            <a:off x="7990920" y="3353400"/>
            <a:ext cx="3602160" cy="3240720"/>
          </a:xfrm>
          <a:prstGeom prst="rect">
            <a:avLst/>
          </a:prstGeom>
          <a:solidFill>
            <a:srgbClr val="FFDD00"/>
          </a:solidFill>
          <a:ln w="50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420" name="Group 88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12421" name="CustomShape 89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2" name="Line 90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3" name="Line 91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4" name="Line 92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5" name="Line 93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6" name="Line 94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7" name="Line 95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8" name="Line 96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9" name="Line 97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0" name="CustomShape 98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1" name="CustomShape 99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2" name="CustomShape 100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3" name="CustomShape 101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4" name="Line 102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5" name="Line 103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6" name="Line 104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7" name="Line 105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8" name="Line 106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9" name="Line 107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0" name="Line 108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1" name="Line 109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2" name="CustomShape 110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3" name="CustomShape 111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4" name="CustomShape 112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5" name="CustomShape 113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6" name="Line 114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7" name="Line 115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8" name="Line 116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9" name="Line 117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0" name="Line 118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1" name="Line 119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2" name="Line 120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3" name="Line 121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4" name="CustomShape 122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5" name="CustomShape 123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6" name="CustomShape 124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7" name="CustomShape 125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8" name="Line 126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9" name="Line 127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0" name="Line 128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1" name="Line 129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2" name="Line 130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3" name="Line 131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4" name="Line 132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5" name="Line 133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6" name="CustomShape 134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7" name="CustomShape 135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8" name="CustomShape 136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9" name="CustomShape 137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0" name="Line 138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1" name="Line 139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2" name="Line 140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3" name="Line 141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4" name="Line 142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5" name="Line 143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6" name="Line 144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7" name="Line 145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8" name="CustomShape 146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9" name="CustomShape 147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0" name="CustomShape 148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1" name="CustomShape 149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2" name="Line 150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3" name="Line 151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4" name="Line 152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5" name="Line 153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6" name="Line 154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7" name="Line 155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8" name="Line 156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9" name="Line 157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0" name="CustomShape 158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1" name="CustomShape 159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2" name="CustomShape 160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3" name="CustomShape 161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4" name="Line 162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5" name="Line 163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6" name="Line 164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7" name="Line 165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8" name="Line 166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9" name="Line 167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0" name="Line 168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1" name="Line 169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2" name="CustomShape 170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3" name="CustomShape 171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4" name="CustomShape 172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5" name="CustomShape 173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6" name="Line 174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7" name="Line 175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8" name="Line 176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9" name="Line 177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0" name="Line 178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1" name="Line 179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2" name="Line 180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3" name="Line 181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4" name="CustomShape 182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5" name="CustomShape 183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6" name="CustomShape 184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7" name="CustomShape 185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8" name="Line 186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9" name="Line 187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0" name="Line 188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1" name="Line 189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2" name="Line 190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3" name="Line 191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4" name="Line 192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5" name="Line 193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6" name="CustomShape 194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7" name="CustomShape 195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8" name="CustomShape 196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9" name="CustomShape 197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0" name="Line 198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1" name="Line 199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2" name="Line 200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3" name="Line 201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4" name="Line 202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5" name="Line 203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6" name="Line 204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7" name="Line 205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8" name="CustomShape 206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9" name="CustomShape 207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0" name="CustomShape 208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1" name="CustomShape 209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2" name="Line 210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3" name="Line 211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4" name="Line 212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5" name="Line 213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6" name="Line 214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7" name="Line 215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8" name="Line 216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9" name="Line 217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0" name="CustomShape 218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1" name="CustomShape 219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2" name="CustomShape 220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3" name="CustomShape 221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4" name="Line 222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5" name="Line 223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6" name="Line 224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7" name="Line 225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8" name="Line 226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9" name="Line 227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0" name="Line 228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1" name="Line 229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2" name="CustomShape 230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3" name="CustomShape 231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4" name="CustomShape 232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5" name="CustomShape 233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6" name="Line 234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7" name="Line 235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8" name="Line 236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9" name="Line 237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0" name="Line 238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1" name="Line 239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2" name="Line 240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3" name="Line 241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4" name="CustomShape 242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5" name="CustomShape 243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6" name="CustomShape 244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7" name="CustomShape 245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8" name="Line 246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9" name="Line 247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0" name="Line 248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1" name="Line 249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2" name="Line 250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3" name="Line 251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4" name="Line 252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5" name="Line 253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6" name="CustomShape 254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7" name="CustomShape 255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8" name="CustomShape 256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9" name="CustomShape 257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0" name="Line 258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1" name="Line 259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2" name="Line 260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3" name="Line 261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4" name="Line 262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5" name="Line 263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6" name="Line 264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7" name="Line 265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8" name="CustomShape 266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9" name="CustomShape 267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0" name="CustomShape 268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1" name="CustomShape 269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2" name="Line 270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3" name="Line 271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4" name="Line 272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5" name="Line 273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6" name="Line 274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7" name="Line 275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8" name="Line 276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9" name="Line 277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0" name="CustomShape 278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1" name="CustomShape 279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2" name="CustomShape 280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3" name="CustomShape 281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4" name="Line 282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5" name="Line 283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6" name="Line 284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7" name="Line 285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8" name="Line 286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9" name="Line 287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0" name="Line 288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1" name="Line 289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2" name="CustomShape 290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3" name="CustomShape 291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4" name="CustomShape 292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5" name="CustomShape 293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6" name="Line 294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7" name="Line 295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8" name="Line 296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9" name="Line 297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0" name="Line 298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1" name="Line 299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2" name="Line 300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3" name="Line 301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4" name="CustomShape 302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5" name="CustomShape 303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6" name="CustomShape 304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7" name="CustomShape 305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8" name="Line 306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9" name="Line 307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0" name="Line 308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1" name="Line 309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2" name="Line 310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3" name="Line 311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4" name="Line 312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5" name="Line 313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6" name="CustomShape 314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7" name="CustomShape 315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8" name="CustomShape 316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9" name="CustomShape 317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0" name="Line 318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1" name="Line 319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2" name="Line 320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3" name="Line 321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4" name="Line 322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5" name="Line 323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6" name="Line 324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7" name="Line 325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8" name="CustomShape 326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9" name="CustomShape 327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0" name="CustomShape 328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1" name="CustomShape 329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2" name="Line 330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3" name="Line 331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4" name="Line 332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5" name="Line 333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6" name="Line 334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7" name="Line 335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8" name="Line 336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9" name="Line 337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0" name="CustomShape 338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1" name="CustomShape 339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2" name="CustomShape 340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3" name="CustomShape 341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4" name="Line 342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5" name="Line 343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6" name="Line 344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7" name="Line 345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8" name="Line 346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9" name="Line 347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0" name="Line 348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1" name="Line 349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2" name="CustomShape 350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3" name="CustomShape 351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4" name="CustomShape 352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5" name="CustomShape 353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6" name="Line 354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7" name="Line 355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8" name="Line 356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9" name="Line 357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0" name="Line 358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1" name="Line 359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2" name="Line 360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3" name="Line 361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4" name="CustomShape 362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5" name="CustomShape 363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6" name="CustomShape 364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7" name="CustomShape 365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8" name="Line 366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9" name="Line 367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0" name="Line 368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1" name="Line 369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2" name="Line 370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3" name="Line 371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4" name="Line 372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5" name="Line 373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6" name="CustomShape 374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7" name="CustomShape 375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8" name="CustomShape 376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9" name="CustomShape 377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0" name="Line 378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1" name="Line 379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2" name="Line 380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3" name="Line 381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4" name="Line 382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5" name="Line 383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6" name="Line 384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7" name="Line 385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8" name="CustomShape 386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9" name="CustomShape 387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0" name="CustomShape 388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1" name="CustomShape 389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2" name="Line 390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3" name="Line 391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4" name="Line 392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5" name="Line 393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6" name="Line 394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7" name="Line 395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8" name="Line 396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9" name="Line 397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0" name="CustomShape 398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1" name="CustomShape 399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2" name="CustomShape 400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3" name="CustomShape 401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4" name="Line 402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5" name="Line 403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6" name="Line 404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7" name="Line 405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8" name="Line 406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9" name="Line 407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0" name="Line 408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1" name="Line 409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2" name="CustomShape 410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3" name="CustomShape 411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4" name="CustomShape 412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5" name="CustomShape 413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6" name="Line 414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7" name="Line 415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8" name="Line 416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9" name="Line 417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0" name="Line 418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1" name="Line 419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2" name="Line 420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3" name="Line 421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4" name="CustomShape 422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5" name="CustomShape 423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6" name="CustomShape 424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7" name="CustomShape 425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8" name="Line 426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9" name="Line 427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0" name="Line 428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1" name="Line 429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2" name="Line 430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3" name="Line 431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4" name="Line 432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5" name="Line 433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6" name="CustomShape 434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7" name="CustomShape 435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8" name="CustomShape 436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9" name="CustomShape 437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0" name="Line 438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1" name="Line 439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2" name="Line 440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3" name="Line 441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4" name="Line 442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5" name="Line 443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6" name="Line 444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7" name="Line 445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8" name="CustomShape 446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9" name="CustomShape 447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0" name="CustomShape 448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1" name="CustomShape 449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2" name="Line 450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3" name="Line 451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4" name="Line 452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5" name="Line 453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6" name="Line 454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7" name="Line 455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8" name="Line 456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9" name="Line 457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0" name="CustomShape 458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1" name="CustomShape 459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2" name="CustomShape 460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3" name="CustomShape 461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4" name="Line 462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5" name="Line 463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6" name="Line 464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7" name="Line 465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8" name="Line 466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9" name="Line 467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0" name="Line 468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1" name="Line 469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2" name="CustomShape 470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3" name="CustomShape 471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4" name="CustomShape 472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5" name="CustomShape 473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6" name="CustomShape 474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7" name="Line 475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8" name="Line 476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9" name="Line 477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0" name="Line 478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1" name="Line 479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2" name="Line 480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3" name="Line 481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4" name="CustomShape 482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5" name="CustomShape 483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6" name="CustomShape 484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7" name="CustomShape 485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8" name="Line 486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9" name="Line 487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0" name="Line 488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1" name="Line 489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2" name="Line 490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3" name="Line 491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4" name="Line 492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5" name="CustomShape 493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6" name="CustomShape 494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7" name="CustomShape 495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8" name="CustomShape 496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9" name="Line 497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0" name="Line 498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1" name="Line 499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2" name="Line 500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3" name="Line 501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4" name="Line 502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5" name="Line 503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6" name="CustomShape 504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7" name="CustomShape 505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8" name="CustomShape 506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9" name="CustomShape 507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0" name="Line 508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1" name="Line 509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2" name="Line 510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3" name="Line 511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4" name="Line 512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5" name="Line 513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6" name="Line 514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7" name="Line 515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8" name="CustomShape 516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9" name="CustomShape 517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0" name="CustomShape 518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1" name="Line 519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2" name="CustomShape 520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3" name="Line 521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4" name="Line 522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5" name="Line 523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6" name="Line 524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7" name="Line 525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8" name="Line 526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9" name="Line 527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0" name="CustomShape 528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1" name="CustomShape 529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2" name="CustomShape 530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3" name="CustomShape 531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4" name="Line 532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5" name="Line 533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6" name="Line 534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7" name="Line 535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8" name="Line 536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9" name="Line 537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70" name="Line 538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71" name="Line 539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72" name="CustomShape 540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73" name="CustomShape 541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74" name="CustomShape 542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2875" name="Рисунок 613"/>
          <p:cNvPicPr/>
          <p:nvPr/>
        </p:nvPicPr>
        <p:blipFill>
          <a:blip r:embed="rId2"/>
          <a:stretch/>
        </p:blipFill>
        <p:spPr>
          <a:xfrm>
            <a:off x="1001880" y="2077560"/>
            <a:ext cx="750960" cy="1047960"/>
          </a:xfrm>
          <a:prstGeom prst="rect">
            <a:avLst/>
          </a:prstGeom>
          <a:ln>
            <a:noFill/>
          </a:ln>
        </p:spPr>
      </p:pic>
      <p:sp>
        <p:nvSpPr>
          <p:cNvPr id="12876" name="CustomShape 543"/>
          <p:cNvSpPr/>
          <p:nvPr/>
        </p:nvSpPr>
        <p:spPr>
          <a:xfrm>
            <a:off x="555480" y="3024720"/>
            <a:ext cx="16441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58</a:t>
            </a:r>
            <a:endParaRPr lang="uk-UA" sz="3600" b="0" strike="noStrike" spc="-1">
              <a:latin typeface="Arial"/>
            </a:endParaRPr>
          </a:p>
        </p:txBody>
      </p:sp>
      <p:sp>
        <p:nvSpPr>
          <p:cNvPr id="12877" name="CustomShape 544"/>
          <p:cNvSpPr/>
          <p:nvPr/>
        </p:nvSpPr>
        <p:spPr>
          <a:xfrm>
            <a:off x="501120" y="3595320"/>
            <a:ext cx="175248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КІЛЬКІСТЬ ПОЛІЦЕЙСЬКИХ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2878" name="CustomShape 545"/>
          <p:cNvSpPr/>
          <p:nvPr/>
        </p:nvSpPr>
        <p:spPr>
          <a:xfrm>
            <a:off x="467280" y="4304520"/>
            <a:ext cx="244044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ЗАДІЯНО У ЗАХОДАХ, КРІМ ОСНОВНИХ ОБОВ'ЯЗКІВ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2879" name="CustomShape 546"/>
          <p:cNvSpPr/>
          <p:nvPr/>
        </p:nvSpPr>
        <p:spPr>
          <a:xfrm>
            <a:off x="434520" y="4782240"/>
            <a:ext cx="2586240" cy="16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uk-UA" sz="1000" b="0" strike="noStrike" spc="-1">
                <a:solidFill>
                  <a:srgbClr val="58595B"/>
                </a:solidFill>
                <a:latin typeface="Arial"/>
                <a:ea typeface="DejaVu Sans"/>
              </a:rPr>
              <a:t>Окрім виконання прямих функціональних обов’язків, працівники  відділу поліції постійно залучаються до несення служби по охороні громадського порядку в вихідні дні, по  охороні адміністративної будівлі Тростянецького міського суду, вокзалах  та для охорони публічного порядку на масових заходах, дотримання карантинних заходів.</a:t>
            </a:r>
            <a:endParaRPr lang="uk-UA" sz="1000" b="0" strike="noStrike" spc="-1">
              <a:latin typeface="Arial"/>
            </a:endParaRPr>
          </a:p>
        </p:txBody>
      </p:sp>
      <p:sp>
        <p:nvSpPr>
          <p:cNvPr id="12880" name="CustomShape 547"/>
          <p:cNvSpPr/>
          <p:nvPr/>
        </p:nvSpPr>
        <p:spPr>
          <a:xfrm>
            <a:off x="2948760" y="4782240"/>
            <a:ext cx="265824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0" strike="noStrike" spc="-1">
                <a:solidFill>
                  <a:srgbClr val="595959"/>
                </a:solidFill>
                <a:latin typeface="Calibri"/>
                <a:ea typeface="DejaVu Sans"/>
              </a:rPr>
              <a:t>- Некомплект кадрів.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uk-UA" sz="1200" b="0" strike="noStrike" spc="-1">
              <a:latin typeface="Arial"/>
            </a:endParaRPr>
          </a:p>
        </p:txBody>
      </p:sp>
      <p:sp>
        <p:nvSpPr>
          <p:cNvPr id="12881" name="CustomShape 548"/>
          <p:cNvSpPr/>
          <p:nvPr/>
        </p:nvSpPr>
        <p:spPr>
          <a:xfrm>
            <a:off x="2948760" y="4304520"/>
            <a:ext cx="276516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ПРОБЛЕМИ З ПЕРСОНАЛОМ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2882" name="CustomShape 549"/>
          <p:cNvSpPr/>
          <p:nvPr/>
        </p:nvSpPr>
        <p:spPr>
          <a:xfrm>
            <a:off x="5546520" y="1160640"/>
            <a:ext cx="2434320" cy="388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НЕКОМПЛЕКТ.  НАВАНТАЖЕННЯ НА ОДНОГО  ПОЛІЦЕЙСЬКОГО</a:t>
            </a:r>
            <a:endParaRPr lang="uk-UA" sz="1200" b="0" strike="noStrike" spc="-1" dirty="0">
              <a:latin typeface="Arial"/>
            </a:endParaRPr>
          </a:p>
        </p:txBody>
      </p:sp>
      <p:grpSp>
        <p:nvGrpSpPr>
          <p:cNvPr id="12883" name="Group 550"/>
          <p:cNvGrpSpPr/>
          <p:nvPr/>
        </p:nvGrpSpPr>
        <p:grpSpPr>
          <a:xfrm>
            <a:off x="3144240" y="2550240"/>
            <a:ext cx="405720" cy="546480"/>
            <a:chOff x="3144240" y="2550240"/>
            <a:chExt cx="405720" cy="546480"/>
          </a:xfrm>
        </p:grpSpPr>
        <p:grpSp>
          <p:nvGrpSpPr>
            <p:cNvPr id="12884" name="Group 551"/>
            <p:cNvGrpSpPr/>
            <p:nvPr/>
          </p:nvGrpSpPr>
          <p:grpSpPr>
            <a:xfrm>
              <a:off x="3230280" y="2550240"/>
              <a:ext cx="229320" cy="243000"/>
              <a:chOff x="3230280" y="2550240"/>
              <a:chExt cx="229320" cy="243000"/>
            </a:xfrm>
          </p:grpSpPr>
          <p:sp>
            <p:nvSpPr>
              <p:cNvPr id="12885" name="CustomShape 552"/>
              <p:cNvSpPr/>
              <p:nvPr/>
            </p:nvSpPr>
            <p:spPr>
              <a:xfrm>
                <a:off x="3230280" y="2550240"/>
                <a:ext cx="229320" cy="2430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419100">
                    <a:moveTo>
                      <a:pt x="365284" y="331809"/>
                    </a:moveTo>
                    <a:cubicBezTo>
                      <a:pt x="356521" y="297519"/>
                      <a:pt x="390049" y="211794"/>
                      <a:pt x="390334" y="151406"/>
                    </a:cubicBezTo>
                    <a:cubicBezTo>
                      <a:pt x="390334" y="103114"/>
                      <a:pt x="376619" y="81492"/>
                      <a:pt x="350711" y="66824"/>
                    </a:cubicBezTo>
                    <a:cubicBezTo>
                      <a:pt x="335756" y="58347"/>
                      <a:pt x="301276" y="66157"/>
                      <a:pt x="301276" y="66157"/>
                    </a:cubicBezTo>
                    <a:cubicBezTo>
                      <a:pt x="301276" y="66157"/>
                      <a:pt x="283464" y="32439"/>
                      <a:pt x="223837" y="13865"/>
                    </a:cubicBezTo>
                    <a:cubicBezTo>
                      <a:pt x="174842" y="525"/>
                      <a:pt x="122553" y="7207"/>
                      <a:pt x="78486" y="32439"/>
                    </a:cubicBezTo>
                    <a:cubicBezTo>
                      <a:pt x="41624" y="56251"/>
                      <a:pt x="23813" y="82445"/>
                      <a:pt x="22955" y="172551"/>
                    </a:cubicBezTo>
                    <a:cubicBezTo>
                      <a:pt x="22193" y="255133"/>
                      <a:pt x="33528" y="328476"/>
                      <a:pt x="28289" y="363051"/>
                    </a:cubicBezTo>
                    <a:cubicBezTo>
                      <a:pt x="25874" y="382190"/>
                      <a:pt x="18594" y="400390"/>
                      <a:pt x="7144" y="415915"/>
                    </a:cubicBezTo>
                    <a:cubicBezTo>
                      <a:pt x="7144" y="415915"/>
                      <a:pt x="64294" y="423249"/>
                      <a:pt x="96203" y="406390"/>
                    </a:cubicBezTo>
                    <a:cubicBezTo>
                      <a:pt x="112260" y="395616"/>
                      <a:pt x="127480" y="383644"/>
                      <a:pt x="141732" y="370576"/>
                    </a:cubicBezTo>
                    <a:cubicBezTo>
                      <a:pt x="92848" y="347777"/>
                      <a:pt x="57212" y="303706"/>
                      <a:pt x="45148" y="251133"/>
                    </a:cubicBezTo>
                    <a:cubicBezTo>
                      <a:pt x="43910" y="246561"/>
                      <a:pt x="35623" y="216652"/>
                      <a:pt x="48863" y="199888"/>
                    </a:cubicBezTo>
                    <a:cubicBezTo>
                      <a:pt x="56102" y="190363"/>
                      <a:pt x="72676" y="187696"/>
                      <a:pt x="100298" y="182838"/>
                    </a:cubicBezTo>
                    <a:cubicBezTo>
                      <a:pt x="133363" y="178483"/>
                      <a:pt x="165633" y="169405"/>
                      <a:pt x="196120" y="155883"/>
                    </a:cubicBezTo>
                    <a:cubicBezTo>
                      <a:pt x="230391" y="138649"/>
                      <a:pt x="262174" y="116862"/>
                      <a:pt x="290608" y="91113"/>
                    </a:cubicBezTo>
                    <a:cubicBezTo>
                      <a:pt x="294356" y="87422"/>
                      <a:pt x="300386" y="87467"/>
                      <a:pt x="304078" y="91216"/>
                    </a:cubicBezTo>
                    <a:cubicBezTo>
                      <a:pt x="305481" y="92640"/>
                      <a:pt x="306400" y="94470"/>
                      <a:pt x="306705" y="96447"/>
                    </a:cubicBezTo>
                    <a:cubicBezTo>
                      <a:pt x="308973" y="112115"/>
                      <a:pt x="314418" y="127154"/>
                      <a:pt x="322707" y="140643"/>
                    </a:cubicBezTo>
                    <a:cubicBezTo>
                      <a:pt x="326589" y="145617"/>
                      <a:pt x="331371" y="149817"/>
                      <a:pt x="336804" y="153025"/>
                    </a:cubicBezTo>
                    <a:cubicBezTo>
                      <a:pt x="343137" y="156820"/>
                      <a:pt x="348592" y="161917"/>
                      <a:pt x="352806" y="167979"/>
                    </a:cubicBezTo>
                    <a:cubicBezTo>
                      <a:pt x="359684" y="181403"/>
                      <a:pt x="363583" y="196153"/>
                      <a:pt x="364236" y="211223"/>
                    </a:cubicBezTo>
                    <a:cubicBezTo>
                      <a:pt x="363613" y="280731"/>
                      <a:pt x="322316" y="343422"/>
                      <a:pt x="258699" y="371433"/>
                    </a:cubicBezTo>
                    <a:cubicBezTo>
                      <a:pt x="270701" y="382006"/>
                      <a:pt x="286417" y="395055"/>
                      <a:pt x="303752" y="407628"/>
                    </a:cubicBezTo>
                    <a:cubicBezTo>
                      <a:pt x="332327" y="428298"/>
                      <a:pt x="401384" y="399723"/>
                      <a:pt x="401384" y="399723"/>
                    </a:cubicBezTo>
                    <a:cubicBezTo>
                      <a:pt x="401384" y="399723"/>
                      <a:pt x="379095" y="386388"/>
                      <a:pt x="365284" y="331809"/>
                    </a:cubicBezTo>
                    <a:close/>
                  </a:path>
                </a:pathLst>
              </a:cu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86" name="CustomShape 553"/>
              <p:cNvSpPr/>
              <p:nvPr/>
            </p:nvSpPr>
            <p:spPr>
              <a:xfrm>
                <a:off x="3260880" y="2613240"/>
                <a:ext cx="169200" cy="148680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57175">
                    <a:moveTo>
                      <a:pt x="292068" y="103061"/>
                    </a:moveTo>
                    <a:cubicBezTo>
                      <a:pt x="291560" y="91548"/>
                      <a:pt x="288775" y="80249"/>
                      <a:pt x="283877" y="69818"/>
                    </a:cubicBezTo>
                    <a:cubicBezTo>
                      <a:pt x="281087" y="65877"/>
                      <a:pt x="277440" y="62620"/>
                      <a:pt x="273209" y="60293"/>
                    </a:cubicBezTo>
                    <a:cubicBezTo>
                      <a:pt x="265924" y="55905"/>
                      <a:pt x="259475" y="50262"/>
                      <a:pt x="254159" y="43625"/>
                    </a:cubicBezTo>
                    <a:cubicBezTo>
                      <a:pt x="246495" y="32591"/>
                      <a:pt x="240969" y="20216"/>
                      <a:pt x="237871" y="7144"/>
                    </a:cubicBezTo>
                    <a:cubicBezTo>
                      <a:pt x="211278" y="29471"/>
                      <a:pt x="182193" y="48648"/>
                      <a:pt x="151193" y="64294"/>
                    </a:cubicBezTo>
                    <a:cubicBezTo>
                      <a:pt x="119015" y="78608"/>
                      <a:pt x="84950" y="88231"/>
                      <a:pt x="50038" y="92869"/>
                    </a:cubicBezTo>
                    <a:cubicBezTo>
                      <a:pt x="33941" y="95726"/>
                      <a:pt x="13843" y="99251"/>
                      <a:pt x="10414" y="102870"/>
                    </a:cubicBezTo>
                    <a:cubicBezTo>
                      <a:pt x="4699" y="110300"/>
                      <a:pt x="7652" y="129254"/>
                      <a:pt x="10414" y="137255"/>
                    </a:cubicBezTo>
                    <a:cubicBezTo>
                      <a:pt x="26702" y="205930"/>
                      <a:pt x="84995" y="255461"/>
                      <a:pt x="149193" y="255461"/>
                    </a:cubicBezTo>
                    <a:cubicBezTo>
                      <a:pt x="225393" y="255461"/>
                      <a:pt x="292068" y="184214"/>
                      <a:pt x="292068" y="103061"/>
                    </a:cubicBezTo>
                    <a:close/>
                  </a:path>
                </a:pathLst>
              </a:cu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887" name="CustomShape 554"/>
            <p:cNvSpPr/>
            <p:nvPr/>
          </p:nvSpPr>
          <p:spPr>
            <a:xfrm>
              <a:off x="3180600" y="2793960"/>
              <a:ext cx="333000" cy="302400"/>
            </a:xfrm>
            <a:custGeom>
              <a:avLst/>
              <a:gdLst/>
              <a:ahLst/>
              <a:cxnLst/>
              <a:rect l="l" t="t" r="r" b="b"/>
              <a:pathLst>
                <a:path w="579740" h="521165">
                  <a:moveTo>
                    <a:pt x="83976" y="384733"/>
                  </a:moveTo>
                  <a:lnTo>
                    <a:pt x="83976" y="247798"/>
                  </a:lnTo>
                  <a:lnTo>
                    <a:pt x="80510" y="240365"/>
                  </a:lnTo>
                  <a:cubicBezTo>
                    <a:pt x="78604" y="236276"/>
                    <a:pt x="76285" y="231139"/>
                    <a:pt x="75357" y="228949"/>
                  </a:cubicBezTo>
                  <a:cubicBezTo>
                    <a:pt x="74429" y="226758"/>
                    <a:pt x="72405" y="222113"/>
                    <a:pt x="70858" y="218625"/>
                  </a:cubicBezTo>
                  <a:cubicBezTo>
                    <a:pt x="69311" y="215137"/>
                    <a:pt x="68046" y="211751"/>
                    <a:pt x="68046" y="211099"/>
                  </a:cubicBezTo>
                  <a:cubicBezTo>
                    <a:pt x="68046" y="210448"/>
                    <a:pt x="65358" y="204239"/>
                    <a:pt x="62072" y="197302"/>
                  </a:cubicBezTo>
                  <a:cubicBezTo>
                    <a:pt x="58787" y="190364"/>
                    <a:pt x="56098" y="184283"/>
                    <a:pt x="56098" y="183787"/>
                  </a:cubicBezTo>
                  <a:cubicBezTo>
                    <a:pt x="56098" y="182861"/>
                    <a:pt x="54882" y="180010"/>
                    <a:pt x="48927" y="166969"/>
                  </a:cubicBezTo>
                  <a:cubicBezTo>
                    <a:pt x="47030" y="162816"/>
                    <a:pt x="45487" y="158933"/>
                    <a:pt x="45498" y="158340"/>
                  </a:cubicBezTo>
                  <a:cubicBezTo>
                    <a:pt x="45510" y="157748"/>
                    <a:pt x="43942" y="153977"/>
                    <a:pt x="42012" y="149961"/>
                  </a:cubicBezTo>
                  <a:cubicBezTo>
                    <a:pt x="38015" y="141638"/>
                    <a:pt x="36486" y="138160"/>
                    <a:pt x="31508" y="126066"/>
                  </a:cubicBezTo>
                  <a:cubicBezTo>
                    <a:pt x="29555" y="121320"/>
                    <a:pt x="26602" y="114749"/>
                    <a:pt x="24946" y="111463"/>
                  </a:cubicBezTo>
                  <a:cubicBezTo>
                    <a:pt x="23290" y="108177"/>
                    <a:pt x="21510" y="103548"/>
                    <a:pt x="20989" y="101175"/>
                  </a:cubicBezTo>
                  <a:cubicBezTo>
                    <a:pt x="20470" y="98802"/>
                    <a:pt x="19559" y="96860"/>
                    <a:pt x="18966" y="96860"/>
                  </a:cubicBezTo>
                  <a:cubicBezTo>
                    <a:pt x="18373" y="96860"/>
                    <a:pt x="17500" y="95218"/>
                    <a:pt x="17024" y="93210"/>
                  </a:cubicBezTo>
                  <a:cubicBezTo>
                    <a:pt x="16550" y="91202"/>
                    <a:pt x="15039" y="87170"/>
                    <a:pt x="13667" y="84249"/>
                  </a:cubicBezTo>
                  <a:cubicBezTo>
                    <a:pt x="8312" y="72851"/>
                    <a:pt x="2997" y="60069"/>
                    <a:pt x="2997" y="58588"/>
                  </a:cubicBezTo>
                  <a:cubicBezTo>
                    <a:pt x="2997" y="57734"/>
                    <a:pt x="2400" y="57035"/>
                    <a:pt x="1670" y="57035"/>
                  </a:cubicBezTo>
                  <a:cubicBezTo>
                    <a:pt x="-2280" y="57035"/>
                    <a:pt x="1441" y="54498"/>
                    <a:pt x="9303" y="51831"/>
                  </a:cubicBezTo>
                  <a:cubicBezTo>
                    <a:pt x="14232" y="50158"/>
                    <a:pt x="20056" y="48037"/>
                    <a:pt x="22246" y="47117"/>
                  </a:cubicBezTo>
                  <a:cubicBezTo>
                    <a:pt x="24437" y="46197"/>
                    <a:pt x="31008" y="43799"/>
                    <a:pt x="36849" y="41787"/>
                  </a:cubicBezTo>
                  <a:cubicBezTo>
                    <a:pt x="42690" y="39776"/>
                    <a:pt x="49858" y="37082"/>
                    <a:pt x="52779" y="35800"/>
                  </a:cubicBezTo>
                  <a:cubicBezTo>
                    <a:pt x="55699" y="34518"/>
                    <a:pt x="60180" y="33027"/>
                    <a:pt x="62736" y="32487"/>
                  </a:cubicBezTo>
                  <a:cubicBezTo>
                    <a:pt x="65291" y="31947"/>
                    <a:pt x="67979" y="31064"/>
                    <a:pt x="68710" y="30524"/>
                  </a:cubicBezTo>
                  <a:cubicBezTo>
                    <a:pt x="69440" y="29983"/>
                    <a:pt x="78102" y="26688"/>
                    <a:pt x="87958" y="23202"/>
                  </a:cubicBezTo>
                  <a:cubicBezTo>
                    <a:pt x="97815" y="19716"/>
                    <a:pt x="107673" y="16114"/>
                    <a:pt x="109862" y="15199"/>
                  </a:cubicBezTo>
                  <a:cubicBezTo>
                    <a:pt x="112053" y="14283"/>
                    <a:pt x="118625" y="11905"/>
                    <a:pt x="124465" y="9913"/>
                  </a:cubicBezTo>
                  <a:cubicBezTo>
                    <a:pt x="130306" y="7921"/>
                    <a:pt x="138815" y="4893"/>
                    <a:pt x="143372" y="3185"/>
                  </a:cubicBezTo>
                  <a:lnTo>
                    <a:pt x="151659" y="78"/>
                  </a:lnTo>
                  <a:lnTo>
                    <a:pt x="155105" y="7648"/>
                  </a:lnTo>
                  <a:cubicBezTo>
                    <a:pt x="162267" y="23385"/>
                    <a:pt x="163461" y="26029"/>
                    <a:pt x="166611" y="33139"/>
                  </a:cubicBezTo>
                  <a:cubicBezTo>
                    <a:pt x="168390" y="37155"/>
                    <a:pt x="171830" y="45220"/>
                    <a:pt x="174255" y="51061"/>
                  </a:cubicBezTo>
                  <a:cubicBezTo>
                    <a:pt x="176680" y="56902"/>
                    <a:pt x="180314" y="65265"/>
                    <a:pt x="182331" y="69646"/>
                  </a:cubicBezTo>
                  <a:cubicBezTo>
                    <a:pt x="189833" y="85941"/>
                    <a:pt x="192833" y="92733"/>
                    <a:pt x="192833" y="93420"/>
                  </a:cubicBezTo>
                  <a:cubicBezTo>
                    <a:pt x="192833" y="93809"/>
                    <a:pt x="194395" y="97580"/>
                    <a:pt x="196306" y="101799"/>
                  </a:cubicBezTo>
                  <a:cubicBezTo>
                    <a:pt x="198216" y="106019"/>
                    <a:pt x="201131" y="112459"/>
                    <a:pt x="202783" y="116110"/>
                  </a:cubicBezTo>
                  <a:cubicBezTo>
                    <a:pt x="204435" y="119760"/>
                    <a:pt x="206598" y="124679"/>
                    <a:pt x="207589" y="127041"/>
                  </a:cubicBezTo>
                  <a:cubicBezTo>
                    <a:pt x="208581" y="129402"/>
                    <a:pt x="210222" y="131652"/>
                    <a:pt x="211237" y="132041"/>
                  </a:cubicBezTo>
                  <a:cubicBezTo>
                    <a:pt x="213246" y="132812"/>
                    <a:pt x="216728" y="130514"/>
                    <a:pt x="216728" y="128416"/>
                  </a:cubicBezTo>
                  <a:cubicBezTo>
                    <a:pt x="216728" y="127698"/>
                    <a:pt x="218968" y="124213"/>
                    <a:pt x="221706" y="120673"/>
                  </a:cubicBezTo>
                  <a:cubicBezTo>
                    <a:pt x="224444" y="117133"/>
                    <a:pt x="228178" y="112059"/>
                    <a:pt x="230003" y="109397"/>
                  </a:cubicBezTo>
                  <a:cubicBezTo>
                    <a:pt x="231829" y="106735"/>
                    <a:pt x="234218" y="103552"/>
                    <a:pt x="235313" y="102323"/>
                  </a:cubicBezTo>
                  <a:cubicBezTo>
                    <a:pt x="236409" y="101095"/>
                    <a:pt x="239093" y="97422"/>
                    <a:pt x="241278" y="94161"/>
                  </a:cubicBezTo>
                  <a:cubicBezTo>
                    <a:pt x="243464" y="90900"/>
                    <a:pt x="247988" y="84647"/>
                    <a:pt x="251332" y="80266"/>
                  </a:cubicBezTo>
                  <a:cubicBezTo>
                    <a:pt x="267563" y="59004"/>
                    <a:pt x="269829" y="55865"/>
                    <a:pt x="269829" y="54647"/>
                  </a:cubicBezTo>
                  <a:cubicBezTo>
                    <a:pt x="269829" y="52333"/>
                    <a:pt x="273325" y="51858"/>
                    <a:pt x="291895" y="51647"/>
                  </a:cubicBezTo>
                  <a:lnTo>
                    <a:pt x="310097" y="51442"/>
                  </a:lnTo>
                  <a:lnTo>
                    <a:pt x="320203" y="65399"/>
                  </a:lnTo>
                  <a:cubicBezTo>
                    <a:pt x="325761" y="73075"/>
                    <a:pt x="331605" y="81054"/>
                    <a:pt x="333191" y="83130"/>
                  </a:cubicBezTo>
                  <a:cubicBezTo>
                    <a:pt x="337212" y="88396"/>
                    <a:pt x="352607" y="109198"/>
                    <a:pt x="361949" y="121991"/>
                  </a:cubicBezTo>
                  <a:cubicBezTo>
                    <a:pt x="366252" y="127883"/>
                    <a:pt x="370136" y="132694"/>
                    <a:pt x="370579" y="132683"/>
                  </a:cubicBezTo>
                  <a:cubicBezTo>
                    <a:pt x="372686" y="132630"/>
                    <a:pt x="374466" y="130256"/>
                    <a:pt x="376039" y="125402"/>
                  </a:cubicBezTo>
                  <a:cubicBezTo>
                    <a:pt x="376986" y="122481"/>
                    <a:pt x="378514" y="118897"/>
                    <a:pt x="379435" y="117437"/>
                  </a:cubicBezTo>
                  <a:cubicBezTo>
                    <a:pt x="380357" y="115977"/>
                    <a:pt x="381854" y="112243"/>
                    <a:pt x="382764" y="109140"/>
                  </a:cubicBezTo>
                  <a:cubicBezTo>
                    <a:pt x="383672" y="106037"/>
                    <a:pt x="384918" y="103498"/>
                    <a:pt x="385533" y="103498"/>
                  </a:cubicBezTo>
                  <a:cubicBezTo>
                    <a:pt x="386148" y="103498"/>
                    <a:pt x="386651" y="102827"/>
                    <a:pt x="386651" y="102006"/>
                  </a:cubicBezTo>
                  <a:cubicBezTo>
                    <a:pt x="386651" y="101185"/>
                    <a:pt x="388819" y="95659"/>
                    <a:pt x="391468" y="89726"/>
                  </a:cubicBezTo>
                  <a:cubicBezTo>
                    <a:pt x="394117" y="83794"/>
                    <a:pt x="397404" y="76433"/>
                    <a:pt x="398770" y="73370"/>
                  </a:cubicBezTo>
                  <a:cubicBezTo>
                    <a:pt x="400136" y="70307"/>
                    <a:pt x="401253" y="66871"/>
                    <a:pt x="401253" y="65737"/>
                  </a:cubicBezTo>
                  <a:cubicBezTo>
                    <a:pt x="401253" y="64601"/>
                    <a:pt x="401785" y="63672"/>
                    <a:pt x="402437" y="63672"/>
                  </a:cubicBezTo>
                  <a:cubicBezTo>
                    <a:pt x="403088" y="63672"/>
                    <a:pt x="403972" y="62273"/>
                    <a:pt x="404401" y="60561"/>
                  </a:cubicBezTo>
                  <a:cubicBezTo>
                    <a:pt x="404831" y="58850"/>
                    <a:pt x="407926" y="51532"/>
                    <a:pt x="411279" y="44299"/>
                  </a:cubicBezTo>
                  <a:cubicBezTo>
                    <a:pt x="419354" y="26881"/>
                    <a:pt x="420690" y="23794"/>
                    <a:pt x="421852" y="19864"/>
                  </a:cubicBezTo>
                  <a:cubicBezTo>
                    <a:pt x="422391" y="18039"/>
                    <a:pt x="424250" y="14104"/>
                    <a:pt x="425982" y="11119"/>
                  </a:cubicBezTo>
                  <a:cubicBezTo>
                    <a:pt x="427714" y="8134"/>
                    <a:pt x="429131" y="4699"/>
                    <a:pt x="429131" y="3485"/>
                  </a:cubicBezTo>
                  <a:cubicBezTo>
                    <a:pt x="429131" y="2272"/>
                    <a:pt x="429928" y="1279"/>
                    <a:pt x="430903" y="1279"/>
                  </a:cubicBezTo>
                  <a:cubicBezTo>
                    <a:pt x="433064" y="1279"/>
                    <a:pt x="448206" y="6153"/>
                    <a:pt x="453690" y="8614"/>
                  </a:cubicBezTo>
                  <a:cubicBezTo>
                    <a:pt x="455881" y="9597"/>
                    <a:pt x="459764" y="10993"/>
                    <a:pt x="462319" y="11715"/>
                  </a:cubicBezTo>
                  <a:cubicBezTo>
                    <a:pt x="464874" y="12437"/>
                    <a:pt x="475030" y="16115"/>
                    <a:pt x="484887" y="19889"/>
                  </a:cubicBezTo>
                  <a:cubicBezTo>
                    <a:pt x="494744" y="23661"/>
                    <a:pt x="504719" y="27310"/>
                    <a:pt x="507056" y="27997"/>
                  </a:cubicBezTo>
                  <a:cubicBezTo>
                    <a:pt x="509392" y="28683"/>
                    <a:pt x="512976" y="30117"/>
                    <a:pt x="515021" y="31184"/>
                  </a:cubicBezTo>
                  <a:cubicBezTo>
                    <a:pt x="517066" y="32251"/>
                    <a:pt x="519434" y="33127"/>
                    <a:pt x="520285" y="33132"/>
                  </a:cubicBezTo>
                  <a:cubicBezTo>
                    <a:pt x="521135" y="33139"/>
                    <a:pt x="526810" y="34983"/>
                    <a:pt x="532896" y="37235"/>
                  </a:cubicBezTo>
                  <a:cubicBezTo>
                    <a:pt x="538982" y="39487"/>
                    <a:pt x="547247" y="42522"/>
                    <a:pt x="551263" y="43978"/>
                  </a:cubicBezTo>
                  <a:cubicBezTo>
                    <a:pt x="555278" y="45435"/>
                    <a:pt x="559467" y="47093"/>
                    <a:pt x="560572" y="47662"/>
                  </a:cubicBezTo>
                  <a:cubicBezTo>
                    <a:pt x="561676" y="48232"/>
                    <a:pt x="565857" y="49672"/>
                    <a:pt x="569864" y="50863"/>
                  </a:cubicBezTo>
                  <a:cubicBezTo>
                    <a:pt x="580877" y="54136"/>
                    <a:pt x="581398" y="54660"/>
                    <a:pt x="578880" y="59929"/>
                  </a:cubicBezTo>
                  <a:cubicBezTo>
                    <a:pt x="573943" y="70253"/>
                    <a:pt x="571175" y="76650"/>
                    <a:pt x="571175" y="77738"/>
                  </a:cubicBezTo>
                  <a:cubicBezTo>
                    <a:pt x="571175" y="78378"/>
                    <a:pt x="569745" y="81897"/>
                    <a:pt x="567996" y="85558"/>
                  </a:cubicBezTo>
                  <a:cubicBezTo>
                    <a:pt x="566247" y="89218"/>
                    <a:pt x="562024" y="98786"/>
                    <a:pt x="558612" y="106817"/>
                  </a:cubicBezTo>
                  <a:cubicBezTo>
                    <a:pt x="543915" y="141411"/>
                    <a:pt x="541508" y="147002"/>
                    <a:pt x="538504" y="153528"/>
                  </a:cubicBezTo>
                  <a:cubicBezTo>
                    <a:pt x="536759" y="157315"/>
                    <a:pt x="535333" y="161348"/>
                    <a:pt x="535333" y="162489"/>
                  </a:cubicBezTo>
                  <a:cubicBezTo>
                    <a:pt x="535333" y="163630"/>
                    <a:pt x="534830" y="164564"/>
                    <a:pt x="534216" y="164564"/>
                  </a:cubicBezTo>
                  <a:cubicBezTo>
                    <a:pt x="533601" y="164564"/>
                    <a:pt x="532355" y="167103"/>
                    <a:pt x="531447" y="170206"/>
                  </a:cubicBezTo>
                  <a:cubicBezTo>
                    <a:pt x="530539" y="173309"/>
                    <a:pt x="528652" y="177823"/>
                    <a:pt x="527254" y="180238"/>
                  </a:cubicBezTo>
                  <a:cubicBezTo>
                    <a:pt x="525857" y="182653"/>
                    <a:pt x="524713" y="185229"/>
                    <a:pt x="524713" y="185962"/>
                  </a:cubicBezTo>
                  <a:cubicBezTo>
                    <a:pt x="524713" y="186696"/>
                    <a:pt x="523171" y="190694"/>
                    <a:pt x="521286" y="194848"/>
                  </a:cubicBezTo>
                  <a:cubicBezTo>
                    <a:pt x="519402" y="199000"/>
                    <a:pt x="517354" y="203593"/>
                    <a:pt x="516733" y="205053"/>
                  </a:cubicBezTo>
                  <a:cubicBezTo>
                    <a:pt x="516113" y="206514"/>
                    <a:pt x="513771" y="211677"/>
                    <a:pt x="511531" y="216527"/>
                  </a:cubicBezTo>
                  <a:cubicBezTo>
                    <a:pt x="509289" y="221377"/>
                    <a:pt x="507455" y="225745"/>
                    <a:pt x="507455" y="226234"/>
                  </a:cubicBezTo>
                  <a:cubicBezTo>
                    <a:pt x="507455" y="226722"/>
                    <a:pt x="505812" y="230520"/>
                    <a:pt x="503804" y="234673"/>
                  </a:cubicBezTo>
                  <a:lnTo>
                    <a:pt x="500154" y="242224"/>
                  </a:lnTo>
                  <a:lnTo>
                    <a:pt x="499804" y="381947"/>
                  </a:lnTo>
                  <a:lnTo>
                    <a:pt x="499454" y="521663"/>
                  </a:lnTo>
                  <a:lnTo>
                    <a:pt x="291715" y="521663"/>
                  </a:lnTo>
                  <a:lnTo>
                    <a:pt x="83976" y="521663"/>
                  </a:lnTo>
                  <a:close/>
                  <a:moveTo>
                    <a:pt x="300269" y="456953"/>
                  </a:moveTo>
                  <a:cubicBezTo>
                    <a:pt x="304729" y="451291"/>
                    <a:pt x="311204" y="443075"/>
                    <a:pt x="314658" y="438697"/>
                  </a:cubicBezTo>
                  <a:cubicBezTo>
                    <a:pt x="318111" y="434319"/>
                    <a:pt x="321535" y="429926"/>
                    <a:pt x="322265" y="428942"/>
                  </a:cubicBezTo>
                  <a:cubicBezTo>
                    <a:pt x="322996" y="427966"/>
                    <a:pt x="324938" y="425698"/>
                    <a:pt x="326580" y="423911"/>
                  </a:cubicBezTo>
                  <a:cubicBezTo>
                    <a:pt x="328223" y="422116"/>
                    <a:pt x="329567" y="420194"/>
                    <a:pt x="329567" y="419630"/>
                  </a:cubicBezTo>
                  <a:cubicBezTo>
                    <a:pt x="329567" y="419060"/>
                    <a:pt x="331082" y="417280"/>
                    <a:pt x="332933" y="415673"/>
                  </a:cubicBezTo>
                  <a:cubicBezTo>
                    <a:pt x="336683" y="412414"/>
                    <a:pt x="336702" y="411242"/>
                    <a:pt x="333536" y="378959"/>
                  </a:cubicBezTo>
                  <a:cubicBezTo>
                    <a:pt x="331689" y="360125"/>
                    <a:pt x="329106" y="327420"/>
                    <a:pt x="325724" y="280058"/>
                  </a:cubicBezTo>
                  <a:cubicBezTo>
                    <a:pt x="324238" y="259249"/>
                    <a:pt x="322428" y="236250"/>
                    <a:pt x="321701" y="228949"/>
                  </a:cubicBezTo>
                  <a:cubicBezTo>
                    <a:pt x="320974" y="221647"/>
                    <a:pt x="320006" y="209401"/>
                    <a:pt x="319550" y="201735"/>
                  </a:cubicBezTo>
                  <a:cubicBezTo>
                    <a:pt x="318461" y="183453"/>
                    <a:pt x="318284" y="181220"/>
                    <a:pt x="314295" y="135359"/>
                  </a:cubicBezTo>
                  <a:cubicBezTo>
                    <a:pt x="312421" y="113820"/>
                    <a:pt x="310353" y="89484"/>
                    <a:pt x="309697" y="81280"/>
                  </a:cubicBezTo>
                  <a:cubicBezTo>
                    <a:pt x="309042" y="73076"/>
                    <a:pt x="308131" y="65758"/>
                    <a:pt x="307674" y="65018"/>
                  </a:cubicBezTo>
                  <a:cubicBezTo>
                    <a:pt x="306450" y="63036"/>
                    <a:pt x="276082" y="63260"/>
                    <a:pt x="274077" y="65265"/>
                  </a:cubicBezTo>
                  <a:cubicBezTo>
                    <a:pt x="273153" y="66190"/>
                    <a:pt x="272484" y="70617"/>
                    <a:pt x="272484" y="75807"/>
                  </a:cubicBezTo>
                  <a:cubicBezTo>
                    <a:pt x="272484" y="80729"/>
                    <a:pt x="271978" y="85069"/>
                    <a:pt x="271360" y="85451"/>
                  </a:cubicBezTo>
                  <a:cubicBezTo>
                    <a:pt x="270742" y="85832"/>
                    <a:pt x="269824" y="94978"/>
                    <a:pt x="269320" y="105773"/>
                  </a:cubicBezTo>
                  <a:cubicBezTo>
                    <a:pt x="268339" y="126801"/>
                    <a:pt x="264901" y="174119"/>
                    <a:pt x="264036" y="178503"/>
                  </a:cubicBezTo>
                  <a:cubicBezTo>
                    <a:pt x="263748" y="179963"/>
                    <a:pt x="263108" y="188326"/>
                    <a:pt x="262614" y="197088"/>
                  </a:cubicBezTo>
                  <a:cubicBezTo>
                    <a:pt x="262121" y="205850"/>
                    <a:pt x="260885" y="222278"/>
                    <a:pt x="259869" y="233595"/>
                  </a:cubicBezTo>
                  <a:cubicBezTo>
                    <a:pt x="258853" y="244912"/>
                    <a:pt x="257365" y="263431"/>
                    <a:pt x="256563" y="274748"/>
                  </a:cubicBezTo>
                  <a:cubicBezTo>
                    <a:pt x="255760" y="286065"/>
                    <a:pt x="254833" y="297712"/>
                    <a:pt x="254501" y="300634"/>
                  </a:cubicBezTo>
                  <a:cubicBezTo>
                    <a:pt x="254169" y="303555"/>
                    <a:pt x="253325" y="314008"/>
                    <a:pt x="252626" y="323868"/>
                  </a:cubicBezTo>
                  <a:cubicBezTo>
                    <a:pt x="251926" y="333721"/>
                    <a:pt x="250714" y="350745"/>
                    <a:pt x="249933" y="361702"/>
                  </a:cubicBezTo>
                  <a:cubicBezTo>
                    <a:pt x="249151" y="372650"/>
                    <a:pt x="247840" y="388308"/>
                    <a:pt x="247020" y="396486"/>
                  </a:cubicBezTo>
                  <a:lnTo>
                    <a:pt x="245529" y="411362"/>
                  </a:lnTo>
                  <a:lnTo>
                    <a:pt x="249360" y="416401"/>
                  </a:lnTo>
                  <a:cubicBezTo>
                    <a:pt x="255378" y="424316"/>
                    <a:pt x="257052" y="426314"/>
                    <a:pt x="259540" y="428559"/>
                  </a:cubicBezTo>
                  <a:cubicBezTo>
                    <a:pt x="260819" y="429716"/>
                    <a:pt x="261864" y="431443"/>
                    <a:pt x="261864" y="432397"/>
                  </a:cubicBezTo>
                  <a:cubicBezTo>
                    <a:pt x="261864" y="433351"/>
                    <a:pt x="262685" y="434447"/>
                    <a:pt x="263688" y="434837"/>
                  </a:cubicBezTo>
                  <a:cubicBezTo>
                    <a:pt x="264691" y="435220"/>
                    <a:pt x="266619" y="437586"/>
                    <a:pt x="267972" y="440102"/>
                  </a:cubicBezTo>
                  <a:cubicBezTo>
                    <a:pt x="269325" y="442617"/>
                    <a:pt x="270815" y="444667"/>
                    <a:pt x="271282" y="444667"/>
                  </a:cubicBezTo>
                  <a:cubicBezTo>
                    <a:pt x="271750" y="444667"/>
                    <a:pt x="275945" y="449736"/>
                    <a:pt x="280606" y="455924"/>
                  </a:cubicBezTo>
                  <a:cubicBezTo>
                    <a:pt x="285265" y="462120"/>
                    <a:pt x="289771" y="467196"/>
                    <a:pt x="290618" y="467211"/>
                  </a:cubicBezTo>
                  <a:cubicBezTo>
                    <a:pt x="291465" y="467226"/>
                    <a:pt x="295808" y="462608"/>
                    <a:pt x="300269" y="456953"/>
                  </a:cubicBezTo>
                  <a:close/>
                  <a:moveTo>
                    <a:pt x="424293" y="275323"/>
                  </a:moveTo>
                  <a:cubicBezTo>
                    <a:pt x="448966" y="269032"/>
                    <a:pt x="464974" y="244330"/>
                    <a:pt x="464974" y="212551"/>
                  </a:cubicBezTo>
                  <a:cubicBezTo>
                    <a:pt x="464974" y="195413"/>
                    <a:pt x="459991" y="178364"/>
                    <a:pt x="452040" y="168302"/>
                  </a:cubicBezTo>
                  <a:cubicBezTo>
                    <a:pt x="447803" y="162939"/>
                    <a:pt x="437806" y="153968"/>
                    <a:pt x="435105" y="153106"/>
                  </a:cubicBezTo>
                  <a:cubicBezTo>
                    <a:pt x="433645" y="152640"/>
                    <a:pt x="432125" y="151757"/>
                    <a:pt x="431728" y="151143"/>
                  </a:cubicBezTo>
                  <a:cubicBezTo>
                    <a:pt x="430411" y="149107"/>
                    <a:pt x="413277" y="147431"/>
                    <a:pt x="406131" y="148640"/>
                  </a:cubicBezTo>
                  <a:cubicBezTo>
                    <a:pt x="386415" y="151975"/>
                    <a:pt x="369633" y="170164"/>
                    <a:pt x="364671" y="193578"/>
                  </a:cubicBezTo>
                  <a:cubicBezTo>
                    <a:pt x="359312" y="218859"/>
                    <a:pt x="365337" y="245417"/>
                    <a:pt x="379960" y="260973"/>
                  </a:cubicBezTo>
                  <a:cubicBezTo>
                    <a:pt x="387675" y="269180"/>
                    <a:pt x="393035" y="272503"/>
                    <a:pt x="402577" y="274996"/>
                  </a:cubicBezTo>
                  <a:cubicBezTo>
                    <a:pt x="413449" y="277835"/>
                    <a:pt x="414387" y="277849"/>
                    <a:pt x="424293" y="275323"/>
                  </a:cubicBezTo>
                  <a:close/>
                </a:path>
              </a:pathLst>
            </a:custGeom>
            <a:solidFill>
              <a:srgbClr val="BFBFBF"/>
            </a:solidFill>
            <a:ln w="14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88" name="CustomShape 555"/>
            <p:cNvSpPr/>
            <p:nvPr/>
          </p:nvSpPr>
          <p:spPr>
            <a:xfrm>
              <a:off x="3396240" y="2893680"/>
              <a:ext cx="45360" cy="46440"/>
            </a:xfrm>
            <a:custGeom>
              <a:avLst/>
              <a:gdLst/>
              <a:ahLst/>
              <a:cxnLst/>
              <a:rect l="l" t="t" r="r" b="b"/>
              <a:pathLst>
                <a:path w="80352" h="81103">
                  <a:moveTo>
                    <a:pt x="32474" y="75760"/>
                  </a:moveTo>
                  <a:cubicBezTo>
                    <a:pt x="27431" y="70643"/>
                    <a:pt x="26977" y="70472"/>
                    <a:pt x="18398" y="70472"/>
                  </a:cubicBezTo>
                  <a:lnTo>
                    <a:pt x="9533" y="70472"/>
                  </a:lnTo>
                  <a:lnTo>
                    <a:pt x="10154" y="64022"/>
                  </a:lnTo>
                  <a:cubicBezTo>
                    <a:pt x="10876" y="56497"/>
                    <a:pt x="8012" y="49207"/>
                    <a:pt x="3056" y="45960"/>
                  </a:cubicBezTo>
                  <a:cubicBezTo>
                    <a:pt x="-1234" y="43150"/>
                    <a:pt x="-994" y="41388"/>
                    <a:pt x="4464" y="35602"/>
                  </a:cubicBezTo>
                  <a:cubicBezTo>
                    <a:pt x="9880" y="29859"/>
                    <a:pt x="11101" y="25967"/>
                    <a:pt x="10000" y="17941"/>
                  </a:cubicBezTo>
                  <a:lnTo>
                    <a:pt x="9195" y="12061"/>
                  </a:lnTo>
                  <a:lnTo>
                    <a:pt x="18482" y="12061"/>
                  </a:lnTo>
                  <a:cubicBezTo>
                    <a:pt x="27698" y="12061"/>
                    <a:pt x="27817" y="12015"/>
                    <a:pt x="33933" y="6070"/>
                  </a:cubicBezTo>
                  <a:lnTo>
                    <a:pt x="40098" y="78"/>
                  </a:lnTo>
                  <a:lnTo>
                    <a:pt x="45839" y="6070"/>
                  </a:lnTo>
                  <a:cubicBezTo>
                    <a:pt x="51495" y="11973"/>
                    <a:pt x="51707" y="12061"/>
                    <a:pt x="60231" y="12061"/>
                  </a:cubicBezTo>
                  <a:lnTo>
                    <a:pt x="68882" y="12061"/>
                  </a:lnTo>
                  <a:lnTo>
                    <a:pt x="68882" y="21185"/>
                  </a:lnTo>
                  <a:lnTo>
                    <a:pt x="68882" y="30309"/>
                  </a:lnTo>
                  <a:lnTo>
                    <a:pt x="74932" y="35885"/>
                  </a:lnTo>
                  <a:lnTo>
                    <a:pt x="80982" y="41462"/>
                  </a:lnTo>
                  <a:lnTo>
                    <a:pt x="74932" y="46787"/>
                  </a:lnTo>
                  <a:lnTo>
                    <a:pt x="68882" y="52113"/>
                  </a:lnTo>
                  <a:lnTo>
                    <a:pt x="68882" y="61293"/>
                  </a:lnTo>
                  <a:lnTo>
                    <a:pt x="68882" y="70472"/>
                  </a:lnTo>
                  <a:lnTo>
                    <a:pt x="60149" y="70472"/>
                  </a:lnTo>
                  <a:cubicBezTo>
                    <a:pt x="51722" y="70472"/>
                    <a:pt x="51232" y="70658"/>
                    <a:pt x="46159" y="75782"/>
                  </a:cubicBezTo>
                  <a:cubicBezTo>
                    <a:pt x="43267" y="78703"/>
                    <a:pt x="40178" y="81083"/>
                    <a:pt x="39294" y="81070"/>
                  </a:cubicBezTo>
                  <a:cubicBezTo>
                    <a:pt x="38409" y="81058"/>
                    <a:pt x="35340" y="78668"/>
                    <a:pt x="32474" y="75760"/>
                  </a:cubicBezTo>
                  <a:close/>
                  <a:moveTo>
                    <a:pt x="47583" y="60420"/>
                  </a:moveTo>
                  <a:cubicBezTo>
                    <a:pt x="51175" y="58543"/>
                    <a:pt x="54767" y="56219"/>
                    <a:pt x="55565" y="55257"/>
                  </a:cubicBezTo>
                  <a:cubicBezTo>
                    <a:pt x="56495" y="54136"/>
                    <a:pt x="56882" y="47376"/>
                    <a:pt x="56643" y="36435"/>
                  </a:cubicBezTo>
                  <a:lnTo>
                    <a:pt x="56271" y="19363"/>
                  </a:lnTo>
                  <a:lnTo>
                    <a:pt x="40446" y="18987"/>
                  </a:lnTo>
                  <a:cubicBezTo>
                    <a:pt x="28678" y="18707"/>
                    <a:pt x="24345" y="19047"/>
                    <a:pt x="23540" y="20314"/>
                  </a:cubicBezTo>
                  <a:cubicBezTo>
                    <a:pt x="22318" y="22241"/>
                    <a:pt x="22051" y="49716"/>
                    <a:pt x="23212" y="54044"/>
                  </a:cubicBezTo>
                  <a:cubicBezTo>
                    <a:pt x="23928" y="56711"/>
                    <a:pt x="35471" y="63671"/>
                    <a:pt x="39369" y="63785"/>
                  </a:cubicBezTo>
                  <a:cubicBezTo>
                    <a:pt x="40296" y="63812"/>
                    <a:pt x="43992" y="62298"/>
                    <a:pt x="47583" y="60420"/>
                  </a:cubicBezTo>
                  <a:close/>
                </a:path>
              </a:pathLst>
            </a:custGeom>
            <a:solidFill>
              <a:srgbClr val="BFBFBF"/>
            </a:solidFill>
            <a:ln w="14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89" name="CustomShape 556"/>
            <p:cNvSpPr/>
            <p:nvPr/>
          </p:nvSpPr>
          <p:spPr>
            <a:xfrm>
              <a:off x="3480840" y="2831040"/>
              <a:ext cx="69120" cy="265680"/>
            </a:xfrm>
            <a:custGeom>
              <a:avLst/>
              <a:gdLst/>
              <a:ahLst/>
              <a:cxnLst/>
              <a:rect l="l" t="t" r="r" b="b"/>
              <a:pathLst>
                <a:path w="121655" h="458084">
                  <a:moveTo>
                    <a:pt x="78" y="322904"/>
                  </a:moveTo>
                  <a:cubicBezTo>
                    <a:pt x="78" y="200708"/>
                    <a:pt x="289" y="187104"/>
                    <a:pt x="2273" y="181189"/>
                  </a:cubicBezTo>
                  <a:cubicBezTo>
                    <a:pt x="3480" y="177591"/>
                    <a:pt x="5272" y="173469"/>
                    <a:pt x="6256" y="172029"/>
                  </a:cubicBezTo>
                  <a:cubicBezTo>
                    <a:pt x="7239" y="170589"/>
                    <a:pt x="8044" y="168537"/>
                    <a:pt x="8044" y="167470"/>
                  </a:cubicBezTo>
                  <a:cubicBezTo>
                    <a:pt x="8044" y="166402"/>
                    <a:pt x="9184" y="163100"/>
                    <a:pt x="10579" y="160131"/>
                  </a:cubicBezTo>
                  <a:cubicBezTo>
                    <a:pt x="11974" y="157163"/>
                    <a:pt x="15007" y="150254"/>
                    <a:pt x="17318" y="144778"/>
                  </a:cubicBezTo>
                  <a:cubicBezTo>
                    <a:pt x="19629" y="139302"/>
                    <a:pt x="22371" y="132939"/>
                    <a:pt x="23411" y="130638"/>
                  </a:cubicBezTo>
                  <a:cubicBezTo>
                    <a:pt x="24451" y="128337"/>
                    <a:pt x="25301" y="126059"/>
                    <a:pt x="25301" y="125575"/>
                  </a:cubicBezTo>
                  <a:cubicBezTo>
                    <a:pt x="25301" y="125091"/>
                    <a:pt x="26794" y="121430"/>
                    <a:pt x="28620" y="117439"/>
                  </a:cubicBezTo>
                  <a:cubicBezTo>
                    <a:pt x="30446" y="113449"/>
                    <a:pt x="31938" y="109639"/>
                    <a:pt x="31938" y="108974"/>
                  </a:cubicBezTo>
                  <a:cubicBezTo>
                    <a:pt x="31938" y="108309"/>
                    <a:pt x="34328" y="102688"/>
                    <a:pt x="37248" y="96483"/>
                  </a:cubicBezTo>
                  <a:cubicBezTo>
                    <a:pt x="40170" y="90278"/>
                    <a:pt x="42559" y="84402"/>
                    <a:pt x="42559" y="83425"/>
                  </a:cubicBezTo>
                  <a:cubicBezTo>
                    <a:pt x="42559" y="82447"/>
                    <a:pt x="43370" y="80469"/>
                    <a:pt x="44361" y="79029"/>
                  </a:cubicBezTo>
                  <a:cubicBezTo>
                    <a:pt x="45353" y="77589"/>
                    <a:pt x="46910" y="74021"/>
                    <a:pt x="47823" y="71101"/>
                  </a:cubicBezTo>
                  <a:cubicBezTo>
                    <a:pt x="48735" y="68180"/>
                    <a:pt x="50957" y="62505"/>
                    <a:pt x="52760" y="58489"/>
                  </a:cubicBezTo>
                  <a:cubicBezTo>
                    <a:pt x="62114" y="37654"/>
                    <a:pt x="66454" y="27062"/>
                    <a:pt x="66454" y="25069"/>
                  </a:cubicBezTo>
                  <a:cubicBezTo>
                    <a:pt x="66454" y="24028"/>
                    <a:pt x="66973" y="22610"/>
                    <a:pt x="67607" y="21916"/>
                  </a:cubicBezTo>
                  <a:cubicBezTo>
                    <a:pt x="68241" y="21222"/>
                    <a:pt x="69855" y="17668"/>
                    <a:pt x="71194" y="14017"/>
                  </a:cubicBezTo>
                  <a:cubicBezTo>
                    <a:pt x="72533" y="10366"/>
                    <a:pt x="74606" y="5737"/>
                    <a:pt x="75801" y="3729"/>
                  </a:cubicBezTo>
                  <a:lnTo>
                    <a:pt x="77975" y="78"/>
                  </a:lnTo>
                  <a:lnTo>
                    <a:pt x="83167" y="5674"/>
                  </a:lnTo>
                  <a:cubicBezTo>
                    <a:pt x="87648" y="10505"/>
                    <a:pt x="95660" y="21763"/>
                    <a:pt x="95660" y="23229"/>
                  </a:cubicBezTo>
                  <a:cubicBezTo>
                    <a:pt x="95660" y="23498"/>
                    <a:pt x="97685" y="27301"/>
                    <a:pt x="100160" y="31680"/>
                  </a:cubicBezTo>
                  <a:cubicBezTo>
                    <a:pt x="102634" y="36059"/>
                    <a:pt x="105401" y="41940"/>
                    <a:pt x="106307" y="44750"/>
                  </a:cubicBezTo>
                  <a:cubicBezTo>
                    <a:pt x="107212" y="47561"/>
                    <a:pt x="108395" y="50458"/>
                    <a:pt x="108934" y="51188"/>
                  </a:cubicBezTo>
                  <a:cubicBezTo>
                    <a:pt x="109473" y="51918"/>
                    <a:pt x="110668" y="55801"/>
                    <a:pt x="111590" y="59817"/>
                  </a:cubicBezTo>
                  <a:cubicBezTo>
                    <a:pt x="112511" y="63832"/>
                    <a:pt x="113721" y="67716"/>
                    <a:pt x="114278" y="68445"/>
                  </a:cubicBezTo>
                  <a:cubicBezTo>
                    <a:pt x="117418" y="72561"/>
                    <a:pt x="121223" y="94054"/>
                    <a:pt x="121379" y="108562"/>
                  </a:cubicBezTo>
                  <a:lnTo>
                    <a:pt x="121547" y="123998"/>
                  </a:lnTo>
                  <a:lnTo>
                    <a:pt x="117117" y="125163"/>
                  </a:lnTo>
                  <a:cubicBezTo>
                    <a:pt x="111343" y="126682"/>
                    <a:pt x="102234" y="136147"/>
                    <a:pt x="97996" y="145033"/>
                  </a:cubicBezTo>
                  <a:cubicBezTo>
                    <a:pt x="91074" y="159544"/>
                    <a:pt x="89686" y="166621"/>
                    <a:pt x="89686" y="187390"/>
                  </a:cubicBezTo>
                  <a:cubicBezTo>
                    <a:pt x="89686" y="199147"/>
                    <a:pt x="90281" y="208025"/>
                    <a:pt x="91199" y="209958"/>
                  </a:cubicBezTo>
                  <a:cubicBezTo>
                    <a:pt x="92032" y="211711"/>
                    <a:pt x="93440" y="215820"/>
                    <a:pt x="94330" y="219089"/>
                  </a:cubicBezTo>
                  <a:cubicBezTo>
                    <a:pt x="97399" y="230369"/>
                    <a:pt x="107348" y="242739"/>
                    <a:pt x="116330" y="246441"/>
                  </a:cubicBezTo>
                  <a:lnTo>
                    <a:pt x="122210" y="248867"/>
                  </a:lnTo>
                  <a:lnTo>
                    <a:pt x="122210" y="353468"/>
                  </a:lnTo>
                  <a:lnTo>
                    <a:pt x="122210" y="458069"/>
                  </a:lnTo>
                  <a:lnTo>
                    <a:pt x="61144" y="458069"/>
                  </a:lnTo>
                  <a:lnTo>
                    <a:pt x="78" y="458069"/>
                  </a:lnTo>
                  <a:close/>
                </a:path>
              </a:pathLst>
            </a:custGeom>
            <a:solidFill>
              <a:srgbClr val="BFBFBF"/>
            </a:solidFill>
            <a:ln w="14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90" name="CustomShape 557"/>
            <p:cNvSpPr/>
            <p:nvPr/>
          </p:nvSpPr>
          <p:spPr>
            <a:xfrm>
              <a:off x="3363840" y="2794680"/>
              <a:ext cx="52920" cy="58680"/>
            </a:xfrm>
            <a:custGeom>
              <a:avLst/>
              <a:gdLst/>
              <a:ahLst/>
              <a:cxnLst/>
              <a:rect l="l" t="t" r="r" b="b"/>
              <a:pathLst>
                <a:path w="93118" h="102130">
                  <a:moveTo>
                    <a:pt x="47976" y="100638"/>
                  </a:moveTo>
                  <a:cubicBezTo>
                    <a:pt x="47298" y="98894"/>
                    <a:pt x="20730" y="62716"/>
                    <a:pt x="15782" y="56797"/>
                  </a:cubicBezTo>
                  <a:cubicBezTo>
                    <a:pt x="14058" y="54735"/>
                    <a:pt x="1363" y="37090"/>
                    <a:pt x="155" y="35076"/>
                  </a:cubicBezTo>
                  <a:cubicBezTo>
                    <a:pt x="-467" y="34040"/>
                    <a:pt x="2675" y="33090"/>
                    <a:pt x="10187" y="32043"/>
                  </a:cubicBezTo>
                  <a:cubicBezTo>
                    <a:pt x="16202" y="31204"/>
                    <a:pt x="22319" y="30041"/>
                    <a:pt x="23779" y="29459"/>
                  </a:cubicBezTo>
                  <a:cubicBezTo>
                    <a:pt x="25239" y="28877"/>
                    <a:pt x="32408" y="26438"/>
                    <a:pt x="39709" y="24040"/>
                  </a:cubicBezTo>
                  <a:cubicBezTo>
                    <a:pt x="47010" y="21640"/>
                    <a:pt x="57166" y="17742"/>
                    <a:pt x="62277" y="15377"/>
                  </a:cubicBezTo>
                  <a:cubicBezTo>
                    <a:pt x="67388" y="13011"/>
                    <a:pt x="73063" y="10622"/>
                    <a:pt x="74889" y="10066"/>
                  </a:cubicBezTo>
                  <a:cubicBezTo>
                    <a:pt x="76714" y="9511"/>
                    <a:pt x="79181" y="8204"/>
                    <a:pt x="80372" y="7160"/>
                  </a:cubicBezTo>
                  <a:cubicBezTo>
                    <a:pt x="82248" y="5517"/>
                    <a:pt x="92014" y="78"/>
                    <a:pt x="93091" y="78"/>
                  </a:cubicBezTo>
                  <a:cubicBezTo>
                    <a:pt x="94713" y="78"/>
                    <a:pt x="91396" y="8505"/>
                    <a:pt x="84063" y="23018"/>
                  </a:cubicBezTo>
                  <a:cubicBezTo>
                    <a:pt x="82667" y="25779"/>
                    <a:pt x="81526" y="28654"/>
                    <a:pt x="81526" y="29408"/>
                  </a:cubicBezTo>
                  <a:cubicBezTo>
                    <a:pt x="81526" y="30162"/>
                    <a:pt x="79970" y="34175"/>
                    <a:pt x="78068" y="38328"/>
                  </a:cubicBezTo>
                  <a:cubicBezTo>
                    <a:pt x="76167" y="42480"/>
                    <a:pt x="73242" y="48864"/>
                    <a:pt x="71569" y="52515"/>
                  </a:cubicBezTo>
                  <a:cubicBezTo>
                    <a:pt x="64650" y="67612"/>
                    <a:pt x="61788" y="74163"/>
                    <a:pt x="58806" y="81721"/>
                  </a:cubicBezTo>
                  <a:cubicBezTo>
                    <a:pt x="57078" y="86101"/>
                    <a:pt x="55335" y="89984"/>
                    <a:pt x="54933" y="90349"/>
                  </a:cubicBezTo>
                  <a:cubicBezTo>
                    <a:pt x="54530" y="90714"/>
                    <a:pt x="53384" y="93552"/>
                    <a:pt x="52384" y="96655"/>
                  </a:cubicBezTo>
                  <a:cubicBezTo>
                    <a:pt x="50542" y="102380"/>
                    <a:pt x="49145" y="103641"/>
                    <a:pt x="47976" y="100638"/>
                  </a:cubicBezTo>
                  <a:close/>
                </a:path>
              </a:pathLst>
            </a:custGeom>
            <a:solidFill>
              <a:srgbClr val="BFBFBF"/>
            </a:solidFill>
            <a:ln w="14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91" name="CustomShape 558"/>
            <p:cNvSpPr/>
            <p:nvPr/>
          </p:nvSpPr>
          <p:spPr>
            <a:xfrm>
              <a:off x="3278880" y="2795040"/>
              <a:ext cx="52560" cy="58320"/>
            </a:xfrm>
            <a:custGeom>
              <a:avLst/>
              <a:gdLst/>
              <a:ahLst/>
              <a:cxnLst/>
              <a:rect l="l" t="t" r="r" b="b"/>
              <a:pathLst>
                <a:path w="92367" h="101379">
                  <a:moveTo>
                    <a:pt x="40757" y="95064"/>
                  </a:moveTo>
                  <a:cubicBezTo>
                    <a:pt x="39149" y="91241"/>
                    <a:pt x="36636" y="85425"/>
                    <a:pt x="35172" y="82139"/>
                  </a:cubicBezTo>
                  <a:cubicBezTo>
                    <a:pt x="33708" y="78853"/>
                    <a:pt x="32020" y="74971"/>
                    <a:pt x="31421" y="73510"/>
                  </a:cubicBezTo>
                  <a:cubicBezTo>
                    <a:pt x="29143" y="67954"/>
                    <a:pt x="24973" y="58582"/>
                    <a:pt x="20971" y="50030"/>
                  </a:cubicBezTo>
                  <a:cubicBezTo>
                    <a:pt x="18687" y="45148"/>
                    <a:pt x="16819" y="40779"/>
                    <a:pt x="16819" y="40324"/>
                  </a:cubicBezTo>
                  <a:cubicBezTo>
                    <a:pt x="16819" y="39867"/>
                    <a:pt x="15266" y="36096"/>
                    <a:pt x="13369" y="31943"/>
                  </a:cubicBezTo>
                  <a:cubicBezTo>
                    <a:pt x="11473" y="27790"/>
                    <a:pt x="9134" y="22599"/>
                    <a:pt x="8173" y="20409"/>
                  </a:cubicBezTo>
                  <a:cubicBezTo>
                    <a:pt x="7211" y="18219"/>
                    <a:pt x="4872" y="12900"/>
                    <a:pt x="2975" y="8590"/>
                  </a:cubicBezTo>
                  <a:cubicBezTo>
                    <a:pt x="1079" y="4279"/>
                    <a:pt x="-202" y="480"/>
                    <a:pt x="131" y="147"/>
                  </a:cubicBezTo>
                  <a:cubicBezTo>
                    <a:pt x="463" y="-185"/>
                    <a:pt x="2412" y="712"/>
                    <a:pt x="4462" y="2140"/>
                  </a:cubicBezTo>
                  <a:cubicBezTo>
                    <a:pt x="8132" y="4697"/>
                    <a:pt x="26958" y="14063"/>
                    <a:pt x="34740" y="17203"/>
                  </a:cubicBezTo>
                  <a:cubicBezTo>
                    <a:pt x="43653" y="20799"/>
                    <a:pt x="56294" y="25251"/>
                    <a:pt x="61290" y="26553"/>
                  </a:cubicBezTo>
                  <a:cubicBezTo>
                    <a:pt x="64211" y="27315"/>
                    <a:pt x="67795" y="28462"/>
                    <a:pt x="69256" y="29104"/>
                  </a:cubicBezTo>
                  <a:cubicBezTo>
                    <a:pt x="70716" y="29746"/>
                    <a:pt x="76796" y="30953"/>
                    <a:pt x="82768" y="31785"/>
                  </a:cubicBezTo>
                  <a:cubicBezTo>
                    <a:pt x="91950" y="33065"/>
                    <a:pt x="93500" y="33636"/>
                    <a:pt x="92813" y="35483"/>
                  </a:cubicBezTo>
                  <a:cubicBezTo>
                    <a:pt x="91948" y="37811"/>
                    <a:pt x="84608" y="47739"/>
                    <a:pt x="82742" y="49104"/>
                  </a:cubicBezTo>
                  <a:cubicBezTo>
                    <a:pt x="82129" y="49552"/>
                    <a:pt x="80934" y="51170"/>
                    <a:pt x="80088" y="52697"/>
                  </a:cubicBezTo>
                  <a:cubicBezTo>
                    <a:pt x="78748" y="55114"/>
                    <a:pt x="59376" y="81897"/>
                    <a:pt x="54932" y="87476"/>
                  </a:cubicBezTo>
                  <a:cubicBezTo>
                    <a:pt x="54048" y="88585"/>
                    <a:pt x="51583" y="92046"/>
                    <a:pt x="49454" y="95167"/>
                  </a:cubicBezTo>
                  <a:cubicBezTo>
                    <a:pt x="47324" y="98287"/>
                    <a:pt x="45155" y="101105"/>
                    <a:pt x="44631" y="101428"/>
                  </a:cubicBezTo>
                  <a:cubicBezTo>
                    <a:pt x="44108" y="101751"/>
                    <a:pt x="42365" y="98888"/>
                    <a:pt x="40757" y="95064"/>
                  </a:cubicBezTo>
                  <a:close/>
                </a:path>
              </a:pathLst>
            </a:custGeom>
            <a:solidFill>
              <a:srgbClr val="BFBFBF"/>
            </a:solidFill>
            <a:ln w="14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92" name="CustomShape 559"/>
            <p:cNvSpPr/>
            <p:nvPr/>
          </p:nvSpPr>
          <p:spPr>
            <a:xfrm>
              <a:off x="3144240" y="2831760"/>
              <a:ext cx="69840" cy="264600"/>
            </a:xfrm>
            <a:custGeom>
              <a:avLst/>
              <a:gdLst/>
              <a:ahLst/>
              <a:cxnLst/>
              <a:rect l="l" t="t" r="r" b="b"/>
              <a:pathLst>
                <a:path w="122406" h="456582">
                  <a:moveTo>
                    <a:pt x="89" y="352081"/>
                  </a:moveTo>
                  <a:cubicBezTo>
                    <a:pt x="89" y="260712"/>
                    <a:pt x="340" y="247210"/>
                    <a:pt x="2040" y="247210"/>
                  </a:cubicBezTo>
                  <a:cubicBezTo>
                    <a:pt x="4986" y="247210"/>
                    <a:pt x="13743" y="241946"/>
                    <a:pt x="15881" y="238897"/>
                  </a:cubicBezTo>
                  <a:cubicBezTo>
                    <a:pt x="16919" y="237410"/>
                    <a:pt x="18869" y="235262"/>
                    <a:pt x="20213" y="234106"/>
                  </a:cubicBezTo>
                  <a:cubicBezTo>
                    <a:pt x="21557" y="232957"/>
                    <a:pt x="22657" y="231447"/>
                    <a:pt x="22657" y="230756"/>
                  </a:cubicBezTo>
                  <a:cubicBezTo>
                    <a:pt x="22657" y="230063"/>
                    <a:pt x="23480" y="228553"/>
                    <a:pt x="24486" y="227400"/>
                  </a:cubicBezTo>
                  <a:cubicBezTo>
                    <a:pt x="26727" y="224831"/>
                    <a:pt x="31228" y="211841"/>
                    <a:pt x="33168" y="202339"/>
                  </a:cubicBezTo>
                  <a:cubicBezTo>
                    <a:pt x="37094" y="183116"/>
                    <a:pt x="32867" y="155843"/>
                    <a:pt x="23459" y="139690"/>
                  </a:cubicBezTo>
                  <a:cubicBezTo>
                    <a:pt x="19644" y="133139"/>
                    <a:pt x="11141" y="125214"/>
                    <a:pt x="6948" y="124299"/>
                  </a:cubicBezTo>
                  <a:cubicBezTo>
                    <a:pt x="5001" y="123875"/>
                    <a:pt x="2661" y="123297"/>
                    <a:pt x="1749" y="123016"/>
                  </a:cubicBezTo>
                  <a:cubicBezTo>
                    <a:pt x="-586" y="122296"/>
                    <a:pt x="-434" y="101541"/>
                    <a:pt x="1958" y="94258"/>
                  </a:cubicBezTo>
                  <a:cubicBezTo>
                    <a:pt x="2986" y="91129"/>
                    <a:pt x="4580" y="84212"/>
                    <a:pt x="5500" y="78886"/>
                  </a:cubicBezTo>
                  <a:cubicBezTo>
                    <a:pt x="6421" y="73559"/>
                    <a:pt x="7670" y="68894"/>
                    <a:pt x="8278" y="68519"/>
                  </a:cubicBezTo>
                  <a:cubicBezTo>
                    <a:pt x="8885" y="68143"/>
                    <a:pt x="9382" y="66963"/>
                    <a:pt x="9382" y="65895"/>
                  </a:cubicBezTo>
                  <a:cubicBezTo>
                    <a:pt x="9382" y="62767"/>
                    <a:pt x="18365" y="40356"/>
                    <a:pt x="24237" y="28831"/>
                  </a:cubicBezTo>
                  <a:cubicBezTo>
                    <a:pt x="31133" y="15298"/>
                    <a:pt x="38821" y="3967"/>
                    <a:pt x="42934" y="1272"/>
                  </a:cubicBezTo>
                  <a:cubicBezTo>
                    <a:pt x="46135" y="-826"/>
                    <a:pt x="46161" y="-802"/>
                    <a:pt x="49177" y="6697"/>
                  </a:cubicBezTo>
                  <a:cubicBezTo>
                    <a:pt x="50843" y="10839"/>
                    <a:pt x="53252" y="16618"/>
                    <a:pt x="54530" y="19538"/>
                  </a:cubicBezTo>
                  <a:cubicBezTo>
                    <a:pt x="55808" y="22459"/>
                    <a:pt x="58182" y="28134"/>
                    <a:pt x="59805" y="32150"/>
                  </a:cubicBezTo>
                  <a:cubicBezTo>
                    <a:pt x="63203" y="40558"/>
                    <a:pt x="64613" y="43902"/>
                    <a:pt x="70157" y="56709"/>
                  </a:cubicBezTo>
                  <a:cubicBezTo>
                    <a:pt x="72370" y="61820"/>
                    <a:pt x="74619" y="67485"/>
                    <a:pt x="75156" y="69298"/>
                  </a:cubicBezTo>
                  <a:cubicBezTo>
                    <a:pt x="75694" y="71111"/>
                    <a:pt x="79246" y="79529"/>
                    <a:pt x="83050" y="88005"/>
                  </a:cubicBezTo>
                  <a:cubicBezTo>
                    <a:pt x="86854" y="96480"/>
                    <a:pt x="90398" y="105133"/>
                    <a:pt x="90925" y="107233"/>
                  </a:cubicBezTo>
                  <a:cubicBezTo>
                    <a:pt x="91453" y="109333"/>
                    <a:pt x="93382" y="114356"/>
                    <a:pt x="95212" y="118396"/>
                  </a:cubicBezTo>
                  <a:cubicBezTo>
                    <a:pt x="97042" y="122435"/>
                    <a:pt x="99054" y="126935"/>
                    <a:pt x="99682" y="128395"/>
                  </a:cubicBezTo>
                  <a:cubicBezTo>
                    <a:pt x="106250" y="143659"/>
                    <a:pt x="108946" y="150216"/>
                    <a:pt x="108946" y="150927"/>
                  </a:cubicBezTo>
                  <a:cubicBezTo>
                    <a:pt x="108946" y="151392"/>
                    <a:pt x="110074" y="154278"/>
                    <a:pt x="111453" y="157341"/>
                  </a:cubicBezTo>
                  <a:cubicBezTo>
                    <a:pt x="112832" y="160405"/>
                    <a:pt x="115844" y="167465"/>
                    <a:pt x="118145" y="173031"/>
                  </a:cubicBezTo>
                  <a:lnTo>
                    <a:pt x="122330" y="183153"/>
                  </a:lnTo>
                  <a:lnTo>
                    <a:pt x="122307" y="293169"/>
                  </a:lnTo>
                  <a:cubicBezTo>
                    <a:pt x="122295" y="353681"/>
                    <a:pt x="122271" y="415290"/>
                    <a:pt x="122253" y="430076"/>
                  </a:cubicBezTo>
                  <a:lnTo>
                    <a:pt x="122221" y="456953"/>
                  </a:lnTo>
                  <a:lnTo>
                    <a:pt x="61155" y="456953"/>
                  </a:lnTo>
                  <a:lnTo>
                    <a:pt x="89" y="456953"/>
                  </a:lnTo>
                  <a:close/>
                </a:path>
              </a:pathLst>
            </a:custGeom>
            <a:solidFill>
              <a:srgbClr val="BFBFBF"/>
            </a:solidFill>
            <a:ln w="14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93" name="CustomShape 560"/>
            <p:cNvSpPr/>
            <p:nvPr/>
          </p:nvSpPr>
          <p:spPr>
            <a:xfrm>
              <a:off x="3308400" y="2828160"/>
              <a:ext cx="78480" cy="250200"/>
            </a:xfrm>
            <a:prstGeom prst="trapezoid">
              <a:avLst>
                <a:gd name="adj" fmla="val 31933"/>
              </a:avLst>
            </a:prstGeom>
            <a:solidFill>
              <a:srgbClr val="BFBFBF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2894" name="Рисунок 647"/>
          <p:cNvPicPr/>
          <p:nvPr/>
        </p:nvPicPr>
        <p:blipFill>
          <a:blip r:embed="rId3"/>
          <a:stretch/>
        </p:blipFill>
        <p:spPr>
          <a:xfrm>
            <a:off x="3161160" y="1770120"/>
            <a:ext cx="371880" cy="519120"/>
          </a:xfrm>
          <a:prstGeom prst="rect">
            <a:avLst/>
          </a:prstGeom>
          <a:ln>
            <a:noFill/>
          </a:ln>
        </p:spPr>
      </p:pic>
      <p:grpSp>
        <p:nvGrpSpPr>
          <p:cNvPr id="12895" name="Group 561"/>
          <p:cNvGrpSpPr/>
          <p:nvPr/>
        </p:nvGrpSpPr>
        <p:grpSpPr>
          <a:xfrm>
            <a:off x="3036240" y="3419640"/>
            <a:ext cx="621720" cy="693000"/>
            <a:chOff x="3036240" y="3419640"/>
            <a:chExt cx="621720" cy="693000"/>
          </a:xfrm>
        </p:grpSpPr>
        <p:pic>
          <p:nvPicPr>
            <p:cNvPr id="12896" name="Рисунок 650"/>
            <p:cNvPicPr/>
            <p:nvPr/>
          </p:nvPicPr>
          <p:blipFill>
            <a:blip r:embed="rId4"/>
            <a:stretch/>
          </p:blipFill>
          <p:spPr>
            <a:xfrm>
              <a:off x="3161160" y="3467160"/>
              <a:ext cx="371880" cy="519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897" name="CustomShape 562"/>
            <p:cNvSpPr/>
            <p:nvPr/>
          </p:nvSpPr>
          <p:spPr>
            <a:xfrm>
              <a:off x="3036240" y="3419640"/>
              <a:ext cx="621720" cy="693000"/>
            </a:xfrm>
            <a:custGeom>
              <a:avLst/>
              <a:gdLst/>
              <a:ahLst/>
              <a:cxnLst/>
              <a:rect l="l" t="t" r="r" b="b"/>
              <a:pathLst>
                <a:path w="735807" h="812006">
                  <a:moveTo>
                    <a:pt x="0" y="95250"/>
                  </a:moveTo>
                  <a:cubicBezTo>
                    <a:pt x="133350" y="65881"/>
                    <a:pt x="254795" y="26988"/>
                    <a:pt x="376239" y="0"/>
                  </a:cubicBezTo>
                  <a:lnTo>
                    <a:pt x="735807" y="92869"/>
                  </a:lnTo>
                  <a:cubicBezTo>
                    <a:pt x="674688" y="228601"/>
                    <a:pt x="708820" y="388144"/>
                    <a:pt x="695326" y="535782"/>
                  </a:cubicBezTo>
                  <a:cubicBezTo>
                    <a:pt x="671513" y="646907"/>
                    <a:pt x="478632" y="777082"/>
                    <a:pt x="366713" y="812006"/>
                  </a:cubicBezTo>
                  <a:cubicBezTo>
                    <a:pt x="213519" y="731837"/>
                    <a:pt x="93662" y="658813"/>
                    <a:pt x="35719" y="521495"/>
                  </a:cubicBezTo>
                  <a:cubicBezTo>
                    <a:pt x="55562" y="271464"/>
                    <a:pt x="49213" y="180975"/>
                    <a:pt x="0" y="95250"/>
                  </a:cubicBezTo>
                  <a:close/>
                </a:path>
              </a:pathLst>
            </a:custGeom>
            <a:noFill/>
            <a:ln w="19080">
              <a:solidFill>
                <a:srgbClr val="A6A6A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898" name="CustomShape 563"/>
          <p:cNvSpPr/>
          <p:nvPr/>
        </p:nvSpPr>
        <p:spPr>
          <a:xfrm>
            <a:off x="3587760" y="1671480"/>
            <a:ext cx="9550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47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12899" name="CustomShape 564"/>
          <p:cNvSpPr/>
          <p:nvPr/>
        </p:nvSpPr>
        <p:spPr>
          <a:xfrm>
            <a:off x="3512880" y="2090520"/>
            <a:ext cx="110448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ЧОЛОВІКИ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2900" name="CustomShape 565"/>
          <p:cNvSpPr/>
          <p:nvPr/>
        </p:nvSpPr>
        <p:spPr>
          <a:xfrm>
            <a:off x="3593160" y="2511000"/>
            <a:ext cx="9550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12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12901" name="CustomShape 566"/>
          <p:cNvSpPr/>
          <p:nvPr/>
        </p:nvSpPr>
        <p:spPr>
          <a:xfrm>
            <a:off x="3629520" y="3193560"/>
            <a:ext cx="9550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50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12902" name="CustomShape 567"/>
          <p:cNvSpPr/>
          <p:nvPr/>
        </p:nvSpPr>
        <p:spPr>
          <a:xfrm>
            <a:off x="3518640" y="2889360"/>
            <a:ext cx="110448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ЖІНКИ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2903" name="CustomShape 568"/>
          <p:cNvSpPr/>
          <p:nvPr/>
        </p:nvSpPr>
        <p:spPr>
          <a:xfrm>
            <a:off x="3636720" y="3596040"/>
            <a:ext cx="1562760" cy="5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 ДОСВІДОМ РОБОТИ ПОНАД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3 РОКИ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2904" name="CustomShape 569"/>
          <p:cNvSpPr/>
          <p:nvPr/>
        </p:nvSpPr>
        <p:spPr>
          <a:xfrm>
            <a:off x="5303880" y="1687416"/>
            <a:ext cx="2617200" cy="988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451"/>
              </a:spcBef>
            </a:pPr>
            <a:r>
              <a:rPr lang="uk-UA" sz="1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Некомплект складає 4 працівників (9,0 %)</a:t>
            </a:r>
            <a:endParaRPr lang="uk-UA" sz="1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lang="uk-UA" sz="1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За звітний період звільнено 3 осіб, з них: 1 – за власним бажанням.</a:t>
            </a:r>
            <a:endParaRPr lang="uk-UA" sz="10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lang="uk-UA" sz="1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Відправлено на навчання 2 кандидатів.</a:t>
            </a:r>
            <a:endParaRPr lang="uk-UA" sz="10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2905" name="CustomShape 570"/>
          <p:cNvSpPr/>
          <p:nvPr/>
        </p:nvSpPr>
        <p:spPr>
          <a:xfrm>
            <a:off x="8016840" y="798840"/>
            <a:ext cx="357120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До дисциплінарної відповідальності притягнуто 43 працівників. Серед них: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38 – за порушення службової та обліково-реєстраційної дисципліни;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5 – за невиконання вимог кримінального процесуального законодавства.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12906" name="CustomShape 571"/>
          <p:cNvSpPr/>
          <p:nvPr/>
        </p:nvSpPr>
        <p:spPr>
          <a:xfrm>
            <a:off x="8016120" y="483840"/>
            <a:ext cx="32965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Покарано. За що?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12907" name="CustomShape 572"/>
          <p:cNvSpPr/>
          <p:nvPr/>
        </p:nvSpPr>
        <p:spPr>
          <a:xfrm>
            <a:off x="8010720" y="3846960"/>
            <a:ext cx="358560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400" b="0" strike="noStrike" spc="-1" dirty="0">
              <a:solidFill>
                <a:srgbClr val="0C183B"/>
              </a:solidFill>
              <a:latin typeface="Calibri Ligh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0C183B"/>
                </a:solidFill>
                <a:latin typeface="Calibri Light"/>
                <a:ea typeface="DejaVu Sans"/>
              </a:rPr>
              <a:t>Загалом заохочено 16 працівників поліції. 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0C183B"/>
                </a:solidFill>
                <a:latin typeface="Calibri Light"/>
                <a:ea typeface="DejaVu Sans"/>
              </a:rPr>
              <a:t>Серед них: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0C183B"/>
                </a:solidFill>
                <a:latin typeface="Calibri Light"/>
                <a:ea typeface="DejaVu Sans"/>
              </a:rPr>
              <a:t>12 – за сумлінне виконання службових обов'язків.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0C183B"/>
                </a:solidFill>
                <a:latin typeface="Calibri Light"/>
                <a:ea typeface="DejaVu Sans"/>
              </a:rPr>
              <a:t>Серед заохочень – премії, почесні грамоти, подяки.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</p:txBody>
      </p:sp>
      <p:sp>
        <p:nvSpPr>
          <p:cNvPr id="12908" name="CustomShape 573"/>
          <p:cNvSpPr/>
          <p:nvPr/>
        </p:nvSpPr>
        <p:spPr>
          <a:xfrm>
            <a:off x="8016120" y="3439440"/>
            <a:ext cx="32965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C183B"/>
                </a:solidFill>
                <a:latin typeface="Arial"/>
                <a:ea typeface="DejaVu Sans"/>
              </a:rPr>
              <a:t>Нагороджено, заохочено. За </a:t>
            </a:r>
          </a:p>
          <a:p>
            <a:pPr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C183B"/>
                </a:solidFill>
                <a:latin typeface="Arial"/>
                <a:ea typeface="DejaVu Sans"/>
              </a:rPr>
              <a:t>що? </a:t>
            </a:r>
          </a:p>
          <a:p>
            <a:pPr>
              <a:lnSpc>
                <a:spcPct val="100000"/>
              </a:lnSpc>
            </a:pPr>
            <a:endParaRPr lang="uk-UA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9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10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11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12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13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14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15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16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917" name="Group 9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12918" name="CustomShape 10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19" name="Line 11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0" name="Line 12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1" name="Line 13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2" name="Line 14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3" name="Line 15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4" name="Line 16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5" name="Line 17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6" name="Line 18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7" name="CustomShape 19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8" name="CustomShape 20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9" name="CustomShape 21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0" name="CustomShape 22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1" name="Line 23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2" name="Line 24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3" name="Line 25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4" name="Line 26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5" name="Line 27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6" name="Line 28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7" name="Line 29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8" name="Line 30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9" name="CustomShape 31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0" name="CustomShape 32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1" name="CustomShape 33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2" name="CustomShape 34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3" name="Line 35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4" name="Line 36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5" name="Line 37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6" name="Line 38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7" name="Line 39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8" name="Line 40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9" name="Line 41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0" name="Line 42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1" name="CustomShape 43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2" name="CustomShape 44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3" name="CustomShape 45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4" name="CustomShape 46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5" name="Line 47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6" name="Line 48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7" name="Line 49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8" name="Line 50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9" name="Line 51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0" name="Line 52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1" name="Line 53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2" name="Line 54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3" name="CustomShape 55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4" name="CustomShape 56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5" name="CustomShape 57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6" name="CustomShape 58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7" name="Line 59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8" name="Line 60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9" name="Line 61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0" name="Line 62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1" name="Line 63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2" name="Line 64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3" name="Line 65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4" name="Line 66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5" name="CustomShape 67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6" name="CustomShape 68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7" name="CustomShape 69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8" name="CustomShape 70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9" name="Line 71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0" name="Line 72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1" name="Line 73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2" name="Line 74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3" name="Line 75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4" name="Line 76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5" name="Line 77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6" name="Line 78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7" name="CustomShape 79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8" name="CustomShape 80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9" name="CustomShape 81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0" name="CustomShape 82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1" name="Line 83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2" name="Line 84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3" name="Line 85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4" name="Line 86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5" name="Line 87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6" name="Line 88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7" name="Line 89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8" name="Line 90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9" name="CustomShape 91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0" name="CustomShape 92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1" name="CustomShape 93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2" name="CustomShape 94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3" name="Line 95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4" name="Line 96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5" name="Line 97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6" name="Line 98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7" name="Line 99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8" name="Line 100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9" name="Line 101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0" name="Line 102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1" name="CustomShape 103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2" name="CustomShape 104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3" name="CustomShape 105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4" name="CustomShape 106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5" name="Line 107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6" name="Line 108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7" name="Line 109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8" name="Line 110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9" name="Line 111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0" name="Line 112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1" name="Line 113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2" name="Line 114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3" name="CustomShape 115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4" name="CustomShape 116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5" name="CustomShape 117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6" name="CustomShape 118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7" name="Line 119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8" name="Line 120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9" name="Line 121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0" name="Line 122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1" name="Line 123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2" name="Line 124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3" name="Line 125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4" name="Line 126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5" name="CustomShape 127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6" name="CustomShape 128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7" name="CustomShape 129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8" name="CustomShape 130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9" name="Line 131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0" name="Line 132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1" name="Line 133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2" name="Line 134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3" name="Line 135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4" name="Line 136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5" name="Line 137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6" name="Line 138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7" name="CustomShape 139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8" name="CustomShape 140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9" name="CustomShape 141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0" name="CustomShape 142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1" name="Line 143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2" name="Line 144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3" name="Line 145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4" name="Line 146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5" name="Line 147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6" name="Line 148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7" name="Line 149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8" name="Line 150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9" name="CustomShape 151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0" name="CustomShape 152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1" name="CustomShape 153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2" name="CustomShape 154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3" name="Line 155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4" name="Line 156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5" name="Line 157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6" name="Line 158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7" name="Line 159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8" name="Line 160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9" name="Line 161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0" name="Line 162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1" name="CustomShape 163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2" name="CustomShape 164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3" name="CustomShape 165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4" name="CustomShape 166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5" name="Line 167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6" name="Line 168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7" name="Line 169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8" name="Line 170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9" name="Line 171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0" name="Line 172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1" name="Line 173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2" name="Line 174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3" name="CustomShape 175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4" name="CustomShape 176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5" name="CustomShape 177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6" name="CustomShape 178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7" name="Line 179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8" name="Line 180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9" name="Line 181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0" name="Line 182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1" name="Line 183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2" name="Line 184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3" name="Line 185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4" name="Line 186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5" name="CustomShape 187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6" name="CustomShape 188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7" name="CustomShape 189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8" name="CustomShape 190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9" name="Line 191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0" name="Line 192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1" name="Line 193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2" name="Line 194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3" name="Line 195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4" name="Line 196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5" name="Line 197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6" name="Line 198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7" name="CustomShape 199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8" name="CustomShape 200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9" name="CustomShape 201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0" name="CustomShape 202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1" name="Line 203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2" name="Line 204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3" name="Line 205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4" name="Line 206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5" name="Line 207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6" name="Line 208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7" name="Line 209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8" name="Line 210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9" name="CustomShape 211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0" name="CustomShape 212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1" name="CustomShape 213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2" name="CustomShape 214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3" name="Line 215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4" name="Line 216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5" name="Line 217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6" name="Line 218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7" name="Line 219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8" name="Line 220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9" name="Line 221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0" name="Line 222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1" name="CustomShape 223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2" name="CustomShape 224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3" name="CustomShape 225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4" name="CustomShape 226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5" name="Line 227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6" name="Line 228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7" name="Line 229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8" name="Line 230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9" name="Line 231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0" name="Line 232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1" name="Line 233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2" name="Line 234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3" name="CustomShape 235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4" name="CustomShape 236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5" name="CustomShape 237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6" name="CustomShape 238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7" name="Line 239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8" name="Line 240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9" name="Line 241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0" name="Line 242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1" name="Line 243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2" name="Line 244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3" name="Line 245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4" name="Line 246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5" name="CustomShape 247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6" name="CustomShape 248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7" name="CustomShape 249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8" name="CustomShape 250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9" name="Line 251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0" name="Line 252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1" name="Line 253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2" name="Line 254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3" name="Line 255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4" name="Line 256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5" name="Line 257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6" name="Line 258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7" name="CustomShape 259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8" name="CustomShape 260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9" name="CustomShape 261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0" name="CustomShape 262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1" name="Line 263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2" name="Line 264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3" name="Line 265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4" name="Line 266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5" name="Line 267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6" name="Line 268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7" name="Line 269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8" name="Line 270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9" name="CustomShape 271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0" name="CustomShape 272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1" name="CustomShape 273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2" name="CustomShape 274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3" name="Line 275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4" name="Line 276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5" name="Line 277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6" name="Line 278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7" name="Line 279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8" name="Line 280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9" name="Line 281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0" name="Line 282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1" name="CustomShape 283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2" name="CustomShape 284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3" name="CustomShape 285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4" name="CustomShape 286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5" name="Line 287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6" name="Line 288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7" name="Line 289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8" name="Line 290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9" name="Line 291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0" name="Line 292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1" name="Line 293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2" name="Line 294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3" name="CustomShape 295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4" name="CustomShape 296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5" name="CustomShape 297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6" name="CustomShape 298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7" name="Line 299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8" name="Line 300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9" name="Line 301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0" name="Line 302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1" name="Line 303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2" name="Line 304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3" name="Line 305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4" name="Line 306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5" name="CustomShape 307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6" name="CustomShape 308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7" name="CustomShape 309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8" name="CustomShape 310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9" name="Line 311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0" name="Line 312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1" name="Line 313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2" name="Line 314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3" name="Line 315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4" name="Line 316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5" name="Line 317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6" name="Line 318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7" name="CustomShape 319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8" name="CustomShape 320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9" name="CustomShape 321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0" name="CustomShape 322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1" name="Line 323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2" name="Line 324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3" name="Line 325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4" name="Line 326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5" name="Line 327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6" name="Line 328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7" name="Line 329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8" name="Line 330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9" name="CustomShape 331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0" name="CustomShape 332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1" name="CustomShape 333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2" name="CustomShape 334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3" name="Line 335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4" name="Line 336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5" name="Line 337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6" name="Line 338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7" name="Line 339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8" name="Line 340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9" name="Line 341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0" name="Line 342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1" name="CustomShape 343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2" name="CustomShape 344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3" name="CustomShape 345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4" name="CustomShape 346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5" name="Line 347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6" name="Line 348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7" name="Line 349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8" name="Line 350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9" name="Line 351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0" name="Line 352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1" name="Line 353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2" name="Line 354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3" name="CustomShape 355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4" name="CustomShape 356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5" name="CustomShape 357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6" name="CustomShape 358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7" name="Line 359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8" name="Line 360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9" name="Line 361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0" name="Line 362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1" name="Line 363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2" name="Line 364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3" name="Line 365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4" name="Line 366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5" name="CustomShape 367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6" name="CustomShape 368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7" name="CustomShape 369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8" name="CustomShape 370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9" name="CustomShape 371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0" name="Line 372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1" name="Line 373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2" name="Line 374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3" name="Line 375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4" name="Line 376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5" name="Line 377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6" name="Line 378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7" name="Line 379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8" name="CustomShape 380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9" name="CustomShape 381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0" name="CustomShape 382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1" name="CustomShape 383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2" name="Line 384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3" name="Line 385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4" name="Line 386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5" name="Line 387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6" name="Line 388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7" name="Line 389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8" name="Line 390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9" name="Line 391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0" name="CustomShape 392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1" name="CustomShape 393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2" name="CustomShape 394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3" name="CustomShape 395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4" name="CustomShape 396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5" name="Line 397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6" name="Line 398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7" name="Line 399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8" name="Line 400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9" name="Line 401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0" name="Line 402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1" name="Line 403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2" name="CustomShape 404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3" name="CustomShape 405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4" name="CustomShape 406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5" name="CustomShape 407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6" name="Line 408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7" name="Line 409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8" name="Line 410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9" name="Line 411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0" name="Line 412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1" name="Line 413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2" name="Line 414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3" name="CustomShape 415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4" name="CustomShape 416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5" name="CustomShape 417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6" name="CustomShape 418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7" name="Line 419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8" name="Line 420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9" name="Line 421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0" name="Line 422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1" name="Line 423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2" name="Line 424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3" name="Line 425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4" name="CustomShape 426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5" name="CustomShape 427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6" name="CustomShape 428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7" name="CustomShape 429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8" name="Line 430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9" name="Line 431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0" name="Line 432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1" name="Line 433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2" name="Line 434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3" name="Line 435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4" name="Line 436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5" name="Line 437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6" name="CustomShape 438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7" name="CustomShape 439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8" name="CustomShape 440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9" name="Line 441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0" name="CustomShape 442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1" name="Line 443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2" name="Line 444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3" name="Line 445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4" name="Line 446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5" name="Line 447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6" name="Line 448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7" name="Line 449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8" name="CustomShape 450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9" name="CustomShape 451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0" name="CustomShape 452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1" name="CustomShape 453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2" name="Line 454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3" name="Line 455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4" name="Line 456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5" name="Line 457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6" name="Line 458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7" name="Line 459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8" name="Line 460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9" name="Line 461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0" name="CustomShape 462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1" name="CustomShape 463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2" name="CustomShape 464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373" name="CustomShape 465"/>
          <p:cNvSpPr/>
          <p:nvPr/>
        </p:nvSpPr>
        <p:spPr>
          <a:xfrm>
            <a:off x="344880" y="207000"/>
            <a:ext cx="1123848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50000">
                <a:srgbClr val="0C183B"/>
              </a:gs>
              <a:gs pos="100000">
                <a:srgbClr val="0C183B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74" name="CustomShape 466"/>
          <p:cNvSpPr/>
          <p:nvPr/>
        </p:nvSpPr>
        <p:spPr>
          <a:xfrm>
            <a:off x="1355400" y="2162520"/>
            <a:ext cx="3627360" cy="2645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 dirty="0">
                <a:solidFill>
                  <a:srgbClr val="FFDD00"/>
                </a:solidFill>
                <a:latin typeface="Arial Black"/>
                <a:ea typeface="Open Sans Extrabold"/>
              </a:rPr>
              <a:t>11</a:t>
            </a:r>
            <a:endParaRPr lang="uk-UA" sz="16600" b="0" strike="noStrike" spc="-1" dirty="0">
              <a:latin typeface="Arial"/>
            </a:endParaRPr>
          </a:p>
        </p:txBody>
      </p:sp>
      <p:sp>
        <p:nvSpPr>
          <p:cNvPr id="13375" name="CustomShape 467"/>
          <p:cNvSpPr/>
          <p:nvPr/>
        </p:nvSpPr>
        <p:spPr>
          <a:xfrm>
            <a:off x="5228640" y="248076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76" name="CustomShape 468"/>
          <p:cNvSpPr/>
          <p:nvPr/>
        </p:nvSpPr>
        <p:spPr>
          <a:xfrm>
            <a:off x="6054480" y="2546280"/>
            <a:ext cx="462888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Нагальні потреби поліції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7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78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79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80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81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82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83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84" name="CustomShape 8"/>
          <p:cNvSpPr/>
          <p:nvPr/>
        </p:nvSpPr>
        <p:spPr>
          <a:xfrm>
            <a:off x="7964640" y="207000"/>
            <a:ext cx="3604320" cy="63874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385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13386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7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8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9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0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1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2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3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4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5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6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7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8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9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0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1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2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3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4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5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6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7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8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9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0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1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2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3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4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5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6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7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8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9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0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1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2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3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4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5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6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7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8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9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0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1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2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3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4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5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6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7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8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9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0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1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2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3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4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5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6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7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8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9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0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1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2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3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4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5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6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7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8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9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0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1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462" name="CustomShape 86"/>
          <p:cNvSpPr/>
          <p:nvPr/>
        </p:nvSpPr>
        <p:spPr>
          <a:xfrm>
            <a:off x="1640520" y="576360"/>
            <a:ext cx="188856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Нагальні потреби поліції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13463" name="Group 87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13464" name="CustomShape 88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5" name="Line 89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6" name="Line 90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7" name="Line 91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8" name="Line 92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9" name="Line 93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0" name="Line 94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1" name="Line 95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2" name="Line 96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3" name="CustomShape 97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4" name="CustomShape 98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5" name="CustomShape 99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6" name="CustomShape 100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7" name="Line 101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8" name="Line 102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9" name="Line 103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0" name="Line 104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1" name="Line 105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2" name="Line 106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3" name="Line 107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4" name="Line 108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5" name="CustomShape 109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6" name="CustomShape 110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7" name="CustomShape 111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8" name="CustomShape 112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9" name="Line 113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0" name="Line 114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1" name="Line 115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2" name="Line 116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3" name="Line 117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4" name="Line 118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5" name="Line 119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6" name="Line 120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7" name="CustomShape 121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8" name="CustomShape 122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9" name="CustomShape 123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0" name="CustomShape 124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1" name="Line 125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2" name="Line 126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3" name="Line 127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4" name="Line 128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5" name="Line 129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6" name="Line 130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7" name="Line 131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8" name="Line 132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9" name="CustomShape 133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0" name="CustomShape 134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1" name="CustomShape 135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2" name="CustomShape 136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3" name="Line 137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4" name="Line 138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5" name="Line 139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6" name="Line 140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7" name="Line 141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8" name="Line 142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9" name="Line 143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0" name="Line 144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1" name="CustomShape 145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2" name="CustomShape 146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3" name="CustomShape 147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4" name="CustomShape 148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5" name="Line 149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6" name="Line 150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7" name="Line 151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8" name="Line 152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9" name="Line 153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0" name="Line 154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1" name="Line 155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2" name="Line 156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3" name="CustomShape 157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4" name="CustomShape 158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5" name="CustomShape 159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6" name="CustomShape 160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7" name="Line 161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8" name="Line 162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9" name="Line 163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0" name="Line 164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1" name="Line 165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2" name="Line 166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3" name="Line 167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4" name="Line 168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5" name="CustomShape 169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6" name="CustomShape 170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7" name="CustomShape 171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8" name="CustomShape 172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9" name="Line 173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0" name="Line 174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1" name="Line 175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2" name="Line 176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3" name="Line 177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4" name="Line 178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5" name="Line 179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6" name="Line 180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7" name="CustomShape 181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8" name="CustomShape 182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9" name="CustomShape 183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0" name="CustomShape 184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1" name="Line 185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2" name="Line 186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3" name="Line 187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4" name="Line 188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5" name="Line 189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6" name="Line 190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7" name="Line 191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8" name="Line 192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9" name="CustomShape 193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0" name="CustomShape 194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1" name="CustomShape 195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2" name="CustomShape 196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3" name="Line 197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4" name="Line 198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5" name="Line 199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6" name="Line 200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7" name="Line 201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8" name="Line 202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9" name="Line 203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0" name="Line 204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1" name="CustomShape 205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2" name="CustomShape 206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3" name="CustomShape 207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4" name="CustomShape 208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5" name="Line 209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6" name="Line 210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7" name="Line 211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8" name="Line 212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9" name="Line 213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0" name="Line 214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1" name="Line 215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2" name="Line 216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3" name="CustomShape 217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4" name="CustomShape 218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5" name="CustomShape 219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6" name="CustomShape 220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7" name="Line 221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8" name="Line 222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9" name="Line 223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0" name="Line 224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1" name="Line 225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2" name="Line 226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3" name="Line 227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4" name="Line 228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5" name="CustomShape 229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6" name="CustomShape 230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7" name="CustomShape 231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8" name="CustomShape 232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9" name="Line 233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0" name="Line 234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1" name="Line 235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2" name="Line 236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3" name="Line 237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4" name="Line 238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5" name="Line 239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6" name="Line 240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7" name="CustomShape 241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8" name="CustomShape 242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9" name="CustomShape 243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0" name="CustomShape 244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1" name="Line 245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2" name="Line 246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3" name="Line 247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4" name="Line 248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5" name="Line 249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6" name="Line 250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7" name="Line 251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8" name="Line 252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9" name="CustomShape 253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0" name="CustomShape 254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1" name="CustomShape 255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2" name="CustomShape 256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3" name="Line 257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4" name="Line 258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5" name="Line 259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6" name="Line 260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7" name="Line 261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8" name="Line 262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9" name="Line 263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0" name="Line 264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1" name="CustomShape 265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2" name="CustomShape 266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3" name="CustomShape 267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4" name="CustomShape 268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5" name="Line 269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6" name="Line 270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7" name="Line 271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8" name="Line 272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9" name="Line 273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0" name="Line 274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1" name="Line 275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2" name="Line 276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3" name="CustomShape 277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4" name="CustomShape 278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5" name="CustomShape 279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6" name="CustomShape 280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7" name="Line 281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8" name="Line 282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9" name="Line 283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0" name="Line 284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1" name="Line 285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2" name="Line 286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3" name="Line 287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4" name="Line 288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5" name="CustomShape 289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6" name="CustomShape 290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7" name="CustomShape 291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8" name="CustomShape 292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9" name="Line 293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0" name="Line 294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1" name="Line 295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2" name="Line 296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3" name="Line 297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4" name="Line 298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5" name="Line 299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6" name="Line 300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7" name="CustomShape 301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8" name="CustomShape 302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9" name="CustomShape 303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0" name="CustomShape 304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1" name="Line 305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2" name="Line 306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3" name="Line 307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4" name="Line 308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5" name="Line 309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6" name="Line 310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7" name="Line 311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8" name="Line 312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9" name="CustomShape 313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0" name="CustomShape 314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1" name="CustomShape 315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2" name="CustomShape 316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3" name="Line 317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4" name="Line 318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5" name="Line 319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6" name="Line 320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7" name="Line 321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8" name="Line 322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9" name="Line 323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0" name="Line 324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1" name="CustomShape 325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2" name="CustomShape 326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3" name="CustomShape 327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4" name="CustomShape 328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5" name="Line 329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6" name="Line 330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7" name="Line 331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8" name="Line 332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9" name="Line 333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0" name="Line 334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1" name="Line 335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2" name="Line 336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3" name="CustomShape 337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4" name="CustomShape 338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5" name="CustomShape 339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6" name="CustomShape 340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7" name="Line 341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8" name="Line 342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9" name="Line 343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0" name="Line 344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1" name="Line 345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2" name="Line 346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3" name="Line 347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4" name="Line 348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5" name="CustomShape 349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6" name="CustomShape 350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7" name="CustomShape 351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8" name="CustomShape 352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9" name="Line 353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0" name="Line 354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1" name="Line 355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2" name="Line 356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3" name="Line 357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4" name="Line 358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5" name="Line 359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6" name="Line 360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7" name="CustomShape 361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8" name="CustomShape 362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9" name="CustomShape 363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0" name="CustomShape 364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1" name="Line 365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2" name="Line 366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3" name="Line 367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4" name="Line 368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5" name="Line 369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6" name="Line 370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7" name="Line 371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8" name="Line 372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9" name="CustomShape 373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0" name="CustomShape 374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1" name="CustomShape 375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2" name="CustomShape 376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3" name="Line 377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4" name="Line 378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5" name="Line 379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6" name="Line 380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7" name="Line 381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8" name="Line 382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9" name="Line 383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0" name="Line 384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1" name="CustomShape 385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2" name="CustomShape 386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3" name="CustomShape 387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4" name="CustomShape 388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5" name="Line 389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6" name="Line 390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7" name="Line 391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8" name="Line 392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9" name="Line 393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0" name="Line 394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1" name="Line 395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2" name="Line 396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3" name="CustomShape 397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4" name="CustomShape 398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5" name="CustomShape 399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6" name="CustomShape 400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7" name="Line 401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8" name="Line 402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9" name="Line 403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0" name="Line 404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1" name="Line 405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2" name="Line 406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3" name="Line 407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4" name="Line 408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5" name="CustomShape 409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6" name="CustomShape 410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7" name="CustomShape 411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8" name="CustomShape 412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9" name="Line 413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0" name="Line 414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1" name="Line 415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2" name="Line 416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3" name="Line 417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4" name="Line 418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5" name="Line 419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6" name="Line 420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7" name="CustomShape 421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8" name="CustomShape 422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9" name="CustomShape 423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0" name="CustomShape 424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1" name="Line 425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2" name="Line 426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3" name="Line 427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4" name="Line 428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5" name="Line 429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6" name="Line 430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7" name="Line 431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8" name="Line 432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9" name="CustomShape 433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0" name="CustomShape 434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1" name="CustomShape 435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2" name="CustomShape 436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3" name="Line 437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4" name="Line 438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5" name="Line 439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6" name="Line 440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7" name="Line 441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8" name="Line 442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9" name="Line 443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0" name="Line 444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1" name="CustomShape 445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2" name="CustomShape 446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3" name="CustomShape 447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4" name="CustomShape 448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5" name="Line 449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6" name="Line 450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7" name="Line 451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8" name="Line 452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9" name="Line 453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0" name="Line 454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1" name="Line 455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2" name="Line 456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3" name="CustomShape 457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4" name="CustomShape 458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5" name="CustomShape 459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6" name="CustomShape 460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7" name="Line 461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8" name="Line 462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9" name="Line 463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0" name="Line 464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1" name="Line 465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2" name="Line 466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3" name="Line 467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4" name="Line 468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5" name="CustomShape 469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6" name="CustomShape 470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7" name="CustomShape 471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8" name="CustomShape 472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9" name="CustomShape 473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0" name="Line 474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1" name="Line 475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2" name="Line 476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3" name="Line 477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4" name="Line 478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5" name="Line 479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6" name="Line 480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7" name="CustomShape 481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8" name="CustomShape 482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9" name="CustomShape 483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0" name="CustomShape 484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1" name="Line 485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2" name="Line 486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3" name="Line 487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4" name="Line 488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5" name="Line 489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6" name="Line 490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7" name="Line 491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8" name="CustomShape 492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9" name="CustomShape 493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0" name="CustomShape 494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1" name="CustomShape 495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2" name="Line 496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3" name="Line 497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4" name="Line 498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5" name="Line 499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6" name="Line 500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7" name="Line 501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8" name="Line 502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9" name="CustomShape 503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0" name="CustomShape 504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1" name="CustomShape 505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2" name="CustomShape 506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3" name="Line 507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4" name="Line 508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5" name="Line 509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6" name="Line 510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7" name="Line 511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8" name="Line 512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9" name="Line 513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0" name="Line 514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1" name="CustomShape 515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2" name="CustomShape 516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3" name="CustomShape 517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4" name="Line 518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5" name="CustomShape 519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6" name="Line 520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7" name="Line 521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8" name="Line 522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9" name="Line 523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0" name="Line 524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1" name="Line 525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2" name="Line 526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3" name="CustomShape 527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4" name="CustomShape 528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5" name="CustomShape 529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6" name="CustomShape 530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7" name="Line 531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8" name="Line 532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9" name="Line 533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0" name="Line 534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1" name="Line 535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2" name="Line 536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3" name="Line 537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4" name="Line 538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5" name="CustomShape 539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6" name="CustomShape 540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7" name="CustomShape 541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918" name="CustomShape 542"/>
          <p:cNvSpPr/>
          <p:nvPr/>
        </p:nvSpPr>
        <p:spPr>
          <a:xfrm>
            <a:off x="615600" y="2039760"/>
            <a:ext cx="262008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strike="noStrike" spc="-1">
                <a:solidFill>
                  <a:srgbClr val="0C183B"/>
                </a:solidFill>
                <a:latin typeface="Calibri"/>
                <a:ea typeface="DejaVu Sans"/>
              </a:rPr>
              <a:t>ЧОГО ПОТРЕБУЄ ПОЛІЦІЯ?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13919" name="CustomShape 543"/>
          <p:cNvSpPr/>
          <p:nvPr/>
        </p:nvSpPr>
        <p:spPr>
          <a:xfrm>
            <a:off x="8165880" y="1486800"/>
            <a:ext cx="3227400" cy="30096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 algn="just">
              <a:lnSpc>
                <a:spcPct val="100000"/>
              </a:lnSpc>
              <a:spcBef>
                <a:spcPts val="1276"/>
              </a:spcBef>
              <a:buClr>
                <a:srgbClr val="DCDDDD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DCDDDD"/>
                </a:solidFill>
                <a:latin typeface="Calibri"/>
                <a:ea typeface="DejaVu Sans"/>
              </a:rPr>
              <a:t>Включити в програму «Правопорядок» закупку трьох автомобілів для дільничних офіцерів поліції ;</a:t>
            </a:r>
            <a:endParaRPr lang="uk-UA" sz="14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276"/>
              </a:spcBef>
              <a:buClr>
                <a:srgbClr val="DCDDDD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DCDDDD"/>
                </a:solidFill>
                <a:latin typeface="Calibri"/>
                <a:ea typeface="DejaVu Sans"/>
              </a:rPr>
              <a:t>Передбачити в бюджеті Боромлянської ОТГ фінансування щодо обладнання поліцейської станції </a:t>
            </a:r>
            <a:endParaRPr lang="uk-UA" sz="14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1276"/>
              </a:spcBef>
              <a:buClr>
                <a:srgbClr val="DCDDDD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DCDDDD"/>
                </a:solidFill>
                <a:latin typeface="Calibri"/>
                <a:ea typeface="DejaVu Sans"/>
              </a:rPr>
              <a:t>Залучити допомогу громадських організацій для проведення тренінгу та запрошення експерта з безконфліктного спілкування.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13920" name="CustomShape 544"/>
          <p:cNvSpPr/>
          <p:nvPr/>
        </p:nvSpPr>
        <p:spPr>
          <a:xfrm>
            <a:off x="8049960" y="590040"/>
            <a:ext cx="35290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Як планується вирішувати проблеми?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13921" name="CustomShape 545"/>
          <p:cNvSpPr/>
          <p:nvPr/>
        </p:nvSpPr>
        <p:spPr>
          <a:xfrm>
            <a:off x="598320" y="2667600"/>
            <a:ext cx="6425640" cy="1660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uk-UA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3 автомобілі для роботи дільничних у </a:t>
            </a:r>
            <a:r>
              <a:rPr lang="uk-UA" sz="1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Боромлянській</a:t>
            </a:r>
            <a:r>
              <a:rPr lang="uk-UA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ОТГ, </a:t>
            </a:r>
            <a:r>
              <a:rPr lang="uk-UA" sz="1200" b="1" spc="-1" dirty="0">
                <a:solidFill>
                  <a:srgbClr val="000000"/>
                </a:solidFill>
                <a:latin typeface="Arial"/>
                <a:ea typeface="DejaVu Sans"/>
              </a:rPr>
              <a:t>м. Тростянець</a:t>
            </a:r>
            <a:r>
              <a:rPr lang="uk-UA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br>
              <a:rPr lang="uk-UA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uk-UA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с. Дернове.</a:t>
            </a:r>
            <a:endParaRPr lang="uk-UA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uk-UA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Створити та обладнати поліцейську станцію у с. </a:t>
            </a:r>
            <a:r>
              <a:rPr lang="uk-UA" sz="1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Боромля</a:t>
            </a:r>
            <a:r>
              <a:rPr lang="uk-UA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uk-UA" sz="1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uk-UA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Підвищити кваліфікацію працівників поліції у сфері протидії Інтернет, банківським та телефонним шахрайствам.</a:t>
            </a:r>
            <a:endParaRPr lang="uk-UA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uk-UA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Підвищити навички працівників поліції з деескалації конфліктів.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9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0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1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2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3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4" name="CustomShape 7"/>
          <p:cNvSpPr/>
          <p:nvPr/>
        </p:nvSpPr>
        <p:spPr>
          <a:xfrm flipH="1">
            <a:off x="63000" y="206640"/>
            <a:ext cx="11502360" cy="636192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5" name="CustomShape 8"/>
          <p:cNvSpPr/>
          <p:nvPr/>
        </p:nvSpPr>
        <p:spPr>
          <a:xfrm>
            <a:off x="7952040" y="207000"/>
            <a:ext cx="3604320" cy="304956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96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1097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2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3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5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6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9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2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3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4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5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6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7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8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9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0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1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2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3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4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5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6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9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73" name="CustomShape 86"/>
          <p:cNvSpPr/>
          <p:nvPr/>
        </p:nvSpPr>
        <p:spPr>
          <a:xfrm>
            <a:off x="3882960" y="5059440"/>
            <a:ext cx="3813840" cy="851040"/>
          </a:xfrm>
          <a:prstGeom prst="leftArrow">
            <a:avLst>
              <a:gd name="adj1" fmla="val 100000"/>
              <a:gd name="adj2" fmla="val 56309"/>
            </a:avLst>
          </a:prstGeom>
          <a:blipFill rotWithShape="0">
            <a:blip r:embed="rId2"/>
            <a:stretch>
              <a:fillRect l="10536" r="12181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4" name="CustomShape 87"/>
          <p:cNvSpPr/>
          <p:nvPr/>
        </p:nvSpPr>
        <p:spPr>
          <a:xfrm>
            <a:off x="1552680" y="731880"/>
            <a:ext cx="2132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Повідомлення громадян</a:t>
            </a:r>
            <a:endParaRPr lang="uk-UA" sz="2100" b="0" strike="noStrike" spc="-1">
              <a:latin typeface="Arial"/>
            </a:endParaRPr>
          </a:p>
        </p:txBody>
      </p:sp>
      <p:sp>
        <p:nvSpPr>
          <p:cNvPr id="1175" name="CustomShape 88"/>
          <p:cNvSpPr/>
          <p:nvPr/>
        </p:nvSpPr>
        <p:spPr>
          <a:xfrm>
            <a:off x="7965720" y="3236400"/>
            <a:ext cx="3584520" cy="3357720"/>
          </a:xfrm>
          <a:prstGeom prst="rect">
            <a:avLst/>
          </a:prstGeom>
          <a:solidFill>
            <a:srgbClr val="FFDD00"/>
          </a:solidFill>
          <a:ln w="50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76" name="Group 89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1177" name="CustomShape 90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" name="Line 91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9" name="Line 92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0" name="Line 93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1" name="Line 94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2" name="Line 95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3" name="Line 96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4" name="Line 97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5" name="Line 98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6" name="CustomShape 99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7" name="CustomShape 100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8" name="CustomShape 101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9" name="CustomShape 102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0" name="Line 103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1" name="Line 104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2" name="Line 105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3" name="Line 106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4" name="Line 107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5" name="Line 108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" name="Line 109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7" name="Line 110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8" name="CustomShape 111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9" name="CustomShape 112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0" name="CustomShape 113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1" name="CustomShape 114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2" name="Line 115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3" name="Line 116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" name="Line 117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5" name="Line 118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6" name="Line 119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7" name="Line 120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8" name="Line 121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9" name="Line 122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0" name="CustomShape 123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" name="CustomShape 124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2" name="CustomShape 125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3" name="CustomShape 126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4" name="Line 127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5" name="Line 128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6" name="Line 129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7" name="Line 130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8" name="Line 131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9" name="Line 132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0" name="Line 133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" name="Line 134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" name="CustomShape 135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3" name="CustomShape 136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4" name="CustomShape 137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5" name="CustomShape 138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6" name="Line 139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7" name="Line 140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" name="Line 141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9" name="Line 142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" name="Line 143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" name="Line 144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" name="Line 145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3" name="Line 146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4" name="CustomShape 147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" name="CustomShape 148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" name="CustomShape 149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" name="CustomShape 150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" name="Line 151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" name="Line 152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" name="Line 153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" name="Line 154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" name="Line 155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" name="Line 156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" name="Line 157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" name="Line 158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" name="CustomShape 159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" name="CustomShape 160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" name="CustomShape 161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" name="CustomShape 162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" name="Line 163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" name="Line 164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2" name="Line 165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3" name="Line 166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" name="Line 167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" name="Line 168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" name="Line 169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" name="Line 170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" name="CustomShape 171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" name="CustomShape 172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" name="CustomShape 173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" name="CustomShape 174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" name="Line 175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" name="Line 176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" name="Line 177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" name="Line 178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" name="Line 179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" name="Line 180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" name="Line 181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" name="Line 182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" name="CustomShape 183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" name="CustomShape 184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" name="CustomShape 185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" name="CustomShape 186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" name="Line 187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" name="Line 188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" name="Line 189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" name="Line 190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" name="Line 191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" name="Line 192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" name="Line 193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" name="Line 194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" name="CustomShape 195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" name="CustomShape 196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" name="CustomShape 197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" name="CustomShape 198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" name="Line 199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7" name="Line 200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8" name="Line 201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9" name="Line 202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0" name="Line 203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1" name="Line 204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" name="Line 205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" name="Line 206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" name="CustomShape 207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" name="CustomShape 208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CustomShape 209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210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" name="Line 211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" name="Line 212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" name="Line 213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" name="Line 214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" name="Line 215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" name="Line 216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" name="Line 217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" name="Line 218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" name="CustomShape 219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" name="CustomShape 220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" name="CustomShape 221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" name="CustomShape 222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" name="Line 223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" name="Line 224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" name="Line 225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" name="Line 226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Line 227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" name="Line 228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" name="Line 229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" name="Line 230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" name="CustomShape 231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" name="CustomShape 232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" name="CustomShape 233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" name="CustomShape 234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" name="Line 235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" name="Line 236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" name="Line 237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" name="Line 238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" name="Line 239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" name="Line 240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" name="Line 241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Line 242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243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244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245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246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Line 247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Line 248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Line 249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Line 250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Line 251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Line 252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Line 253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Line 254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255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256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257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258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Line 259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Line 260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Line 261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Line 262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" name="Line 263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" name="Line 264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Line 265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Line 266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267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268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269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270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Line 271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Line 272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Line 273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" name="Line 274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" name="Line 275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" name="Line 276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" name="Line 277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" name="Line 278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" name="CustomShape 279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" name="CustomShape 280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" name="CustomShape 281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" name="CustomShape 282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" name="Line 283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" name="Line 284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" name="Line 285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" name="Line 286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" name="Line 287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" name="Line 288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" name="Line 289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" name="Line 290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" name="CustomShape 291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" name="CustomShape 292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" name="CustomShape 293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" name="CustomShape 294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" name="Line 295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" name="Line 296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" name="Line 297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" name="Line 298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" name="Line 299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" name="Line 300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" name="Line 301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" name="Line 302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" name="CustomShape 303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" name="CustomShape 304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2" name="CustomShape 305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3" name="CustomShape 306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4" name="Line 307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5" name="Line 308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6" name="Line 309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7" name="Line 310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8" name="Line 311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9" name="Line 312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0" name="Line 313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1" name="Line 314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2" name="CustomShape 315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3" name="CustomShape 316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4" name="CustomShape 317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5" name="CustomShape 318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Line 319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Line 320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Line 321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Line 322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Line 323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Line 324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Line 325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Line 326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327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328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329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330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8" name="Line 331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9" name="Line 332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Line 333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Line 334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Line 335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Line 336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Line 337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Line 338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339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340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341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342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Line 343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Line 344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Line 345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Line 346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4" name="Line 347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5" name="Line 348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Line 349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Line 350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351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352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353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354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Line 355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Line 356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4" name="Line 357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5" name="Line 358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6" name="Line 359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7" name="Line 360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8" name="Line 361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9" name="Line 362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0" name="CustomShape 363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1" name="CustomShape 364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2" name="CustomShape 365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3" name="CustomShape 366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4" name="Line 367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5" name="Line 368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6" name="Line 369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7" name="Line 370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8" name="Line 371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9" name="Line 372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0" name="Line 373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1" name="Line 374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2" name="CustomShape 375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3" name="CustomShape 376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4" name="CustomShape 377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5" name="CustomShape 378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6" name="Line 379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7" name="Line 380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8" name="Line 381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9" name="Line 382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0" name="Line 383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1" name="Line 384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2" name="Line 385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3" name="Line 386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4" name="CustomShape 387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5" name="CustomShape 388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6" name="CustomShape 389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7" name="CustomShape 390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8" name="Line 391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9" name="Line 392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0" name="Line 393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1" name="Line 394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2" name="Line 395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3" name="Line 396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4" name="Line 397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5" name="Line 398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6" name="CustomShape 399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7" name="CustomShape 400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8" name="CustomShape 401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9" name="CustomShape 402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0" name="Line 403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1" name="Line 404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2" name="Line 405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3" name="Line 406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4" name="Line 407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5" name="Line 408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6" name="Line 409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7" name="Line 410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8" name="CustomShape 411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9" name="CustomShape 412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0" name="CustomShape 413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1" name="CustomShape 414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2" name="Line 415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3" name="Line 416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4" name="Line 417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5" name="Line 418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6" name="Line 419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7" name="Line 420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8" name="Line 421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9" name="Line 422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0" name="CustomShape 423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1" name="CustomShape 424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2" name="CustomShape 425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3" name="CustomShape 426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4" name="Line 427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5" name="Line 428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6" name="Line 429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7" name="Line 430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8" name="Line 431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9" name="Line 432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0" name="Line 433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1" name="Line 434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2" name="CustomShape 435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3" name="CustomShape 436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4" name="CustomShape 437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5" name="CustomShape 438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6" name="Line 439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7" name="Line 440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8" name="Line 441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9" name="Line 442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0" name="Line 443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1" name="Line 444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2" name="Line 445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3" name="Line 446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4" name="CustomShape 447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5" name="CustomShape 448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6" name="CustomShape 449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7" name="CustomShape 450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8" name="Line 451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9" name="Line 452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0" name="Line 453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1" name="Line 454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2" name="Line 455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3" name="Line 456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4" name="Line 457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5" name="Line 458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6" name="CustomShape 459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7" name="CustomShape 460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8" name="CustomShape 461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9" name="CustomShape 462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0" name="Line 463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1" name="Line 464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2" name="Line 465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3" name="Line 466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4" name="Line 467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5" name="Line 468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6" name="Line 469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7" name="Line 470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8" name="CustomShape 471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9" name="CustomShape 472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0" name="CustomShape 473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1" name="CustomShape 474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2" name="CustomShape 475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3" name="Line 476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4" name="Line 477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5" name="Line 478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6" name="Line 479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7" name="Line 480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8" name="Line 481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9" name="Line 482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0" name="CustomShape 483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1" name="CustomShape 484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2" name="CustomShape 485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3" name="CustomShape 486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4" name="Line 487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5" name="Line 488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6" name="Line 489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7" name="Line 490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8" name="Line 491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9" name="Line 492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0" name="Line 493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1" name="CustomShape 494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2" name="CustomShape 495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3" name="CustomShape 496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4" name="CustomShape 497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5" name="Line 498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6" name="Line 499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7" name="Line 500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8" name="Line 501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9" name="Line 502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0" name="Line 503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1" name="Line 504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2" name="CustomShape 505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3" name="CustomShape 506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4" name="CustomShape 507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5" name="CustomShape 508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6" name="Line 509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7" name="Line 510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8" name="Line 511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9" name="Line 512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0" name="Line 513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1" name="Line 514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2" name="Line 515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3" name="Line 516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4" name="CustomShape 517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5" name="CustomShape 518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6" name="CustomShape 519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7" name="Line 520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8" name="CustomShape 521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9" name="Line 522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0" name="Line 523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1" name="Line 524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2" name="Line 525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3" name="Line 526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4" name="Line 527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5" name="Line 528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6" name="CustomShape 529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7" name="CustomShape 530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8" name="CustomShape 531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9" name="CustomShape 532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0" name="Line 533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1" name="Line 534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2" name="Line 535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3" name="Line 536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4" name="Line 537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5" name="Line 538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6" name="Line 539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7" name="Line 540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8" name="CustomShape 541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9" name="CustomShape 542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0" name="CustomShape 543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31" name="Group 544"/>
          <p:cNvGrpSpPr/>
          <p:nvPr/>
        </p:nvGrpSpPr>
        <p:grpSpPr>
          <a:xfrm>
            <a:off x="1572120" y="2043000"/>
            <a:ext cx="705960" cy="795240"/>
            <a:chOff x="1572120" y="2043000"/>
            <a:chExt cx="705960" cy="795240"/>
          </a:xfrm>
        </p:grpSpPr>
        <p:sp>
          <p:nvSpPr>
            <p:cNvPr id="1632" name="CustomShape 545"/>
            <p:cNvSpPr/>
            <p:nvPr/>
          </p:nvSpPr>
          <p:spPr>
            <a:xfrm>
              <a:off x="1761120" y="2097720"/>
              <a:ext cx="328320" cy="439920"/>
            </a:xfrm>
            <a:custGeom>
              <a:avLst/>
              <a:gdLst/>
              <a:ahLst/>
              <a:cxnLst/>
              <a:rect l="l" t="t" r="r" b="b"/>
              <a:pathLst>
                <a:path w="1050319" h="1406233">
                  <a:moveTo>
                    <a:pt x="453031" y="1398001"/>
                  </a:moveTo>
                  <a:cubicBezTo>
                    <a:pt x="422420" y="1391321"/>
                    <a:pt x="360299" y="1365071"/>
                    <a:pt x="339566" y="1350053"/>
                  </a:cubicBezTo>
                  <a:cubicBezTo>
                    <a:pt x="279335" y="1306427"/>
                    <a:pt x="206467" y="1228865"/>
                    <a:pt x="194732" y="1195892"/>
                  </a:cubicBezTo>
                  <a:cubicBezTo>
                    <a:pt x="192905" y="1190757"/>
                    <a:pt x="188427" y="1182726"/>
                    <a:pt x="184781" y="1178042"/>
                  </a:cubicBezTo>
                  <a:cubicBezTo>
                    <a:pt x="181132" y="1173358"/>
                    <a:pt x="167849" y="1143443"/>
                    <a:pt x="155260" y="1111563"/>
                  </a:cubicBezTo>
                  <a:cubicBezTo>
                    <a:pt x="142671" y="1079685"/>
                    <a:pt x="126207" y="1047118"/>
                    <a:pt x="118676" y="1039190"/>
                  </a:cubicBezTo>
                  <a:cubicBezTo>
                    <a:pt x="74968" y="993198"/>
                    <a:pt x="32194" y="910887"/>
                    <a:pt x="12484" y="834844"/>
                  </a:cubicBezTo>
                  <a:cubicBezTo>
                    <a:pt x="-9578" y="749738"/>
                    <a:pt x="2185" y="654335"/>
                    <a:pt x="35325" y="649582"/>
                  </a:cubicBezTo>
                  <a:cubicBezTo>
                    <a:pt x="47689" y="647807"/>
                    <a:pt x="48491" y="642864"/>
                    <a:pt x="52376" y="544363"/>
                  </a:cubicBezTo>
                  <a:cubicBezTo>
                    <a:pt x="54619" y="487519"/>
                    <a:pt x="56453" y="420709"/>
                    <a:pt x="56453" y="395897"/>
                  </a:cubicBezTo>
                  <a:cubicBezTo>
                    <a:pt x="56453" y="304572"/>
                    <a:pt x="107269" y="191421"/>
                    <a:pt x="180612" y="119439"/>
                  </a:cubicBezTo>
                  <a:cubicBezTo>
                    <a:pt x="261678" y="39878"/>
                    <a:pt x="374652" y="1216"/>
                    <a:pt x="526065" y="1216"/>
                  </a:cubicBezTo>
                  <a:cubicBezTo>
                    <a:pt x="764490" y="1216"/>
                    <a:pt x="917575" y="103478"/>
                    <a:pt x="981259" y="305288"/>
                  </a:cubicBezTo>
                  <a:cubicBezTo>
                    <a:pt x="987170" y="324020"/>
                    <a:pt x="992813" y="389102"/>
                    <a:pt x="997375" y="491220"/>
                  </a:cubicBezTo>
                  <a:cubicBezTo>
                    <a:pt x="1003054" y="618276"/>
                    <a:pt x="1006061" y="648332"/>
                    <a:pt x="1013095" y="648332"/>
                  </a:cubicBezTo>
                  <a:cubicBezTo>
                    <a:pt x="1050112" y="648332"/>
                    <a:pt x="1063851" y="767952"/>
                    <a:pt x="1036321" y="850556"/>
                  </a:cubicBezTo>
                  <a:cubicBezTo>
                    <a:pt x="1018302" y="904628"/>
                    <a:pt x="970552" y="993959"/>
                    <a:pt x="942830" y="1025467"/>
                  </a:cubicBezTo>
                  <a:cubicBezTo>
                    <a:pt x="928133" y="1042170"/>
                    <a:pt x="912585" y="1067046"/>
                    <a:pt x="908274" y="1080753"/>
                  </a:cubicBezTo>
                  <a:cubicBezTo>
                    <a:pt x="903966" y="1094457"/>
                    <a:pt x="898612" y="1108469"/>
                    <a:pt x="896382" y="1111891"/>
                  </a:cubicBezTo>
                  <a:cubicBezTo>
                    <a:pt x="894150" y="1115314"/>
                    <a:pt x="888463" y="1127912"/>
                    <a:pt x="883746" y="1139892"/>
                  </a:cubicBezTo>
                  <a:cubicBezTo>
                    <a:pt x="848152" y="1230271"/>
                    <a:pt x="769104" y="1319489"/>
                    <a:pt x="686112" y="1362955"/>
                  </a:cubicBezTo>
                  <a:cubicBezTo>
                    <a:pt x="606168" y="1404824"/>
                    <a:pt x="534007" y="1415675"/>
                    <a:pt x="453031" y="1398001"/>
                  </a:cubicBezTo>
                  <a:close/>
                </a:path>
              </a:pathLst>
            </a:custGeom>
            <a:solidFill>
              <a:srgbClr val="0C183B"/>
            </a:solidFill>
            <a:ln w="61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3" name="CustomShape 546"/>
            <p:cNvSpPr/>
            <p:nvPr/>
          </p:nvSpPr>
          <p:spPr>
            <a:xfrm>
              <a:off x="1671480" y="2043000"/>
              <a:ext cx="508680" cy="471240"/>
            </a:xfrm>
            <a:custGeom>
              <a:avLst/>
              <a:gdLst/>
              <a:ahLst/>
              <a:cxnLst/>
              <a:rect l="l" t="t" r="r" b="b"/>
              <a:pathLst>
                <a:path w="1625257" h="1505789">
                  <a:moveTo>
                    <a:pt x="1399754" y="1498347"/>
                  </a:moveTo>
                  <a:cubicBezTo>
                    <a:pt x="1372438" y="1489725"/>
                    <a:pt x="1338332" y="1464522"/>
                    <a:pt x="1338332" y="1452956"/>
                  </a:cubicBezTo>
                  <a:cubicBezTo>
                    <a:pt x="1338332" y="1448334"/>
                    <a:pt x="1335811" y="1444554"/>
                    <a:pt x="1332730" y="1444554"/>
                  </a:cubicBezTo>
                  <a:cubicBezTo>
                    <a:pt x="1329649" y="1444554"/>
                    <a:pt x="1323852" y="1430890"/>
                    <a:pt x="1319845" y="1414189"/>
                  </a:cubicBezTo>
                  <a:cubicBezTo>
                    <a:pt x="1306472" y="1358445"/>
                    <a:pt x="1333827" y="1304142"/>
                    <a:pt x="1387468" y="1279952"/>
                  </a:cubicBezTo>
                  <a:cubicBezTo>
                    <a:pt x="1408771" y="1270345"/>
                    <a:pt x="1413413" y="1264626"/>
                    <a:pt x="1419892" y="1239980"/>
                  </a:cubicBezTo>
                  <a:cubicBezTo>
                    <a:pt x="1430509" y="1199595"/>
                    <a:pt x="1435285" y="565205"/>
                    <a:pt x="1425280" y="524509"/>
                  </a:cubicBezTo>
                  <a:cubicBezTo>
                    <a:pt x="1421377" y="508639"/>
                    <a:pt x="1416686" y="486339"/>
                    <a:pt x="1414854" y="474947"/>
                  </a:cubicBezTo>
                  <a:cubicBezTo>
                    <a:pt x="1410800" y="449732"/>
                    <a:pt x="1375912" y="376501"/>
                    <a:pt x="1347258" y="333054"/>
                  </a:cubicBezTo>
                  <a:cubicBezTo>
                    <a:pt x="1317742" y="288304"/>
                    <a:pt x="1248991" y="219324"/>
                    <a:pt x="1203339" y="188659"/>
                  </a:cubicBezTo>
                  <a:cubicBezTo>
                    <a:pt x="1182139" y="174418"/>
                    <a:pt x="1161837" y="162765"/>
                    <a:pt x="1158228" y="162765"/>
                  </a:cubicBezTo>
                  <a:cubicBezTo>
                    <a:pt x="1154619" y="162765"/>
                    <a:pt x="1151664" y="160444"/>
                    <a:pt x="1151664" y="157607"/>
                  </a:cubicBezTo>
                  <a:cubicBezTo>
                    <a:pt x="1151664" y="153158"/>
                    <a:pt x="1135302" y="144919"/>
                    <a:pt x="1073886" y="118439"/>
                  </a:cubicBezTo>
                  <a:cubicBezTo>
                    <a:pt x="1008010" y="90038"/>
                    <a:pt x="936725" y="76152"/>
                    <a:pt x="834328" y="71775"/>
                  </a:cubicBezTo>
                  <a:cubicBezTo>
                    <a:pt x="649129" y="63859"/>
                    <a:pt x="472242" y="128754"/>
                    <a:pt x="348872" y="249877"/>
                  </a:cubicBezTo>
                  <a:cubicBezTo>
                    <a:pt x="296908" y="300895"/>
                    <a:pt x="266870" y="343005"/>
                    <a:pt x="233441" y="411691"/>
                  </a:cubicBezTo>
                  <a:cubicBezTo>
                    <a:pt x="196650" y="487290"/>
                    <a:pt x="193437" y="519436"/>
                    <a:pt x="193435" y="811915"/>
                  </a:cubicBezTo>
                  <a:lnTo>
                    <a:pt x="193435" y="1072176"/>
                  </a:lnTo>
                  <a:lnTo>
                    <a:pt x="175246" y="1090362"/>
                  </a:lnTo>
                  <a:cubicBezTo>
                    <a:pt x="161422" y="1104186"/>
                    <a:pt x="151345" y="1108529"/>
                    <a:pt x="133245" y="1108456"/>
                  </a:cubicBezTo>
                  <a:cubicBezTo>
                    <a:pt x="69629" y="1108203"/>
                    <a:pt x="10681" y="1067716"/>
                    <a:pt x="3548" y="1019373"/>
                  </a:cubicBezTo>
                  <a:cubicBezTo>
                    <a:pt x="1445" y="1005109"/>
                    <a:pt x="606" y="909438"/>
                    <a:pt x="1689" y="806771"/>
                  </a:cubicBezTo>
                  <a:lnTo>
                    <a:pt x="3655" y="620103"/>
                  </a:lnTo>
                  <a:lnTo>
                    <a:pt x="22322" y="599256"/>
                  </a:lnTo>
                  <a:cubicBezTo>
                    <a:pt x="46054" y="572749"/>
                    <a:pt x="68815" y="560991"/>
                    <a:pt x="96387" y="560991"/>
                  </a:cubicBezTo>
                  <a:cubicBezTo>
                    <a:pt x="116271" y="560991"/>
                    <a:pt x="118750" y="558945"/>
                    <a:pt x="124661" y="537658"/>
                  </a:cubicBezTo>
                  <a:cubicBezTo>
                    <a:pt x="128225" y="524825"/>
                    <a:pt x="131157" y="509553"/>
                    <a:pt x="131177" y="503721"/>
                  </a:cubicBezTo>
                  <a:cubicBezTo>
                    <a:pt x="131202" y="497890"/>
                    <a:pt x="139231" y="468491"/>
                    <a:pt x="149035" y="438387"/>
                  </a:cubicBezTo>
                  <a:cubicBezTo>
                    <a:pt x="209393" y="253041"/>
                    <a:pt x="367367" y="104014"/>
                    <a:pt x="576104" y="35510"/>
                  </a:cubicBezTo>
                  <a:cubicBezTo>
                    <a:pt x="652123" y="10562"/>
                    <a:pt x="716561" y="1216"/>
                    <a:pt x="812551" y="1216"/>
                  </a:cubicBezTo>
                  <a:cubicBezTo>
                    <a:pt x="940913" y="1216"/>
                    <a:pt x="1031465" y="20673"/>
                    <a:pt x="1137107" y="70954"/>
                  </a:cubicBezTo>
                  <a:cubicBezTo>
                    <a:pt x="1189210" y="95752"/>
                    <a:pt x="1257443" y="137729"/>
                    <a:pt x="1257443" y="144983"/>
                  </a:cubicBezTo>
                  <a:cubicBezTo>
                    <a:pt x="1257443" y="147919"/>
                    <a:pt x="1260942" y="150327"/>
                    <a:pt x="1265221" y="150335"/>
                  </a:cubicBezTo>
                  <a:cubicBezTo>
                    <a:pt x="1272971" y="150360"/>
                    <a:pt x="1388111" y="263669"/>
                    <a:pt x="1388111" y="271282"/>
                  </a:cubicBezTo>
                  <a:cubicBezTo>
                    <a:pt x="1388111" y="273485"/>
                    <a:pt x="1393153" y="280700"/>
                    <a:pt x="1399318" y="287318"/>
                  </a:cubicBezTo>
                  <a:cubicBezTo>
                    <a:pt x="1409617" y="298371"/>
                    <a:pt x="1418941" y="314303"/>
                    <a:pt x="1450236" y="374323"/>
                  </a:cubicBezTo>
                  <a:cubicBezTo>
                    <a:pt x="1466329" y="405183"/>
                    <a:pt x="1485285" y="463934"/>
                    <a:pt x="1494407" y="511213"/>
                  </a:cubicBezTo>
                  <a:cubicBezTo>
                    <a:pt x="1502921" y="555349"/>
                    <a:pt x="1507108" y="560752"/>
                    <a:pt x="1532903" y="560897"/>
                  </a:cubicBezTo>
                  <a:cubicBezTo>
                    <a:pt x="1558506" y="561038"/>
                    <a:pt x="1597679" y="588700"/>
                    <a:pt x="1611985" y="616740"/>
                  </a:cubicBezTo>
                  <a:cubicBezTo>
                    <a:pt x="1623790" y="639882"/>
                    <a:pt x="1624557" y="653019"/>
                    <a:pt x="1624557" y="832120"/>
                  </a:cubicBezTo>
                  <a:cubicBezTo>
                    <a:pt x="1624557" y="1012977"/>
                    <a:pt x="1623895" y="1024033"/>
                    <a:pt x="1611781" y="1045587"/>
                  </a:cubicBezTo>
                  <a:cubicBezTo>
                    <a:pt x="1596504" y="1072766"/>
                    <a:pt x="1565953" y="1094932"/>
                    <a:pt x="1531828" y="1103593"/>
                  </a:cubicBezTo>
                  <a:cubicBezTo>
                    <a:pt x="1508556" y="1109499"/>
                    <a:pt x="1506685" y="1111645"/>
                    <a:pt x="1503827" y="1135683"/>
                  </a:cubicBezTo>
                  <a:cubicBezTo>
                    <a:pt x="1502142" y="1149850"/>
                    <a:pt x="1497389" y="1187497"/>
                    <a:pt x="1493262" y="1219345"/>
                  </a:cubicBezTo>
                  <a:lnTo>
                    <a:pt x="1485763" y="1277252"/>
                  </a:lnTo>
                  <a:lnTo>
                    <a:pt x="1510458" y="1303345"/>
                  </a:lnTo>
                  <a:cubicBezTo>
                    <a:pt x="1551998" y="1347237"/>
                    <a:pt x="1560353" y="1387065"/>
                    <a:pt x="1538130" y="1435220"/>
                  </a:cubicBezTo>
                  <a:cubicBezTo>
                    <a:pt x="1523355" y="1467228"/>
                    <a:pt x="1503362" y="1485320"/>
                    <a:pt x="1469595" y="1497232"/>
                  </a:cubicBezTo>
                  <a:cubicBezTo>
                    <a:pt x="1438740" y="1508118"/>
                    <a:pt x="1431109" y="1508240"/>
                    <a:pt x="1399754" y="1498347"/>
                  </a:cubicBezTo>
                  <a:close/>
                </a:path>
              </a:pathLst>
            </a:custGeom>
            <a:solidFill>
              <a:srgbClr val="0C183B"/>
            </a:solidFill>
            <a:ln w="61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4" name="CustomShape 547"/>
            <p:cNvSpPr/>
            <p:nvPr/>
          </p:nvSpPr>
          <p:spPr>
            <a:xfrm>
              <a:off x="1892160" y="2581200"/>
              <a:ext cx="66240" cy="56160"/>
            </a:xfrm>
            <a:custGeom>
              <a:avLst/>
              <a:gdLst/>
              <a:ahLst/>
              <a:cxnLst/>
              <a:rect l="l" t="t" r="r" b="b"/>
              <a:pathLst>
                <a:path w="214046" h="181690">
                  <a:moveTo>
                    <a:pt x="39432" y="172973"/>
                  </a:moveTo>
                  <a:cubicBezTo>
                    <a:pt x="30564" y="166599"/>
                    <a:pt x="24040" y="151429"/>
                    <a:pt x="19209" y="125945"/>
                  </a:cubicBezTo>
                  <a:cubicBezTo>
                    <a:pt x="15287" y="105254"/>
                    <a:pt x="8947" y="71789"/>
                    <a:pt x="5127" y="51576"/>
                  </a:cubicBezTo>
                  <a:cubicBezTo>
                    <a:pt x="1304" y="31361"/>
                    <a:pt x="70" y="11761"/>
                    <a:pt x="2382" y="8020"/>
                  </a:cubicBezTo>
                  <a:cubicBezTo>
                    <a:pt x="5149" y="3545"/>
                    <a:pt x="41385" y="1216"/>
                    <a:pt x="108223" y="1216"/>
                  </a:cubicBezTo>
                  <a:cubicBezTo>
                    <a:pt x="189468" y="1216"/>
                    <a:pt x="210527" y="2958"/>
                    <a:pt x="213190" y="9904"/>
                  </a:cubicBezTo>
                  <a:cubicBezTo>
                    <a:pt x="215024" y="14681"/>
                    <a:pt x="212752" y="37783"/>
                    <a:pt x="208140" y="61238"/>
                  </a:cubicBezTo>
                  <a:cubicBezTo>
                    <a:pt x="203530" y="84694"/>
                    <a:pt x="198047" y="116482"/>
                    <a:pt x="195957" y="131883"/>
                  </a:cubicBezTo>
                  <a:cubicBezTo>
                    <a:pt x="189777" y="177438"/>
                    <a:pt x="188338" y="178316"/>
                    <a:pt x="116536" y="180467"/>
                  </a:cubicBezTo>
                  <a:cubicBezTo>
                    <a:pt x="66989" y="181948"/>
                    <a:pt x="49562" y="180255"/>
                    <a:pt x="39432" y="172973"/>
                  </a:cubicBezTo>
                  <a:close/>
                </a:path>
              </a:pathLst>
            </a:custGeom>
            <a:solidFill>
              <a:srgbClr val="0C183B"/>
            </a:solidFill>
            <a:ln w="61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5" name="CustomShape 548"/>
            <p:cNvSpPr/>
            <p:nvPr/>
          </p:nvSpPr>
          <p:spPr>
            <a:xfrm>
              <a:off x="1892160" y="2651400"/>
              <a:ext cx="67320" cy="116280"/>
            </a:xfrm>
            <a:custGeom>
              <a:avLst/>
              <a:gdLst/>
              <a:ahLst/>
              <a:cxnLst/>
              <a:rect l="l" t="t" r="r" b="b"/>
              <a:pathLst>
                <a:path w="216535" h="373336">
                  <a:moveTo>
                    <a:pt x="81686" y="332552"/>
                  </a:moveTo>
                  <a:cubicBezTo>
                    <a:pt x="68234" y="309452"/>
                    <a:pt x="50246" y="276551"/>
                    <a:pt x="41717" y="259440"/>
                  </a:cubicBezTo>
                  <a:cubicBezTo>
                    <a:pt x="33187" y="242329"/>
                    <a:pt x="19969" y="215936"/>
                    <a:pt x="12343" y="200791"/>
                  </a:cubicBezTo>
                  <a:cubicBezTo>
                    <a:pt x="2240" y="180733"/>
                    <a:pt x="-515" y="167216"/>
                    <a:pt x="2198" y="151013"/>
                  </a:cubicBezTo>
                  <a:cubicBezTo>
                    <a:pt x="11081" y="97940"/>
                    <a:pt x="18373" y="64426"/>
                    <a:pt x="27682" y="33883"/>
                  </a:cubicBezTo>
                  <a:lnTo>
                    <a:pt x="37638" y="1216"/>
                  </a:lnTo>
                  <a:lnTo>
                    <a:pt x="105697" y="1216"/>
                  </a:lnTo>
                  <a:cubicBezTo>
                    <a:pt x="183368" y="1216"/>
                    <a:pt x="187818" y="3986"/>
                    <a:pt x="195619" y="57216"/>
                  </a:cubicBezTo>
                  <a:cubicBezTo>
                    <a:pt x="197876" y="72615"/>
                    <a:pt x="204039" y="103771"/>
                    <a:pt x="209318" y="126450"/>
                  </a:cubicBezTo>
                  <a:cubicBezTo>
                    <a:pt x="218161" y="164456"/>
                    <a:pt x="218081" y="169573"/>
                    <a:pt x="208305" y="191784"/>
                  </a:cubicBezTo>
                  <a:cubicBezTo>
                    <a:pt x="195616" y="220608"/>
                    <a:pt x="180342" y="250564"/>
                    <a:pt x="161115" y="284329"/>
                  </a:cubicBezTo>
                  <a:cubicBezTo>
                    <a:pt x="153320" y="298018"/>
                    <a:pt x="138829" y="323918"/>
                    <a:pt x="128913" y="341885"/>
                  </a:cubicBezTo>
                  <a:cubicBezTo>
                    <a:pt x="119000" y="359852"/>
                    <a:pt x="109821" y="374552"/>
                    <a:pt x="108517" y="374552"/>
                  </a:cubicBezTo>
                  <a:cubicBezTo>
                    <a:pt x="107215" y="374552"/>
                    <a:pt x="95141" y="355651"/>
                    <a:pt x="81686" y="332552"/>
                  </a:cubicBezTo>
                  <a:close/>
                </a:path>
              </a:pathLst>
            </a:custGeom>
            <a:solidFill>
              <a:srgbClr val="0C183B"/>
            </a:solidFill>
            <a:ln w="61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6" name="CustomShape 549"/>
            <p:cNvSpPr/>
            <p:nvPr/>
          </p:nvSpPr>
          <p:spPr>
            <a:xfrm>
              <a:off x="1572120" y="2529360"/>
              <a:ext cx="705960" cy="308880"/>
            </a:xfrm>
            <a:custGeom>
              <a:avLst/>
              <a:gdLst/>
              <a:ahLst/>
              <a:cxnLst/>
              <a:rect l="l" t="t" r="r" b="b"/>
              <a:pathLst>
                <a:path w="2254796" h="987577">
                  <a:moveTo>
                    <a:pt x="1518545" y="0"/>
                  </a:moveTo>
                  <a:lnTo>
                    <a:pt x="1560018" y="18607"/>
                  </a:lnTo>
                  <a:cubicBezTo>
                    <a:pt x="1622576" y="46677"/>
                    <a:pt x="1635471" y="52219"/>
                    <a:pt x="1686153" y="72850"/>
                  </a:cubicBezTo>
                  <a:cubicBezTo>
                    <a:pt x="1811741" y="123970"/>
                    <a:pt x="1849279" y="140471"/>
                    <a:pt x="1902934" y="168145"/>
                  </a:cubicBezTo>
                  <a:cubicBezTo>
                    <a:pt x="2032412" y="234928"/>
                    <a:pt x="2073265" y="273513"/>
                    <a:pt x="2165544" y="416196"/>
                  </a:cubicBezTo>
                  <a:cubicBezTo>
                    <a:pt x="2182775" y="442835"/>
                    <a:pt x="2215046" y="510993"/>
                    <a:pt x="2215046" y="520743"/>
                  </a:cubicBezTo>
                  <a:cubicBezTo>
                    <a:pt x="2215046" y="526895"/>
                    <a:pt x="2217398" y="534591"/>
                    <a:pt x="2220273" y="537841"/>
                  </a:cubicBezTo>
                  <a:cubicBezTo>
                    <a:pt x="2223147" y="541092"/>
                    <a:pt x="2231886" y="565832"/>
                    <a:pt x="2239691" y="592816"/>
                  </a:cubicBezTo>
                  <a:cubicBezTo>
                    <a:pt x="2251093" y="632228"/>
                    <a:pt x="2254042" y="658588"/>
                    <a:pt x="2254687" y="726792"/>
                  </a:cubicBezTo>
                  <a:cubicBezTo>
                    <a:pt x="2255623" y="825599"/>
                    <a:pt x="2251548" y="836336"/>
                    <a:pt x="2204045" y="860275"/>
                  </a:cubicBezTo>
                  <a:cubicBezTo>
                    <a:pt x="2171550" y="876649"/>
                    <a:pt x="2079684" y="901533"/>
                    <a:pt x="2051726" y="901533"/>
                  </a:cubicBezTo>
                  <a:cubicBezTo>
                    <a:pt x="2041915" y="901533"/>
                    <a:pt x="2022148" y="904144"/>
                    <a:pt x="2007800" y="907335"/>
                  </a:cubicBezTo>
                  <a:cubicBezTo>
                    <a:pt x="1971895" y="915322"/>
                    <a:pt x="1832396" y="936652"/>
                    <a:pt x="1760820" y="945094"/>
                  </a:cubicBezTo>
                  <a:cubicBezTo>
                    <a:pt x="1728308" y="948927"/>
                    <a:pt x="1684908" y="954552"/>
                    <a:pt x="1664375" y="957563"/>
                  </a:cubicBezTo>
                  <a:cubicBezTo>
                    <a:pt x="1624709" y="963388"/>
                    <a:pt x="1535380" y="971850"/>
                    <a:pt x="1403040" y="982328"/>
                  </a:cubicBezTo>
                  <a:cubicBezTo>
                    <a:pt x="1308690" y="989795"/>
                    <a:pt x="939077" y="989148"/>
                    <a:pt x="830591" y="981333"/>
                  </a:cubicBezTo>
                  <a:cubicBezTo>
                    <a:pt x="689012" y="971128"/>
                    <a:pt x="523235" y="951067"/>
                    <a:pt x="342142" y="922266"/>
                  </a:cubicBezTo>
                  <a:cubicBezTo>
                    <a:pt x="285674" y="913283"/>
                    <a:pt x="224074" y="903850"/>
                    <a:pt x="205252" y="901304"/>
                  </a:cubicBezTo>
                  <a:cubicBezTo>
                    <a:pt x="105790" y="887852"/>
                    <a:pt x="40370" y="863172"/>
                    <a:pt x="14596" y="829380"/>
                  </a:cubicBezTo>
                  <a:cubicBezTo>
                    <a:pt x="-1305" y="808533"/>
                    <a:pt x="-1462" y="807258"/>
                    <a:pt x="1450" y="722683"/>
                  </a:cubicBezTo>
                  <a:cubicBezTo>
                    <a:pt x="3976" y="649337"/>
                    <a:pt x="7230" y="627863"/>
                    <a:pt x="24191" y="572646"/>
                  </a:cubicBezTo>
                  <a:cubicBezTo>
                    <a:pt x="43572" y="509545"/>
                    <a:pt x="83200" y="421345"/>
                    <a:pt x="94017" y="417234"/>
                  </a:cubicBezTo>
                  <a:cubicBezTo>
                    <a:pt x="97018" y="416092"/>
                    <a:pt x="99473" y="412383"/>
                    <a:pt x="99473" y="408988"/>
                  </a:cubicBezTo>
                  <a:cubicBezTo>
                    <a:pt x="99473" y="405596"/>
                    <a:pt x="112433" y="382785"/>
                    <a:pt x="128273" y="358299"/>
                  </a:cubicBezTo>
                  <a:cubicBezTo>
                    <a:pt x="193454" y="257537"/>
                    <a:pt x="288173" y="189978"/>
                    <a:pt x="469699" y="114766"/>
                  </a:cubicBezTo>
                  <a:cubicBezTo>
                    <a:pt x="500499" y="102005"/>
                    <a:pt x="573840" y="71170"/>
                    <a:pt x="632680" y="46246"/>
                  </a:cubicBezTo>
                  <a:cubicBezTo>
                    <a:pt x="746172" y="-1832"/>
                    <a:pt x="746498" y="-1862"/>
                    <a:pt x="746665" y="35589"/>
                  </a:cubicBezTo>
                  <a:cubicBezTo>
                    <a:pt x="746705" y="44720"/>
                    <a:pt x="750980" y="67591"/>
                    <a:pt x="756165" y="86415"/>
                  </a:cubicBezTo>
                  <a:cubicBezTo>
                    <a:pt x="765503" y="120316"/>
                    <a:pt x="767681" y="129455"/>
                    <a:pt x="786544" y="213971"/>
                  </a:cubicBezTo>
                  <a:cubicBezTo>
                    <a:pt x="791891" y="237927"/>
                    <a:pt x="798762" y="264526"/>
                    <a:pt x="801816" y="273083"/>
                  </a:cubicBezTo>
                  <a:cubicBezTo>
                    <a:pt x="804870" y="281637"/>
                    <a:pt x="810854" y="301237"/>
                    <a:pt x="815112" y="316639"/>
                  </a:cubicBezTo>
                  <a:cubicBezTo>
                    <a:pt x="823935" y="348541"/>
                    <a:pt x="844929" y="407813"/>
                    <a:pt x="853098" y="423889"/>
                  </a:cubicBezTo>
                  <a:cubicBezTo>
                    <a:pt x="856119" y="429833"/>
                    <a:pt x="858591" y="438049"/>
                    <a:pt x="858591" y="442148"/>
                  </a:cubicBezTo>
                  <a:cubicBezTo>
                    <a:pt x="858591" y="446247"/>
                    <a:pt x="864559" y="462385"/>
                    <a:pt x="871854" y="478011"/>
                  </a:cubicBezTo>
                  <a:cubicBezTo>
                    <a:pt x="913715" y="567669"/>
                    <a:pt x="947530" y="636537"/>
                    <a:pt x="952669" y="642600"/>
                  </a:cubicBezTo>
                  <a:cubicBezTo>
                    <a:pt x="955902" y="646413"/>
                    <a:pt x="970101" y="669131"/>
                    <a:pt x="984229" y="693087"/>
                  </a:cubicBezTo>
                  <a:cubicBezTo>
                    <a:pt x="998353" y="717043"/>
                    <a:pt x="1011748" y="738042"/>
                    <a:pt x="1013996" y="739754"/>
                  </a:cubicBezTo>
                  <a:cubicBezTo>
                    <a:pt x="1016241" y="741464"/>
                    <a:pt x="1027476" y="756865"/>
                    <a:pt x="1038960" y="773977"/>
                  </a:cubicBezTo>
                  <a:cubicBezTo>
                    <a:pt x="1050446" y="791088"/>
                    <a:pt x="1070823" y="818389"/>
                    <a:pt x="1084240" y="834644"/>
                  </a:cubicBezTo>
                  <a:cubicBezTo>
                    <a:pt x="1105304" y="860158"/>
                    <a:pt x="1111780" y="864200"/>
                    <a:pt x="1131609" y="864200"/>
                  </a:cubicBezTo>
                  <a:cubicBezTo>
                    <a:pt x="1150060" y="864200"/>
                    <a:pt x="1156571" y="860835"/>
                    <a:pt x="1164712" y="847088"/>
                  </a:cubicBezTo>
                  <a:cubicBezTo>
                    <a:pt x="1170287" y="837678"/>
                    <a:pt x="1182171" y="821577"/>
                    <a:pt x="1191127" y="811310"/>
                  </a:cubicBezTo>
                  <a:cubicBezTo>
                    <a:pt x="1200079" y="801044"/>
                    <a:pt x="1216364" y="778643"/>
                    <a:pt x="1227313" y="761532"/>
                  </a:cubicBezTo>
                  <a:cubicBezTo>
                    <a:pt x="1238264" y="744421"/>
                    <a:pt x="1250487" y="727013"/>
                    <a:pt x="1254479" y="722850"/>
                  </a:cubicBezTo>
                  <a:cubicBezTo>
                    <a:pt x="1258471" y="718685"/>
                    <a:pt x="1271889" y="697684"/>
                    <a:pt x="1284299" y="676182"/>
                  </a:cubicBezTo>
                  <a:cubicBezTo>
                    <a:pt x="1315592" y="621957"/>
                    <a:pt x="1316794" y="619729"/>
                    <a:pt x="1350018" y="554281"/>
                  </a:cubicBezTo>
                  <a:cubicBezTo>
                    <a:pt x="1371879" y="511220"/>
                    <a:pt x="1423202" y="383999"/>
                    <a:pt x="1430826" y="353973"/>
                  </a:cubicBezTo>
                  <a:cubicBezTo>
                    <a:pt x="1433867" y="341993"/>
                    <a:pt x="1443783" y="306994"/>
                    <a:pt x="1452860" y="276194"/>
                  </a:cubicBezTo>
                  <a:cubicBezTo>
                    <a:pt x="1461937" y="245394"/>
                    <a:pt x="1471793" y="210392"/>
                    <a:pt x="1474760" y="198416"/>
                  </a:cubicBezTo>
                  <a:cubicBezTo>
                    <a:pt x="1477727" y="186436"/>
                    <a:pt x="1485905" y="153463"/>
                    <a:pt x="1492932" y="125142"/>
                  </a:cubicBezTo>
                  <a:cubicBezTo>
                    <a:pt x="1499958" y="96818"/>
                    <a:pt x="1505722" y="67417"/>
                    <a:pt x="1505742" y="59808"/>
                  </a:cubicBezTo>
                  <a:cubicBezTo>
                    <a:pt x="1505767" y="52197"/>
                    <a:pt x="1508649" y="35626"/>
                    <a:pt x="1512161" y="22985"/>
                  </a:cubicBezTo>
                  <a:lnTo>
                    <a:pt x="1518545" y="0"/>
                  </a:lnTo>
                  <a:close/>
                  <a:moveTo>
                    <a:pt x="1653345" y="428253"/>
                  </a:moveTo>
                  <a:cubicBezTo>
                    <a:pt x="1574735" y="428253"/>
                    <a:pt x="1511009" y="508660"/>
                    <a:pt x="1511009" y="607846"/>
                  </a:cubicBezTo>
                  <a:cubicBezTo>
                    <a:pt x="1511009" y="707032"/>
                    <a:pt x="1574735" y="787439"/>
                    <a:pt x="1653345" y="787439"/>
                  </a:cubicBezTo>
                  <a:cubicBezTo>
                    <a:pt x="1731955" y="787439"/>
                    <a:pt x="1795681" y="707032"/>
                    <a:pt x="1795681" y="607846"/>
                  </a:cubicBezTo>
                  <a:cubicBezTo>
                    <a:pt x="1795681" y="508660"/>
                    <a:pt x="1731955" y="428253"/>
                    <a:pt x="1653345" y="428253"/>
                  </a:cubicBez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7" name="CustomShape 550"/>
            <p:cNvSpPr/>
            <p:nvPr/>
          </p:nvSpPr>
          <p:spPr>
            <a:xfrm rot="5400000">
              <a:off x="2051640" y="2678040"/>
              <a:ext cx="78120" cy="78120"/>
            </a:xfrm>
            <a:custGeom>
              <a:avLst/>
              <a:gdLst/>
              <a:ahLst/>
              <a:cxnLst/>
              <a:rect l="l" t="t" r="r" b="b"/>
              <a:pathLst>
                <a:path w="252000" h="252000">
                  <a:moveTo>
                    <a:pt x="0" y="126000"/>
                  </a:moveTo>
                  <a:lnTo>
                    <a:pt x="38693" y="89837"/>
                  </a:lnTo>
                  <a:lnTo>
                    <a:pt x="36905" y="36905"/>
                  </a:lnTo>
                  <a:lnTo>
                    <a:pt x="89837" y="38693"/>
                  </a:lnTo>
                  <a:lnTo>
                    <a:pt x="126000" y="0"/>
                  </a:lnTo>
                  <a:lnTo>
                    <a:pt x="162163" y="38693"/>
                  </a:lnTo>
                  <a:lnTo>
                    <a:pt x="215095" y="36905"/>
                  </a:lnTo>
                  <a:lnTo>
                    <a:pt x="213307" y="89837"/>
                  </a:lnTo>
                  <a:lnTo>
                    <a:pt x="252000" y="126000"/>
                  </a:lnTo>
                  <a:lnTo>
                    <a:pt x="213307" y="162163"/>
                  </a:lnTo>
                  <a:lnTo>
                    <a:pt x="215095" y="215095"/>
                  </a:lnTo>
                  <a:lnTo>
                    <a:pt x="162163" y="213307"/>
                  </a:lnTo>
                  <a:lnTo>
                    <a:pt x="126000" y="252000"/>
                  </a:lnTo>
                  <a:lnTo>
                    <a:pt x="89837" y="213307"/>
                  </a:lnTo>
                  <a:lnTo>
                    <a:pt x="36905" y="215095"/>
                  </a:lnTo>
                  <a:lnTo>
                    <a:pt x="38693" y="162163"/>
                  </a:lnTo>
                  <a:lnTo>
                    <a:pt x="0" y="126000"/>
                  </a:lnTo>
                  <a:close/>
                  <a:moveTo>
                    <a:pt x="72000" y="162000"/>
                  </a:moveTo>
                  <a:lnTo>
                    <a:pt x="126000" y="162000"/>
                  </a:lnTo>
                  <a:cubicBezTo>
                    <a:pt x="155823" y="162000"/>
                    <a:pt x="180000" y="145882"/>
                    <a:pt x="180000" y="126000"/>
                  </a:cubicBezTo>
                  <a:cubicBezTo>
                    <a:pt x="180000" y="106118"/>
                    <a:pt x="155823" y="90000"/>
                    <a:pt x="126000" y="90000"/>
                  </a:cubicBezTo>
                  <a:lnTo>
                    <a:pt x="72000" y="90000"/>
                  </a:lnTo>
                  <a:lnTo>
                    <a:pt x="72000" y="162000"/>
                  </a:ln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38" name="CustomShape 551"/>
          <p:cNvSpPr/>
          <p:nvPr/>
        </p:nvSpPr>
        <p:spPr>
          <a:xfrm>
            <a:off x="1015560" y="2758320"/>
            <a:ext cx="19317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4 591</a:t>
            </a:r>
            <a:endParaRPr lang="uk-UA" sz="3600" b="0" strike="noStrike" spc="-1" dirty="0">
              <a:latin typeface="Arial"/>
            </a:endParaRPr>
          </a:p>
        </p:txBody>
      </p:sp>
      <p:sp>
        <p:nvSpPr>
          <p:cNvPr id="1639" name="CustomShape 552"/>
          <p:cNvSpPr/>
          <p:nvPr/>
        </p:nvSpPr>
        <p:spPr>
          <a:xfrm>
            <a:off x="2947680" y="1994400"/>
            <a:ext cx="4715280" cy="851040"/>
          </a:xfrm>
          <a:prstGeom prst="leftArrow">
            <a:avLst>
              <a:gd name="adj1" fmla="val 100000"/>
              <a:gd name="adj2" fmla="val 56309"/>
            </a:avLst>
          </a:prstGeom>
          <a:blipFill rotWithShape="0">
            <a:blip r:embed="rId2"/>
            <a:stretch>
              <a:fillRect l="10536" r="12181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0" name="CustomShape 553"/>
          <p:cNvSpPr/>
          <p:nvPr/>
        </p:nvSpPr>
        <p:spPr>
          <a:xfrm>
            <a:off x="973440" y="3300840"/>
            <a:ext cx="202572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КІЛЬКІСТЬ ПОВІДОМЛЕНЬ</a:t>
            </a:r>
            <a:endParaRPr lang="uk-UA" sz="1200" b="0" strike="noStrike" spc="-1">
              <a:latin typeface="Arial"/>
            </a:endParaRPr>
          </a:p>
        </p:txBody>
      </p:sp>
      <p:pic>
        <p:nvPicPr>
          <p:cNvPr id="1641" name="Рисунок 95"/>
          <p:cNvPicPr/>
          <p:nvPr/>
        </p:nvPicPr>
        <p:blipFill>
          <a:blip r:embed="rId3"/>
          <a:stretch/>
        </p:blipFill>
        <p:spPr>
          <a:xfrm>
            <a:off x="3881160" y="2086560"/>
            <a:ext cx="531360" cy="671040"/>
          </a:xfrm>
          <a:prstGeom prst="rect">
            <a:avLst/>
          </a:prstGeom>
          <a:ln>
            <a:noFill/>
          </a:ln>
        </p:spPr>
      </p:pic>
      <p:sp>
        <p:nvSpPr>
          <p:cNvPr id="1642" name="CustomShape 554"/>
          <p:cNvSpPr/>
          <p:nvPr/>
        </p:nvSpPr>
        <p:spPr>
          <a:xfrm>
            <a:off x="3360960" y="2116080"/>
            <a:ext cx="508680" cy="282240"/>
          </a:xfrm>
          <a:prstGeom prst="wedgeRoundRectCallout">
            <a:avLst>
              <a:gd name="adj1" fmla="val 46484"/>
              <a:gd name="adj2" fmla="val 74615"/>
              <a:gd name="adj3" fmla="val 16667"/>
            </a:avLst>
          </a:prstGeom>
          <a:noFill/>
          <a:ln w="28440">
            <a:solidFill>
              <a:srgbClr val="0C183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3" name="CustomShape 555"/>
          <p:cNvSpPr/>
          <p:nvPr/>
        </p:nvSpPr>
        <p:spPr>
          <a:xfrm>
            <a:off x="5695200" y="2160360"/>
            <a:ext cx="2001600" cy="5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ПОВІДОМЛЕНЬ 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ПРИЙНЯТО ТА ОБРОБЛЕНО ПРОТЯГОМ 10 СЕКУНД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644" name="CustomShape 556"/>
          <p:cNvSpPr/>
          <p:nvPr/>
        </p:nvSpPr>
        <p:spPr>
          <a:xfrm>
            <a:off x="4551120" y="2152800"/>
            <a:ext cx="11631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302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645" name="CustomShape 557"/>
          <p:cNvSpPr/>
          <p:nvPr/>
        </p:nvSpPr>
        <p:spPr>
          <a:xfrm>
            <a:off x="3972240" y="2349000"/>
            <a:ext cx="394200" cy="33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050" b="1" strike="noStrike" spc="-1">
                <a:solidFill>
                  <a:srgbClr val="0C183B"/>
                </a:solidFill>
                <a:latin typeface="Calibri"/>
                <a:ea typeface="DejaVu Sans"/>
              </a:rPr>
              <a:t>10 </a:t>
            </a:r>
            <a:endParaRPr lang="uk-UA" sz="105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1000" b="1" strike="noStrike" spc="-1">
                <a:solidFill>
                  <a:srgbClr val="0C183B"/>
                </a:solidFill>
                <a:latin typeface="Calibri"/>
                <a:ea typeface="DejaVu Sans"/>
              </a:rPr>
              <a:t>сек.</a:t>
            </a:r>
            <a:endParaRPr lang="uk-UA" sz="1000" b="0" strike="noStrike" spc="-1">
              <a:latin typeface="Arial"/>
            </a:endParaRPr>
          </a:p>
        </p:txBody>
      </p:sp>
      <p:sp>
        <p:nvSpPr>
          <p:cNvPr id="1646" name="CustomShape 558"/>
          <p:cNvSpPr/>
          <p:nvPr/>
        </p:nvSpPr>
        <p:spPr>
          <a:xfrm>
            <a:off x="5706360" y="2967840"/>
            <a:ext cx="123912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ВИЇЗДІВ НА МІСЦЕ ПОДІЇ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647" name="CustomShape 559"/>
          <p:cNvSpPr/>
          <p:nvPr/>
        </p:nvSpPr>
        <p:spPr>
          <a:xfrm>
            <a:off x="4240080" y="2904120"/>
            <a:ext cx="155160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4591</a:t>
            </a:r>
            <a:endParaRPr lang="uk-UA" sz="2800" b="0" strike="noStrike" spc="-1" dirty="0">
              <a:latin typeface="Arial"/>
            </a:endParaRPr>
          </a:p>
        </p:txBody>
      </p:sp>
      <p:pic>
        <p:nvPicPr>
          <p:cNvPr id="1648" name="Рисунок 620"/>
          <p:cNvPicPr/>
          <p:nvPr/>
        </p:nvPicPr>
        <p:blipFill>
          <a:blip r:embed="rId4"/>
          <a:stretch/>
        </p:blipFill>
        <p:spPr>
          <a:xfrm>
            <a:off x="3268800" y="2845800"/>
            <a:ext cx="1089000" cy="527400"/>
          </a:xfrm>
          <a:prstGeom prst="rect">
            <a:avLst/>
          </a:prstGeom>
          <a:ln>
            <a:noFill/>
          </a:ln>
        </p:spPr>
      </p:pic>
      <p:grpSp>
        <p:nvGrpSpPr>
          <p:cNvPr id="1649" name="Group 560"/>
          <p:cNvGrpSpPr/>
          <p:nvPr/>
        </p:nvGrpSpPr>
        <p:grpSpPr>
          <a:xfrm>
            <a:off x="697680" y="4459680"/>
            <a:ext cx="1188360" cy="648360"/>
            <a:chOff x="697680" y="4459680"/>
            <a:chExt cx="1188360" cy="648360"/>
          </a:xfrm>
        </p:grpSpPr>
        <p:grpSp>
          <p:nvGrpSpPr>
            <p:cNvPr id="1650" name="Group 561"/>
            <p:cNvGrpSpPr/>
            <p:nvPr/>
          </p:nvGrpSpPr>
          <p:grpSpPr>
            <a:xfrm>
              <a:off x="697680" y="4459680"/>
              <a:ext cx="684000" cy="648360"/>
              <a:chOff x="697680" y="4459680"/>
              <a:chExt cx="684000" cy="648360"/>
            </a:xfrm>
          </p:grpSpPr>
          <p:sp>
            <p:nvSpPr>
              <p:cNvPr id="1651" name="CustomShape 562"/>
              <p:cNvSpPr/>
              <p:nvPr/>
            </p:nvSpPr>
            <p:spPr>
              <a:xfrm>
                <a:off x="701280" y="468108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2" name="CustomShape 563"/>
              <p:cNvSpPr/>
              <p:nvPr/>
            </p:nvSpPr>
            <p:spPr>
              <a:xfrm>
                <a:off x="701280" y="466524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3" name="CustomShape 564"/>
              <p:cNvSpPr/>
              <p:nvPr/>
            </p:nvSpPr>
            <p:spPr>
              <a:xfrm>
                <a:off x="697680" y="464904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4" name="CustomShape 565"/>
              <p:cNvSpPr/>
              <p:nvPr/>
            </p:nvSpPr>
            <p:spPr>
              <a:xfrm>
                <a:off x="697680" y="463284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5" name="CustomShape 566"/>
              <p:cNvSpPr/>
              <p:nvPr/>
            </p:nvSpPr>
            <p:spPr>
              <a:xfrm>
                <a:off x="699840" y="461664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6" name="CustomShape 567"/>
              <p:cNvSpPr/>
              <p:nvPr/>
            </p:nvSpPr>
            <p:spPr>
              <a:xfrm>
                <a:off x="697680" y="460260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7" name="CustomShape 568"/>
              <p:cNvSpPr/>
              <p:nvPr/>
            </p:nvSpPr>
            <p:spPr>
              <a:xfrm>
                <a:off x="697680" y="458460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FFFFFF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1658" name="Рисунок 1113" descr="Контракт"/>
              <p:cNvPicPr/>
              <p:nvPr/>
            </p:nvPicPr>
            <p:blipFill>
              <a:blip r:embed="rId5" cstate="print"/>
              <a:stretch/>
            </p:blipFill>
            <p:spPr>
              <a:xfrm>
                <a:off x="721080" y="4459680"/>
                <a:ext cx="648360" cy="64836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659" name="Group 569"/>
            <p:cNvGrpSpPr/>
            <p:nvPr/>
          </p:nvGrpSpPr>
          <p:grpSpPr>
            <a:xfrm>
              <a:off x="1205640" y="4470480"/>
              <a:ext cx="680400" cy="562320"/>
              <a:chOff x="1205640" y="4470480"/>
              <a:chExt cx="680400" cy="562320"/>
            </a:xfrm>
          </p:grpSpPr>
          <p:sp>
            <p:nvSpPr>
              <p:cNvPr id="1660" name="CustomShape 570"/>
              <p:cNvSpPr/>
              <p:nvPr/>
            </p:nvSpPr>
            <p:spPr>
              <a:xfrm>
                <a:off x="1205640" y="464148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1" name="CustomShape 571"/>
              <p:cNvSpPr/>
              <p:nvPr/>
            </p:nvSpPr>
            <p:spPr>
              <a:xfrm>
                <a:off x="1205640" y="462528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2" name="CustomShape 572"/>
              <p:cNvSpPr/>
              <p:nvPr/>
            </p:nvSpPr>
            <p:spPr>
              <a:xfrm>
                <a:off x="1205640" y="460944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3" name="CustomShape 573"/>
              <p:cNvSpPr/>
              <p:nvPr/>
            </p:nvSpPr>
            <p:spPr>
              <a:xfrm>
                <a:off x="1205640" y="459324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4" name="CustomShape 574"/>
              <p:cNvSpPr/>
              <p:nvPr/>
            </p:nvSpPr>
            <p:spPr>
              <a:xfrm>
                <a:off x="1205640" y="457704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5" name="CustomShape 575"/>
              <p:cNvSpPr/>
              <p:nvPr/>
            </p:nvSpPr>
            <p:spPr>
              <a:xfrm>
                <a:off x="1205640" y="456300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0C183B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6" name="CustomShape 576"/>
              <p:cNvSpPr/>
              <p:nvPr/>
            </p:nvSpPr>
            <p:spPr>
              <a:xfrm>
                <a:off x="1205640" y="4545000"/>
                <a:ext cx="680400" cy="391320"/>
              </a:xfrm>
              <a:custGeom>
                <a:avLst/>
                <a:gdLst/>
                <a:ahLst/>
                <a:cxnLst/>
                <a:rect l="l" t="t" r="r" b="b"/>
                <a:pathLst>
                  <a:path w="959644" h="552451">
                    <a:moveTo>
                      <a:pt x="0" y="245270"/>
                    </a:moveTo>
                    <a:lnTo>
                      <a:pt x="421482" y="0"/>
                    </a:lnTo>
                    <a:lnTo>
                      <a:pt x="959644" y="311944"/>
                    </a:lnTo>
                    <a:lnTo>
                      <a:pt x="547688" y="552451"/>
                    </a:lnTo>
                    <a:lnTo>
                      <a:pt x="0" y="245270"/>
                    </a:lnTo>
                    <a:close/>
                  </a:path>
                </a:pathLst>
              </a:custGeom>
              <a:solidFill>
                <a:srgbClr val="FFFFFF"/>
              </a:solidFill>
              <a:ln w="3240">
                <a:solidFill>
                  <a:srgbClr val="BFBFB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667" name="Group 577"/>
              <p:cNvGrpSpPr/>
              <p:nvPr/>
            </p:nvGrpSpPr>
            <p:grpSpPr>
              <a:xfrm>
                <a:off x="1336680" y="4470480"/>
                <a:ext cx="418680" cy="540360"/>
                <a:chOff x="1336680" y="4470480"/>
                <a:chExt cx="418680" cy="540360"/>
              </a:xfrm>
            </p:grpSpPr>
            <p:sp>
              <p:nvSpPr>
                <p:cNvPr id="1668" name="CustomShape 578"/>
                <p:cNvSpPr/>
                <p:nvPr/>
              </p:nvSpPr>
              <p:spPr>
                <a:xfrm>
                  <a:off x="1336680" y="4470480"/>
                  <a:ext cx="418680" cy="54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335" h="1053340">
                      <a:moveTo>
                        <a:pt x="83717" y="83717"/>
                      </a:moveTo>
                      <a:lnTo>
                        <a:pt x="742052" y="83717"/>
                      </a:lnTo>
                      <a:lnTo>
                        <a:pt x="742052" y="979056"/>
                      </a:lnTo>
                      <a:lnTo>
                        <a:pt x="83717" y="979056"/>
                      </a:lnTo>
                      <a:lnTo>
                        <a:pt x="83717" y="83717"/>
                      </a:lnTo>
                      <a:close/>
                      <a:moveTo>
                        <a:pt x="4716" y="1058057"/>
                      </a:moveTo>
                      <a:lnTo>
                        <a:pt x="821052" y="1058057"/>
                      </a:lnTo>
                      <a:lnTo>
                        <a:pt x="821052" y="4716"/>
                      </a:lnTo>
                      <a:lnTo>
                        <a:pt x="4716" y="4716"/>
                      </a:lnTo>
                      <a:lnTo>
                        <a:pt x="4716" y="1058057"/>
                      </a:lnTo>
                      <a:close/>
                    </a:path>
                  </a:pathLst>
                </a:custGeom>
                <a:solidFill>
                  <a:srgbClr val="0C183B"/>
                </a:solidFill>
                <a:ln w="4680">
                  <a:solidFill>
                    <a:srgbClr val="0C183B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69" name="CustomShape 579"/>
                <p:cNvSpPr/>
                <p:nvPr/>
              </p:nvSpPr>
              <p:spPr>
                <a:xfrm>
                  <a:off x="1553040" y="4862520"/>
                  <a:ext cx="120960" cy="2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00" h="52667">
                      <a:moveTo>
                        <a:pt x="4716" y="4716"/>
                      </a:moveTo>
                      <a:lnTo>
                        <a:pt x="241717" y="4716"/>
                      </a:lnTo>
                      <a:lnTo>
                        <a:pt x="241717" y="57383"/>
                      </a:lnTo>
                      <a:lnTo>
                        <a:pt x="4716" y="57383"/>
                      </a:lnTo>
                      <a:close/>
                    </a:path>
                  </a:pathLst>
                </a:custGeom>
                <a:solidFill>
                  <a:srgbClr val="0C183B"/>
                </a:solidFill>
                <a:ln w="4680">
                  <a:solidFill>
                    <a:srgbClr val="0C183B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0" name="CustomShape 580"/>
                <p:cNvSpPr/>
                <p:nvPr/>
              </p:nvSpPr>
              <p:spPr>
                <a:xfrm>
                  <a:off x="1417680" y="4667760"/>
                  <a:ext cx="256320" cy="2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34" h="52667">
                      <a:moveTo>
                        <a:pt x="4716" y="4716"/>
                      </a:moveTo>
                      <a:lnTo>
                        <a:pt x="505051" y="4716"/>
                      </a:lnTo>
                      <a:lnTo>
                        <a:pt x="505051" y="57383"/>
                      </a:lnTo>
                      <a:lnTo>
                        <a:pt x="4716" y="57383"/>
                      </a:lnTo>
                      <a:close/>
                    </a:path>
                  </a:pathLst>
                </a:custGeom>
                <a:solidFill>
                  <a:srgbClr val="0C183B"/>
                </a:solidFill>
                <a:ln w="4680">
                  <a:solidFill>
                    <a:srgbClr val="0C183B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1" name="CustomShape 581"/>
                <p:cNvSpPr/>
                <p:nvPr/>
              </p:nvSpPr>
              <p:spPr>
                <a:xfrm>
                  <a:off x="1417680" y="4712040"/>
                  <a:ext cx="256320" cy="2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34" h="52667">
                      <a:moveTo>
                        <a:pt x="4716" y="4716"/>
                      </a:moveTo>
                      <a:lnTo>
                        <a:pt x="505051" y="4716"/>
                      </a:lnTo>
                      <a:lnTo>
                        <a:pt x="505051" y="57383"/>
                      </a:lnTo>
                      <a:lnTo>
                        <a:pt x="4716" y="57383"/>
                      </a:lnTo>
                      <a:close/>
                    </a:path>
                  </a:pathLst>
                </a:custGeom>
                <a:solidFill>
                  <a:srgbClr val="0C183B"/>
                </a:solidFill>
                <a:ln w="4680">
                  <a:solidFill>
                    <a:srgbClr val="0C183B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2" name="CustomShape 582"/>
                <p:cNvSpPr/>
                <p:nvPr/>
              </p:nvSpPr>
              <p:spPr>
                <a:xfrm>
                  <a:off x="1417680" y="4756320"/>
                  <a:ext cx="256320" cy="2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34" h="52667">
                      <a:moveTo>
                        <a:pt x="4716" y="4716"/>
                      </a:moveTo>
                      <a:lnTo>
                        <a:pt x="505051" y="4716"/>
                      </a:lnTo>
                      <a:lnTo>
                        <a:pt x="505051" y="57383"/>
                      </a:lnTo>
                      <a:lnTo>
                        <a:pt x="4716" y="57383"/>
                      </a:lnTo>
                      <a:close/>
                    </a:path>
                  </a:pathLst>
                </a:custGeom>
                <a:solidFill>
                  <a:srgbClr val="0C183B"/>
                </a:solidFill>
                <a:ln w="4680">
                  <a:solidFill>
                    <a:srgbClr val="0C183B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3" name="CustomShape 583"/>
                <p:cNvSpPr/>
                <p:nvPr/>
              </p:nvSpPr>
              <p:spPr>
                <a:xfrm>
                  <a:off x="1417680" y="4810320"/>
                  <a:ext cx="127800" cy="2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67" h="52667">
                      <a:moveTo>
                        <a:pt x="4716" y="4716"/>
                      </a:moveTo>
                      <a:lnTo>
                        <a:pt x="254884" y="4716"/>
                      </a:lnTo>
                      <a:lnTo>
                        <a:pt x="254884" y="57383"/>
                      </a:lnTo>
                      <a:lnTo>
                        <a:pt x="4716" y="57383"/>
                      </a:lnTo>
                      <a:close/>
                    </a:path>
                  </a:pathLst>
                </a:custGeom>
                <a:solidFill>
                  <a:srgbClr val="0C183B"/>
                </a:solidFill>
                <a:ln w="4680">
                  <a:solidFill>
                    <a:srgbClr val="0C183B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1674" name="Рисунок 120" descr="Пользователь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1396440" y="4516920"/>
                  <a:ext cx="150120" cy="15012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675" name="CustomShape 584"/>
                <p:cNvSpPr/>
                <p:nvPr/>
              </p:nvSpPr>
              <p:spPr>
                <a:xfrm>
                  <a:off x="1564560" y="4618440"/>
                  <a:ext cx="110160" cy="2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34" h="52667">
                      <a:moveTo>
                        <a:pt x="4716" y="4716"/>
                      </a:moveTo>
                      <a:lnTo>
                        <a:pt x="505051" y="4716"/>
                      </a:lnTo>
                      <a:lnTo>
                        <a:pt x="505051" y="57383"/>
                      </a:lnTo>
                      <a:lnTo>
                        <a:pt x="4716" y="57383"/>
                      </a:lnTo>
                      <a:close/>
                    </a:path>
                  </a:pathLst>
                </a:custGeom>
                <a:solidFill>
                  <a:srgbClr val="0C183B"/>
                </a:solidFill>
                <a:ln w="4680">
                  <a:solidFill>
                    <a:srgbClr val="0C183B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sp>
        <p:nvSpPr>
          <p:cNvPr id="1676" name="CustomShape 585"/>
          <p:cNvSpPr/>
          <p:nvPr/>
        </p:nvSpPr>
        <p:spPr>
          <a:xfrm>
            <a:off x="519840" y="5568840"/>
            <a:ext cx="1544400" cy="388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ЗЛОЧИН ЗАРЕЄСТРОВАНО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1677" name="CustomShape 586"/>
          <p:cNvSpPr/>
          <p:nvPr/>
        </p:nvSpPr>
        <p:spPr>
          <a:xfrm>
            <a:off x="516240" y="5153040"/>
            <a:ext cx="155160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291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678" name="CustomShape 587"/>
          <p:cNvSpPr/>
          <p:nvPr/>
        </p:nvSpPr>
        <p:spPr>
          <a:xfrm>
            <a:off x="1943280" y="5568840"/>
            <a:ext cx="192744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АДМІНПРАВОПОРУШЕНЬ ЗАРЕЄСТРОВАНО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1679" name="CustomShape 588"/>
          <p:cNvSpPr/>
          <p:nvPr/>
        </p:nvSpPr>
        <p:spPr>
          <a:xfrm>
            <a:off x="2131200" y="5153040"/>
            <a:ext cx="155160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2860</a:t>
            </a:r>
            <a:endParaRPr lang="uk-UA" sz="2800" b="0" strike="noStrike" spc="-1" dirty="0">
              <a:latin typeface="Arial"/>
            </a:endParaRPr>
          </a:p>
        </p:txBody>
      </p:sp>
      <p:pic>
        <p:nvPicPr>
          <p:cNvPr id="1680" name="Рисунок 139"/>
          <p:cNvPicPr/>
          <p:nvPr/>
        </p:nvPicPr>
        <p:blipFill>
          <a:blip r:embed="rId7"/>
          <a:stretch/>
        </p:blipFill>
        <p:spPr>
          <a:xfrm>
            <a:off x="4221000" y="4312800"/>
            <a:ext cx="493200" cy="648000"/>
          </a:xfrm>
          <a:prstGeom prst="rect">
            <a:avLst/>
          </a:prstGeom>
          <a:ln>
            <a:noFill/>
          </a:ln>
        </p:spPr>
      </p:pic>
      <p:sp>
        <p:nvSpPr>
          <p:cNvPr id="1681" name="CustomShape 589"/>
          <p:cNvSpPr/>
          <p:nvPr/>
        </p:nvSpPr>
        <p:spPr>
          <a:xfrm>
            <a:off x="4758120" y="4479120"/>
            <a:ext cx="10324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57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682" name="CustomShape 590"/>
          <p:cNvSpPr/>
          <p:nvPr/>
        </p:nvSpPr>
        <p:spPr>
          <a:xfrm>
            <a:off x="5762520" y="4560480"/>
            <a:ext cx="154044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РОЗКРИТО ТЯЖКИХ ЗЛОЧИНІВ</a:t>
            </a:r>
            <a:endParaRPr lang="uk-UA" sz="1200" b="0" strike="noStrike" spc="-1">
              <a:latin typeface="Arial"/>
            </a:endParaRPr>
          </a:p>
        </p:txBody>
      </p:sp>
      <p:pic>
        <p:nvPicPr>
          <p:cNvPr id="1683" name="Рисунок 1124"/>
          <p:cNvPicPr/>
          <p:nvPr/>
        </p:nvPicPr>
        <p:blipFill>
          <a:blip r:embed="rId7"/>
          <a:stretch/>
        </p:blipFill>
        <p:spPr>
          <a:xfrm>
            <a:off x="4255560" y="5150880"/>
            <a:ext cx="493200" cy="648000"/>
          </a:xfrm>
          <a:prstGeom prst="rect">
            <a:avLst/>
          </a:prstGeom>
          <a:ln>
            <a:noFill/>
          </a:ln>
        </p:spPr>
      </p:pic>
      <p:sp>
        <p:nvSpPr>
          <p:cNvPr id="1684" name="CustomShape 591"/>
          <p:cNvSpPr/>
          <p:nvPr/>
        </p:nvSpPr>
        <p:spPr>
          <a:xfrm>
            <a:off x="4755240" y="5234760"/>
            <a:ext cx="10324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3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685" name="CustomShape 592"/>
          <p:cNvSpPr/>
          <p:nvPr/>
        </p:nvSpPr>
        <p:spPr>
          <a:xfrm>
            <a:off x="5797080" y="5321160"/>
            <a:ext cx="183600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РОЗКРИТО ОСОБЛИВО ТЯЖКИХ ЗЛОЧИНІВ</a:t>
            </a:r>
            <a:endParaRPr lang="uk-UA" sz="1200" b="0" strike="noStrike" spc="-1">
              <a:latin typeface="Arial"/>
            </a:endParaRPr>
          </a:p>
        </p:txBody>
      </p:sp>
      <p:pic>
        <p:nvPicPr>
          <p:cNvPr id="1686" name="Рисунок 1127"/>
          <p:cNvPicPr/>
          <p:nvPr/>
        </p:nvPicPr>
        <p:blipFill>
          <a:blip r:embed="rId8"/>
          <a:stretch/>
        </p:blipFill>
        <p:spPr>
          <a:xfrm>
            <a:off x="2610360" y="4281120"/>
            <a:ext cx="625320" cy="875880"/>
          </a:xfrm>
          <a:prstGeom prst="rect">
            <a:avLst/>
          </a:prstGeom>
          <a:ln>
            <a:noFill/>
          </a:ln>
        </p:spPr>
      </p:pic>
      <p:grpSp>
        <p:nvGrpSpPr>
          <p:cNvPr id="1687" name="Group 593"/>
          <p:cNvGrpSpPr/>
          <p:nvPr/>
        </p:nvGrpSpPr>
        <p:grpSpPr>
          <a:xfrm>
            <a:off x="4532760" y="5508720"/>
            <a:ext cx="432720" cy="231120"/>
            <a:chOff x="4532760" y="5508720"/>
            <a:chExt cx="432720" cy="231120"/>
          </a:xfrm>
        </p:grpSpPr>
        <p:sp>
          <p:nvSpPr>
            <p:cNvPr id="1688" name="CustomShape 594"/>
            <p:cNvSpPr/>
            <p:nvPr/>
          </p:nvSpPr>
          <p:spPr>
            <a:xfrm rot="20379600">
              <a:off x="4593240" y="5553000"/>
              <a:ext cx="74160" cy="68400"/>
            </a:xfrm>
            <a:custGeom>
              <a:avLst/>
              <a:gdLst/>
              <a:ahLst/>
              <a:cxnLst/>
              <a:rect l="l" t="t" r="r" b="b"/>
              <a:pathLst>
                <a:path w="2232853" h="2056482">
                  <a:moveTo>
                    <a:pt x="1504370" y="69893"/>
                  </a:moveTo>
                  <a:cubicBezTo>
                    <a:pt x="2082355" y="284149"/>
                    <a:pt x="2377215" y="926387"/>
                    <a:pt x="2162960" y="1504371"/>
                  </a:cubicBezTo>
                  <a:cubicBezTo>
                    <a:pt x="2082614" y="1721115"/>
                    <a:pt x="1942083" y="1898045"/>
                    <a:pt x="1767324" y="2023242"/>
                  </a:cubicBezTo>
                  <a:lnTo>
                    <a:pt x="1715888" y="2056482"/>
                  </a:lnTo>
                  <a:lnTo>
                    <a:pt x="515318" y="2056482"/>
                  </a:lnTo>
                  <a:lnTo>
                    <a:pt x="434716" y="2000547"/>
                  </a:lnTo>
                  <a:cubicBezTo>
                    <a:pt x="57824" y="1710124"/>
                    <a:pt x="-104190" y="1198094"/>
                    <a:pt x="69893" y="728482"/>
                  </a:cubicBezTo>
                  <a:cubicBezTo>
                    <a:pt x="284148" y="150498"/>
                    <a:pt x="926386" y="-144362"/>
                    <a:pt x="1504370" y="69893"/>
                  </a:cubicBez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9" name="CustomShape 595"/>
            <p:cNvSpPr/>
            <p:nvPr/>
          </p:nvSpPr>
          <p:spPr>
            <a:xfrm rot="6010800">
              <a:off x="4807440" y="5576400"/>
              <a:ext cx="7560" cy="30600"/>
            </a:xfrm>
            <a:custGeom>
              <a:avLst/>
              <a:gdLst/>
              <a:ahLst/>
              <a:cxnLst/>
              <a:rect l="l" t="t" r="r" b="b"/>
              <a:pathLst>
                <a:path w="246213" h="928969">
                  <a:moveTo>
                    <a:pt x="0" y="928969"/>
                  </a:moveTo>
                  <a:cubicBezTo>
                    <a:pt x="50216" y="619313"/>
                    <a:pt x="29270" y="254696"/>
                    <a:pt x="150648" y="0"/>
                  </a:cubicBezTo>
                  <a:cubicBezTo>
                    <a:pt x="206441" y="129611"/>
                    <a:pt x="214358" y="603303"/>
                    <a:pt x="246213" y="904955"/>
                  </a:cubicBezTo>
                  <a:lnTo>
                    <a:pt x="0" y="928969"/>
                  </a:lnTo>
                  <a:close/>
                </a:path>
              </a:pathLst>
            </a:custGeom>
            <a:solidFill>
              <a:srgbClr val="0C183B"/>
            </a:solidFill>
            <a:ln w="1260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0" name="CustomShape 596"/>
            <p:cNvSpPr/>
            <p:nvPr/>
          </p:nvSpPr>
          <p:spPr>
            <a:xfrm>
              <a:off x="4532760" y="5508720"/>
              <a:ext cx="432720" cy="152640"/>
            </a:xfrm>
            <a:custGeom>
              <a:avLst/>
              <a:gdLst/>
              <a:ahLst/>
              <a:cxnLst/>
              <a:rect l="l" t="t" r="r" b="b"/>
              <a:pathLst>
                <a:path w="12915306" h="4572380">
                  <a:moveTo>
                    <a:pt x="3757406" y="1517643"/>
                  </a:moveTo>
                  <a:cubicBezTo>
                    <a:pt x="3641634" y="653108"/>
                    <a:pt x="4836502" y="-74266"/>
                    <a:pt x="5315090" y="6079"/>
                  </a:cubicBezTo>
                  <a:cubicBezTo>
                    <a:pt x="6455550" y="61959"/>
                    <a:pt x="7093090" y="1405619"/>
                    <a:pt x="7281050" y="2551159"/>
                  </a:cubicBezTo>
                  <a:cubicBezTo>
                    <a:pt x="7192150" y="2751819"/>
                    <a:pt x="7270890" y="2830559"/>
                    <a:pt x="6930530" y="2947399"/>
                  </a:cubicBezTo>
                  <a:cubicBezTo>
                    <a:pt x="6224410" y="3158219"/>
                    <a:pt x="6562230" y="976359"/>
                    <a:pt x="5322710" y="790939"/>
                  </a:cubicBezTo>
                  <a:cubicBezTo>
                    <a:pt x="5089030" y="846819"/>
                    <a:pt x="5068710" y="773159"/>
                    <a:pt x="4842650" y="1004299"/>
                  </a:cubicBezTo>
                  <a:cubicBezTo>
                    <a:pt x="5218570" y="1037319"/>
                    <a:pt x="5221110" y="986519"/>
                    <a:pt x="5589410" y="1034779"/>
                  </a:cubicBezTo>
                  <a:cubicBezTo>
                    <a:pt x="6046610" y="1177019"/>
                    <a:pt x="6336170" y="2477499"/>
                    <a:pt x="6496190" y="2878819"/>
                  </a:cubicBezTo>
                  <a:cubicBezTo>
                    <a:pt x="6727330" y="2975339"/>
                    <a:pt x="6935610" y="3193779"/>
                    <a:pt x="7311530" y="2794999"/>
                  </a:cubicBezTo>
                  <a:cubicBezTo>
                    <a:pt x="7583310" y="2556239"/>
                    <a:pt x="6948310" y="1235439"/>
                    <a:pt x="6861950" y="981439"/>
                  </a:cubicBezTo>
                  <a:cubicBezTo>
                    <a:pt x="9499495" y="1129694"/>
                    <a:pt x="10399681" y="2123768"/>
                    <a:pt x="11520846" y="2866383"/>
                  </a:cubicBezTo>
                  <a:cubicBezTo>
                    <a:pt x="12016146" y="3036543"/>
                    <a:pt x="12816246" y="2726643"/>
                    <a:pt x="12915306" y="3582603"/>
                  </a:cubicBezTo>
                  <a:cubicBezTo>
                    <a:pt x="12830461" y="4104928"/>
                    <a:pt x="12410335" y="4238634"/>
                    <a:pt x="12051170" y="4151359"/>
                  </a:cubicBezTo>
                  <a:cubicBezTo>
                    <a:pt x="11802250" y="4479019"/>
                    <a:pt x="11317110" y="4418059"/>
                    <a:pt x="11007230" y="4044679"/>
                  </a:cubicBezTo>
                  <a:cubicBezTo>
                    <a:pt x="9183510" y="3849099"/>
                    <a:pt x="6536830" y="3508739"/>
                    <a:pt x="4682630" y="3656059"/>
                  </a:cubicBezTo>
                  <a:cubicBezTo>
                    <a:pt x="3152482" y="4601854"/>
                    <a:pt x="1370874" y="4640868"/>
                    <a:pt x="275066" y="4527483"/>
                  </a:cubicBezTo>
                  <a:cubicBezTo>
                    <a:pt x="32294" y="4498628"/>
                    <a:pt x="-202858" y="3966854"/>
                    <a:pt x="285890" y="3755119"/>
                  </a:cubicBezTo>
                  <a:cubicBezTo>
                    <a:pt x="1019950" y="3813539"/>
                    <a:pt x="3506610" y="3765279"/>
                    <a:pt x="3897770" y="3160759"/>
                  </a:cubicBezTo>
                  <a:cubicBezTo>
                    <a:pt x="4331042" y="2719734"/>
                    <a:pt x="4230914" y="1882468"/>
                    <a:pt x="3757406" y="1517643"/>
                  </a:cubicBez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1" name="CustomShape 597"/>
            <p:cNvSpPr/>
            <p:nvPr/>
          </p:nvSpPr>
          <p:spPr>
            <a:xfrm>
              <a:off x="4618800" y="5640120"/>
              <a:ext cx="160560" cy="99720"/>
            </a:xfrm>
            <a:custGeom>
              <a:avLst/>
              <a:gdLst/>
              <a:ahLst/>
              <a:cxnLst/>
              <a:rect l="l" t="t" r="r" b="b"/>
              <a:pathLst>
                <a:path w="4799179" h="2996204">
                  <a:moveTo>
                    <a:pt x="1944011" y="346315"/>
                  </a:moveTo>
                  <a:cubicBezTo>
                    <a:pt x="2286134" y="-37860"/>
                    <a:pt x="3056881" y="-21985"/>
                    <a:pt x="3656179" y="22465"/>
                  </a:cubicBezTo>
                  <a:cubicBezTo>
                    <a:pt x="3508946" y="194775"/>
                    <a:pt x="2637814" y="328984"/>
                    <a:pt x="2662031" y="510819"/>
                  </a:cubicBezTo>
                  <a:cubicBezTo>
                    <a:pt x="2966831" y="580669"/>
                    <a:pt x="4224131" y="517169"/>
                    <a:pt x="4538456" y="1148994"/>
                  </a:cubicBezTo>
                  <a:cubicBezTo>
                    <a:pt x="4500356" y="1672869"/>
                    <a:pt x="3004932" y="1930044"/>
                    <a:pt x="2928732" y="2272944"/>
                  </a:cubicBezTo>
                  <a:cubicBezTo>
                    <a:pt x="3466489" y="2434869"/>
                    <a:pt x="4699572" y="2291994"/>
                    <a:pt x="4799179" y="2530119"/>
                  </a:cubicBezTo>
                  <a:cubicBezTo>
                    <a:pt x="3628381" y="3352444"/>
                    <a:pt x="-66541" y="2917469"/>
                    <a:pt x="911" y="2511069"/>
                  </a:cubicBezTo>
                  <a:cubicBezTo>
                    <a:pt x="224376" y="1825269"/>
                    <a:pt x="2867191" y="1587144"/>
                    <a:pt x="3528806" y="1206144"/>
                  </a:cubicBezTo>
                  <a:cubicBezTo>
                    <a:pt x="2864016" y="986209"/>
                    <a:pt x="1742026" y="699600"/>
                    <a:pt x="1944011" y="346315"/>
                  </a:cubicBez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92" name="CustomShape 598"/>
          <p:cNvSpPr/>
          <p:nvPr/>
        </p:nvSpPr>
        <p:spPr>
          <a:xfrm>
            <a:off x="8091360" y="949320"/>
            <a:ext cx="3596040" cy="2196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Середній час прибуття: 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у місті - 5 </a:t>
            </a:r>
            <a:r>
              <a:rPr lang="uk-UA" sz="14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хв</a:t>
            </a: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31 </a:t>
            </a:r>
            <a:r>
              <a:rPr lang="uk-UA" sz="14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сек</a:t>
            </a: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;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на іншій території обслуговування – 20 хв </a:t>
            </a: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30 сек.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301"/>
              </a:spcBef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У відділі створено 1 СОГ на цілодобовій основі та  2 наряди СРПП: 1 працює добу, 2 </a:t>
            </a:r>
            <a:b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</a:b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з 08.00 годин до 18.00 годин.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1693" name="CustomShape 599"/>
          <p:cNvSpPr/>
          <p:nvPr/>
        </p:nvSpPr>
        <p:spPr>
          <a:xfrm>
            <a:off x="8037000" y="316800"/>
            <a:ext cx="33192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Швидкість прибуття поліції на місце події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1694" name="CustomShape 600"/>
          <p:cNvSpPr/>
          <p:nvPr/>
        </p:nvSpPr>
        <p:spPr>
          <a:xfrm>
            <a:off x="8091360" y="3579120"/>
            <a:ext cx="3291052" cy="1834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276"/>
              </a:spcBef>
            </a:pPr>
            <a:r>
              <a:rPr lang="uk-UA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Умисні вбивства – 2</a:t>
            </a:r>
          </a:p>
          <a:p>
            <a:pPr>
              <a:lnSpc>
                <a:spcPct val="100000"/>
              </a:lnSpc>
              <a:spcBef>
                <a:spcPts val="1276"/>
              </a:spcBef>
            </a:pPr>
            <a:r>
              <a:rPr lang="uk-UA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Пограбування – 1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76"/>
              </a:spcBef>
            </a:pPr>
            <a:r>
              <a:rPr lang="uk-UA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Крадіжки – 52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76"/>
              </a:spcBef>
            </a:pPr>
            <a:r>
              <a:rPr lang="uk-UA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Шахрайство - 19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76"/>
              </a:spcBef>
            </a:pPr>
            <a:r>
              <a:rPr lang="uk-UA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Хуліганства - 2 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1695" name="CustomShape 601"/>
          <p:cNvSpPr/>
          <p:nvPr/>
        </p:nvSpPr>
        <p:spPr>
          <a:xfrm>
            <a:off x="7905240" y="3233160"/>
            <a:ext cx="39027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C183B"/>
                </a:solidFill>
                <a:latin typeface="Arial"/>
                <a:ea typeface="DejaVu Sans"/>
              </a:rPr>
              <a:t>Структура повідомлень за видами</a:t>
            </a:r>
            <a:endParaRPr lang="uk-UA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1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2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3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04" name="Group 9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1705" name="CustomShape 10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6" name="Line 11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7" name="Line 12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8" name="Line 13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9" name="Line 14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0" name="Line 15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1" name="Line 16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2" name="Line 17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3" name="Line 18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4" name="CustomShape 19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5" name="CustomShape 20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6" name="CustomShape 21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7" name="CustomShape 22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8" name="Line 23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9" name="Line 24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0" name="Line 25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1" name="Line 26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2" name="Line 27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3" name="Line 28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4" name="Line 29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5" name="Line 30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6" name="CustomShape 31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7" name="CustomShape 32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8" name="CustomShape 33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9" name="CustomShape 34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0" name="Line 35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1" name="Line 36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2" name="Line 37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3" name="Line 38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4" name="Line 39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5" name="Line 40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6" name="Line 41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7" name="Line 42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8" name="CustomShape 43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9" name="CustomShape 44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0" name="CustomShape 45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1" name="CustomShape 46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2" name="Line 47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3" name="Line 48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4" name="Line 49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5" name="Line 50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6" name="Line 51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7" name="Line 52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8" name="Line 53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9" name="Line 54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0" name="CustomShape 55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1" name="CustomShape 56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2" name="CustomShape 57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3" name="CustomShape 58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4" name="Line 59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5" name="Line 60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6" name="Line 61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7" name="Line 62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8" name="Line 63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9" name="Line 64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0" name="Line 65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1" name="Line 66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2" name="CustomShape 67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3" name="CustomShape 68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4" name="CustomShape 69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5" name="CustomShape 70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6" name="Line 71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7" name="Line 72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8" name="Line 73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9" name="Line 74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0" name="Line 75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1" name="Line 76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2" name="Line 77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3" name="Line 78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4" name="CustomShape 79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5" name="CustomShape 80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6" name="CustomShape 81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7" name="CustomShape 82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8" name="Line 83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9" name="Line 84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0" name="Line 85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1" name="Line 86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2" name="Line 87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3" name="Line 88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4" name="Line 89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5" name="Line 90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6" name="CustomShape 91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7" name="CustomShape 92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8" name="CustomShape 93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9" name="CustomShape 94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0" name="Line 95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1" name="Line 96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2" name="Line 97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3" name="Line 98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4" name="Line 99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5" name="Line 100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6" name="Line 101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7" name="Line 102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8" name="CustomShape 103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9" name="CustomShape 104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0" name="CustomShape 105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1" name="CustomShape 106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2" name="Line 107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3" name="Line 108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4" name="Line 109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5" name="Line 110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6" name="Line 111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7" name="Line 112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8" name="Line 113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9" name="Line 114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0" name="CustomShape 115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1" name="CustomShape 116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2" name="CustomShape 117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3" name="CustomShape 118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4" name="Line 119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5" name="Line 120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6" name="Line 121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7" name="Line 122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8" name="Line 123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9" name="Line 124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0" name="Line 125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1" name="Line 126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2" name="CustomShape 127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3" name="CustomShape 128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4" name="CustomShape 129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5" name="CustomShape 130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6" name="Line 131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7" name="Line 132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8" name="Line 133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9" name="Line 134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0" name="Line 135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1" name="Line 136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2" name="Line 137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3" name="Line 138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4" name="CustomShape 139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5" name="CustomShape 140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6" name="CustomShape 141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7" name="CustomShape 142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8" name="Line 143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9" name="Line 144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0" name="Line 145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1" name="Line 146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2" name="Line 147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3" name="Line 148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4" name="Line 149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5" name="Line 150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6" name="CustomShape 151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7" name="CustomShape 152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8" name="CustomShape 153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9" name="CustomShape 154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0" name="Line 155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1" name="Line 156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2" name="Line 157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3" name="Line 158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4" name="Line 159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5" name="Line 160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6" name="Line 161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7" name="Line 162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8" name="CustomShape 163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9" name="CustomShape 164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0" name="CustomShape 165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1" name="CustomShape 166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2" name="Line 167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3" name="Line 168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4" name="Line 169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5" name="Line 170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6" name="Line 171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7" name="Line 172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8" name="Line 173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9" name="Line 174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0" name="CustomShape 175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1" name="CustomShape 176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2" name="CustomShape 177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3" name="CustomShape 178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4" name="Line 179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5" name="Line 180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6" name="Line 181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7" name="Line 182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8" name="Line 183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9" name="Line 184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0" name="Line 185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1" name="Line 186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2" name="CustomShape 187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3" name="CustomShape 188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4" name="CustomShape 189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5" name="CustomShape 190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6" name="Line 191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7" name="Line 192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8" name="Line 193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9" name="Line 194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0" name="Line 195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1" name="Line 196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2" name="Line 197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3" name="Line 198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4" name="CustomShape 199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5" name="CustomShape 200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6" name="CustomShape 201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7" name="CustomShape 202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8" name="Line 203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9" name="Line 204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0" name="Line 205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1" name="Line 206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2" name="Line 207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3" name="Line 208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4" name="Line 209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5" name="Line 210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6" name="CustomShape 211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7" name="CustomShape 212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8" name="CustomShape 213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9" name="CustomShape 214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0" name="Line 215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1" name="Line 216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2" name="Line 217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3" name="Line 218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4" name="Line 219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5" name="Line 220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6" name="Line 221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7" name="Line 222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8" name="CustomShape 223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9" name="CustomShape 224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0" name="CustomShape 225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1" name="CustomShape 226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2" name="Line 227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3" name="Line 228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4" name="Line 229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5" name="Line 230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6" name="Line 231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7" name="Line 232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8" name="Line 233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9" name="Line 234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0" name="CustomShape 235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1" name="CustomShape 236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2" name="CustomShape 237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3" name="CustomShape 238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4" name="Line 239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5" name="Line 240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6" name="Line 241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7" name="Line 242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8" name="Line 243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9" name="Line 244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0" name="Line 245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1" name="Line 246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2" name="CustomShape 247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3" name="CustomShape 248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4" name="CustomShape 249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5" name="CustomShape 250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6" name="Line 251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7" name="Line 252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8" name="Line 253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9" name="Line 254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0" name="Line 255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1" name="Line 256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2" name="Line 257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3" name="Line 258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4" name="CustomShape 259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5" name="CustomShape 260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6" name="CustomShape 261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7" name="CustomShape 262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8" name="Line 263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9" name="Line 264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0" name="Line 265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1" name="Line 266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2" name="Line 267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3" name="Line 268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4" name="Line 269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5" name="Line 270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6" name="CustomShape 271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7" name="CustomShape 272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8" name="CustomShape 273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9" name="CustomShape 274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0" name="Line 275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1" name="Line 276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2" name="Line 277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3" name="Line 278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4" name="Line 279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5" name="Line 280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6" name="Line 281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7" name="Line 282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8" name="CustomShape 283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9" name="CustomShape 284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0" name="CustomShape 285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1" name="CustomShape 286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2" name="Line 287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3" name="Line 288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4" name="Line 289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5" name="Line 290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6" name="Line 291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7" name="Line 292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8" name="Line 293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9" name="Line 294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0" name="CustomShape 295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1" name="CustomShape 296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2" name="CustomShape 297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3" name="CustomShape 298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4" name="Line 299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5" name="Line 300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6" name="Line 301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7" name="Line 302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8" name="Line 303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9" name="Line 304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0" name="Line 305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1" name="Line 306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2" name="CustomShape 307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3" name="CustomShape 308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4" name="CustomShape 309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5" name="CustomShape 310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6" name="Line 311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7" name="Line 312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8" name="Line 313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9" name="Line 314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0" name="Line 315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1" name="Line 316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2" name="Line 317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3" name="Line 318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4" name="CustomShape 319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5" name="CustomShape 320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6" name="CustomShape 321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7" name="CustomShape 322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8" name="Line 323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9" name="Line 324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0" name="Line 325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1" name="Line 326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2" name="Line 327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3" name="Line 328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4" name="Line 329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5" name="Line 330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6" name="CustomShape 331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7" name="CustomShape 332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8" name="CustomShape 333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9" name="CustomShape 334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0" name="Line 335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1" name="Line 336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2" name="Line 337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3" name="Line 338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4" name="Line 339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5" name="Line 340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6" name="Line 341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7" name="Line 342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8" name="CustomShape 343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9" name="CustomShape 344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0" name="CustomShape 345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1" name="CustomShape 346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2" name="Line 347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3" name="Line 348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4" name="Line 349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5" name="Line 350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6" name="Line 351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7" name="Line 352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8" name="Line 353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9" name="Line 354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0" name="CustomShape 355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1" name="CustomShape 356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2" name="CustomShape 357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3" name="CustomShape 358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4" name="Line 359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5" name="Line 360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6" name="Line 361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7" name="Line 362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8" name="Line 363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9" name="Line 364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0" name="Line 365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1" name="Line 366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2" name="CustomShape 367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3" name="CustomShape 368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4" name="CustomShape 369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5" name="CustomShape 370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6" name="CustomShape 371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7" name="Line 372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8" name="Line 373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9" name="Line 374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0" name="Line 375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1" name="Line 376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2" name="Line 377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3" name="Line 378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4" name="Line 379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5" name="CustomShape 380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6" name="CustomShape 381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7" name="CustomShape 382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8" name="CustomShape 383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9" name="Line 384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0" name="Line 385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1" name="Line 386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2" name="Line 387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3" name="Line 388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4" name="Line 389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5" name="Line 390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6" name="Line 391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7" name="CustomShape 392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8" name="CustomShape 393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9" name="CustomShape 394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0" name="CustomShape 395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1" name="CustomShape 396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2" name="Line 397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3" name="Line 398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4" name="Line 399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5" name="Line 400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6" name="Line 401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7" name="Line 402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8" name="Line 403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9" name="CustomShape 404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0" name="CustomShape 405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1" name="CustomShape 406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2" name="CustomShape 407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3" name="Line 408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4" name="Line 409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5" name="Line 410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6" name="Line 411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7" name="Line 412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8" name="Line 413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9" name="Line 414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0" name="CustomShape 415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1" name="CustomShape 416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2" name="CustomShape 417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3" name="CustomShape 418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4" name="Line 419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5" name="Line 420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6" name="Line 421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7" name="Line 422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8" name="Line 423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9" name="Line 424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0" name="Line 425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1" name="CustomShape 426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2" name="CustomShape 427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3" name="CustomShape 428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4" name="CustomShape 429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5" name="Line 430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6" name="Line 431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7" name="Line 432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8" name="Line 433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9" name="Line 434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0" name="Line 435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1" name="Line 436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2" name="Line 437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3" name="CustomShape 438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4" name="CustomShape 439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5" name="CustomShape 440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6" name="Line 441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7" name="CustomShape 442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8" name="Line 443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9" name="Line 444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0" name="Line 445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1" name="Line 446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2" name="Line 447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3" name="Line 448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4" name="Line 449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5" name="CustomShape 450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6" name="CustomShape 451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7" name="CustomShape 452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8" name="CustomShape 453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9" name="Line 454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0" name="Line 455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1" name="Line 456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2" name="Line 457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3" name="Line 458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4" name="Line 459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5" name="Line 460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6" name="Line 461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7" name="CustomShape 462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8" name="CustomShape 463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9" name="CustomShape 464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60" name="CustomShape 465"/>
          <p:cNvSpPr/>
          <p:nvPr/>
        </p:nvSpPr>
        <p:spPr>
          <a:xfrm>
            <a:off x="1355400" y="2162520"/>
            <a:ext cx="362736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>
                <a:solidFill>
                  <a:srgbClr val="FFDD00"/>
                </a:solidFill>
                <a:latin typeface="Arial Black"/>
                <a:ea typeface="Open Sans Extrabold"/>
              </a:rPr>
              <a:t>02</a:t>
            </a:r>
            <a:endParaRPr lang="uk-UA" sz="16600" b="0" strike="noStrike" spc="-1">
              <a:latin typeface="Arial"/>
            </a:endParaRPr>
          </a:p>
        </p:txBody>
      </p:sp>
      <p:sp>
        <p:nvSpPr>
          <p:cNvPr id="2161" name="CustomShape 466"/>
          <p:cNvSpPr/>
          <p:nvPr/>
        </p:nvSpPr>
        <p:spPr>
          <a:xfrm>
            <a:off x="5228640" y="248076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2" name="CustomShape 467"/>
          <p:cNvSpPr/>
          <p:nvPr/>
        </p:nvSpPr>
        <p:spPr>
          <a:xfrm>
            <a:off x="5934600" y="2841840"/>
            <a:ext cx="543708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Безпечні дороги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4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5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6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7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8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9" name="CustomShape 7"/>
          <p:cNvSpPr/>
          <p:nvPr/>
        </p:nvSpPr>
        <p:spPr>
          <a:xfrm flipH="1">
            <a:off x="176040" y="218520"/>
            <a:ext cx="11502360" cy="636192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0" name="CustomShape 8"/>
          <p:cNvSpPr/>
          <p:nvPr/>
        </p:nvSpPr>
        <p:spPr>
          <a:xfrm>
            <a:off x="7990200" y="207000"/>
            <a:ext cx="3604320" cy="269316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71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2172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3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4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5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6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7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8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9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0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1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2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3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4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5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6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7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8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9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0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1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2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3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4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5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6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7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8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9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0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1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2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3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4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5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6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7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8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9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0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1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2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3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4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5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6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7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8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9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0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1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2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3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4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5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6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7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8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9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0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1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2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3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4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5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6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7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8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9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0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1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2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3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4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5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6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7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8" name="CustomShape 86"/>
          <p:cNvSpPr/>
          <p:nvPr/>
        </p:nvSpPr>
        <p:spPr>
          <a:xfrm>
            <a:off x="1678320" y="733680"/>
            <a:ext cx="18662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Безпечні дороги</a:t>
            </a:r>
            <a:endParaRPr lang="uk-UA" sz="2100" b="0" strike="noStrike" spc="-1">
              <a:latin typeface="Arial"/>
            </a:endParaRPr>
          </a:p>
        </p:txBody>
      </p:sp>
      <p:sp>
        <p:nvSpPr>
          <p:cNvPr id="2249" name="CustomShape 87"/>
          <p:cNvSpPr/>
          <p:nvPr/>
        </p:nvSpPr>
        <p:spPr>
          <a:xfrm>
            <a:off x="7990920" y="2879640"/>
            <a:ext cx="3602160" cy="3714480"/>
          </a:xfrm>
          <a:prstGeom prst="rect">
            <a:avLst/>
          </a:prstGeom>
          <a:solidFill>
            <a:srgbClr val="FFDD00"/>
          </a:solidFill>
          <a:ln w="50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250" name="Group 88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2251" name="CustomShape 89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2" name="Line 90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3" name="Line 91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4" name="Line 92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5" name="Line 93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6" name="Line 94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7" name="Line 95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8" name="Line 96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9" name="Line 97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0" name="CustomShape 98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1" name="CustomShape 99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2" name="CustomShape 100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3" name="CustomShape 101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4" name="Line 102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5" name="Line 103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6" name="Line 104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7" name="Line 105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8" name="Line 106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9" name="Line 107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0" name="Line 108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1" name="Line 109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2" name="CustomShape 110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3" name="CustomShape 111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4" name="CustomShape 112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5" name="CustomShape 113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6" name="Line 114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7" name="Line 115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8" name="Line 116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9" name="Line 117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0" name="Line 118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1" name="Line 119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2" name="Line 120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3" name="Line 121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4" name="CustomShape 122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5" name="CustomShape 123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6" name="CustomShape 124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7" name="CustomShape 125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8" name="Line 126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9" name="Line 127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0" name="Line 128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1" name="Line 129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2" name="Line 130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3" name="Line 131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4" name="Line 132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5" name="Line 133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6" name="CustomShape 134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7" name="CustomShape 135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8" name="CustomShape 136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9" name="CustomShape 137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0" name="Line 138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1" name="Line 139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2" name="Line 140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3" name="Line 141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4" name="Line 142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5" name="Line 143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6" name="Line 144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7" name="Line 145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8" name="CustomShape 146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9" name="CustomShape 147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0" name="CustomShape 148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1" name="CustomShape 149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2" name="Line 150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3" name="Line 151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4" name="Line 152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5" name="Line 153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6" name="Line 154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7" name="Line 155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8" name="Line 156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9" name="Line 157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0" name="CustomShape 158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1" name="CustomShape 159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2" name="CustomShape 160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3" name="CustomShape 161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4" name="Line 162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5" name="Line 163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6" name="Line 164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7" name="Line 165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8" name="Line 166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9" name="Line 167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0" name="Line 168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1" name="Line 169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2" name="CustomShape 170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3" name="CustomShape 171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4" name="CustomShape 172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5" name="CustomShape 173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6" name="Line 174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7" name="Line 175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8" name="Line 176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9" name="Line 177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0" name="Line 178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1" name="Line 179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2" name="Line 180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3" name="Line 181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4" name="CustomShape 182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5" name="CustomShape 183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6" name="CustomShape 184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7" name="CustomShape 185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8" name="Line 186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9" name="Line 187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0" name="Line 188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1" name="Line 189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2" name="Line 190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3" name="Line 191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4" name="Line 192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5" name="Line 193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6" name="CustomShape 194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7" name="CustomShape 195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8" name="CustomShape 196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9" name="CustomShape 197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0" name="Line 198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1" name="Line 199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2" name="Line 200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3" name="Line 201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4" name="Line 202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5" name="Line 203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6" name="Line 204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7" name="Line 205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8" name="CustomShape 206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9" name="CustomShape 207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0" name="CustomShape 208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1" name="CustomShape 209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2" name="Line 210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3" name="Line 211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4" name="Line 212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5" name="Line 213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6" name="Line 214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7" name="Line 215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8" name="Line 216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9" name="Line 217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0" name="CustomShape 218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1" name="CustomShape 219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2" name="CustomShape 220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3" name="CustomShape 221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4" name="Line 222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5" name="Line 223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6" name="Line 224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7" name="Line 225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8" name="Line 226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9" name="Line 227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0" name="Line 228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1" name="Line 229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2" name="CustomShape 230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3" name="CustomShape 231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4" name="CustomShape 232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5" name="CustomShape 233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6" name="Line 234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7" name="Line 235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8" name="Line 236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9" name="Line 237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0" name="Line 238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1" name="Line 239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2" name="Line 240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3" name="Line 241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4" name="CustomShape 242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5" name="CustomShape 243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6" name="CustomShape 244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7" name="CustomShape 245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8" name="Line 246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9" name="Line 247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0" name="Line 248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1" name="Line 249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2" name="Line 250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3" name="Line 251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4" name="Line 252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5" name="Line 253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6" name="CustomShape 254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7" name="CustomShape 255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8" name="CustomShape 256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9" name="CustomShape 257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0" name="Line 258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1" name="Line 259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2" name="Line 260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3" name="Line 261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4" name="Line 262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5" name="Line 263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6" name="Line 264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7" name="Line 265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8" name="CustomShape 266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9" name="CustomShape 267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0" name="CustomShape 268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1" name="CustomShape 269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2" name="Line 270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3" name="Line 271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4" name="Line 272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5" name="Line 273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6" name="Line 274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7" name="Line 275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8" name="Line 276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9" name="Line 277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0" name="CustomShape 278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1" name="CustomShape 279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2" name="CustomShape 280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3" name="CustomShape 281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4" name="Line 282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5" name="Line 283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6" name="Line 284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7" name="Line 285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8" name="Line 286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9" name="Line 287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0" name="Line 288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1" name="Line 289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2" name="CustomShape 290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3" name="CustomShape 291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4" name="CustomShape 292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5" name="CustomShape 293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6" name="Line 294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7" name="Line 295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8" name="Line 296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9" name="Line 297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0" name="Line 298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1" name="Line 299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2" name="Line 300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3" name="Line 301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4" name="CustomShape 302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5" name="CustomShape 303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6" name="CustomShape 304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7" name="CustomShape 305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8" name="Line 306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9" name="Line 307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0" name="Line 308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1" name="Line 309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2" name="Line 310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3" name="Line 311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4" name="Line 312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5" name="Line 313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6" name="CustomShape 314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7" name="CustomShape 315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8" name="CustomShape 316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9" name="CustomShape 317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0" name="Line 318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1" name="Line 319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2" name="Line 320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3" name="Line 321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4" name="Line 322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5" name="Line 323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6" name="Line 324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7" name="Line 325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8" name="CustomShape 326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9" name="CustomShape 327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0" name="CustomShape 328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1" name="CustomShape 329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2" name="Line 330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3" name="Line 331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4" name="Line 332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5" name="Line 333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6" name="Line 334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7" name="Line 335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8" name="Line 336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9" name="Line 337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0" name="CustomShape 338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1" name="CustomShape 339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2" name="CustomShape 340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3" name="CustomShape 341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4" name="Line 342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5" name="Line 343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6" name="Line 344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7" name="Line 345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8" name="Line 346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9" name="Line 347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0" name="Line 348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1" name="Line 349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2" name="CustomShape 350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3" name="CustomShape 351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4" name="CustomShape 352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5" name="CustomShape 353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6" name="Line 354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7" name="Line 355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8" name="Line 356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9" name="Line 357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0" name="Line 358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1" name="Line 359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2" name="Line 360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3" name="Line 361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4" name="CustomShape 362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5" name="CustomShape 363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6" name="CustomShape 364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7" name="CustomShape 365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8" name="Line 366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9" name="Line 367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0" name="Line 368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1" name="Line 369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2" name="Line 370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3" name="Line 371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4" name="Line 372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5" name="Line 373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6" name="CustomShape 374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7" name="CustomShape 375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8" name="CustomShape 376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9" name="CustomShape 377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0" name="Line 378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1" name="Line 379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2" name="Line 380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3" name="Line 381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4" name="Line 382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5" name="Line 383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6" name="Line 384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7" name="Line 385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8" name="CustomShape 386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9" name="CustomShape 387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0" name="CustomShape 388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1" name="CustomShape 389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2" name="Line 390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3" name="Line 391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4" name="Line 392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5" name="Line 393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6" name="Line 394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7" name="Line 395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8" name="Line 396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9" name="Line 397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0" name="CustomShape 398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1" name="CustomShape 399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2" name="CustomShape 400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3" name="CustomShape 401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4" name="Line 402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5" name="Line 403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6" name="Line 404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7" name="Line 405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8" name="Line 406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9" name="Line 407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0" name="Line 408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1" name="Line 409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2" name="CustomShape 410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3" name="CustomShape 411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4" name="CustomShape 412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5" name="CustomShape 413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6" name="Line 414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7" name="Line 415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8" name="Line 416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9" name="Line 417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0" name="Line 418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1" name="Line 419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2" name="Line 420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3" name="Line 421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4" name="CustomShape 422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5" name="CustomShape 423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6" name="CustomShape 424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7" name="CustomShape 425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8" name="Line 426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9" name="Line 427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0" name="Line 428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1" name="Line 429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2" name="Line 430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3" name="Line 431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4" name="Line 432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5" name="Line 433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6" name="CustomShape 434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7" name="CustomShape 435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8" name="CustomShape 436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9" name="CustomShape 437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0" name="Line 438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1" name="Line 439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2" name="Line 440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3" name="Line 441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4" name="Line 442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5" name="Line 443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6" name="Line 444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7" name="Line 445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8" name="CustomShape 446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9" name="CustomShape 447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0" name="CustomShape 448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1" name="CustomShape 449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2" name="Line 450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3" name="Line 451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4" name="Line 452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5" name="Line 453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6" name="Line 454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7" name="Line 455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8" name="Line 456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9" name="Line 457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0" name="CustomShape 458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1" name="CustomShape 459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2" name="CustomShape 460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3" name="CustomShape 461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4" name="Line 462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5" name="Line 463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6" name="Line 464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7" name="Line 465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8" name="Line 466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9" name="Line 467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0" name="Line 468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1" name="Line 469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2" name="CustomShape 470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3" name="CustomShape 471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4" name="CustomShape 472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5" name="CustomShape 473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6" name="CustomShape 474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7" name="Line 475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8" name="Line 476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9" name="Line 477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0" name="Line 478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1" name="Line 479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2" name="Line 480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3" name="Line 481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4" name="CustomShape 482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5" name="CustomShape 483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6" name="CustomShape 484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7" name="CustomShape 485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8" name="Line 486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9" name="Line 487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0" name="Line 488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1" name="Line 489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2" name="Line 490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3" name="Line 491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4" name="Line 492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5" name="CustomShape 493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6" name="CustomShape 494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7" name="CustomShape 495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8" name="CustomShape 496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9" name="Line 497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0" name="Line 498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1" name="Line 499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2" name="Line 500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3" name="Line 501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4" name="Line 502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5" name="Line 503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6" name="CustomShape 504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7" name="CustomShape 505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8" name="CustomShape 506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9" name="CustomShape 507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0" name="Line 508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1" name="Line 509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2" name="Line 510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3" name="Line 511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4" name="Line 512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5" name="Line 513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6" name="Line 514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7" name="Line 515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8" name="CustomShape 516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9" name="CustomShape 517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0" name="CustomShape 518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1" name="Line 519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2" name="CustomShape 520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3" name="Line 521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4" name="Line 522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5" name="Line 523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6" name="Line 524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7" name="Line 525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8" name="Line 526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9" name="Line 527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0" name="CustomShape 528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1" name="CustomShape 529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2" name="CustomShape 530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3" name="CustomShape 531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4" name="Line 532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5" name="Line 533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6" name="Line 534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7" name="Line 535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8" name="Line 536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9" name="Line 537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0" name="Line 538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1" name="Line 539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2" name="CustomShape 540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3" name="CustomShape 541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4" name="CustomShape 542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05" name="CustomShape 543"/>
          <p:cNvSpPr/>
          <p:nvPr/>
        </p:nvSpPr>
        <p:spPr>
          <a:xfrm>
            <a:off x="7973640" y="898920"/>
            <a:ext cx="3596040" cy="200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Перевищення швидкості.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Порушення правил маневрування.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Недотримання дистанції.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Проїзд на заборонний сигнал світлофора.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Порушення правил проїзду перехресть.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2706" name="CustomShape 544"/>
          <p:cNvSpPr/>
          <p:nvPr/>
        </p:nvSpPr>
        <p:spPr>
          <a:xfrm>
            <a:off x="8008200" y="619560"/>
            <a:ext cx="33192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Причини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2707" name="CustomShape 545"/>
          <p:cNvSpPr/>
          <p:nvPr/>
        </p:nvSpPr>
        <p:spPr>
          <a:xfrm>
            <a:off x="8039880" y="3520980"/>
            <a:ext cx="3485520" cy="30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- Розміщення соціальної реклами щодо дотримання ПДР.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- Проведення зустрічей у навчальних закладах, автошколах та установах для формування нетерпимого ставлення до керування авто напідпитку.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- Розповсюдження пам'яток з переліком санкцій за порушення ПДР.</a:t>
            </a: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- Створення гарячої лінії та спільні з громадськістю рейди проти порушників правил паркування.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2708" name="CustomShape 546"/>
          <p:cNvSpPr/>
          <p:nvPr/>
        </p:nvSpPr>
        <p:spPr>
          <a:xfrm>
            <a:off x="8046360" y="2978640"/>
            <a:ext cx="35632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C183B"/>
                </a:solidFill>
                <a:latin typeface="Arial"/>
                <a:ea typeface="DejaVu Sans"/>
              </a:rPr>
              <a:t>Заходи з покращення ситуації (саме поліція, у співпраці)</a:t>
            </a:r>
            <a:endParaRPr lang="uk-UA" sz="1600" b="0" strike="noStrike" spc="-1" dirty="0">
              <a:latin typeface="Arial"/>
            </a:endParaRPr>
          </a:p>
        </p:txBody>
      </p:sp>
      <p:pic>
        <p:nvPicPr>
          <p:cNvPr id="2709" name="Рисунок 2" descr="Грузовик"/>
          <p:cNvPicPr/>
          <p:nvPr/>
        </p:nvPicPr>
        <p:blipFill>
          <a:blip r:embed="rId2"/>
          <a:stretch/>
        </p:blipFill>
        <p:spPr>
          <a:xfrm>
            <a:off x="5505120" y="4973040"/>
            <a:ext cx="719280" cy="719280"/>
          </a:xfrm>
          <a:prstGeom prst="rect">
            <a:avLst/>
          </a:prstGeom>
          <a:ln>
            <a:noFill/>
          </a:ln>
        </p:spPr>
      </p:pic>
      <p:pic>
        <p:nvPicPr>
          <p:cNvPr id="2710" name="Рисунок 4" descr="Мотоцикл"/>
          <p:cNvPicPr/>
          <p:nvPr/>
        </p:nvPicPr>
        <p:blipFill>
          <a:blip r:embed="rId3"/>
          <a:stretch/>
        </p:blipFill>
        <p:spPr>
          <a:xfrm>
            <a:off x="5505120" y="5739480"/>
            <a:ext cx="719280" cy="719280"/>
          </a:xfrm>
          <a:prstGeom prst="rect">
            <a:avLst/>
          </a:prstGeom>
          <a:ln>
            <a:noFill/>
          </a:ln>
        </p:spPr>
      </p:pic>
      <p:pic>
        <p:nvPicPr>
          <p:cNvPr id="2711" name="Рисунок 8" descr="Автомобиль"/>
          <p:cNvPicPr/>
          <p:nvPr/>
        </p:nvPicPr>
        <p:blipFill>
          <a:blip r:embed="rId4"/>
          <a:stretch/>
        </p:blipFill>
        <p:spPr>
          <a:xfrm>
            <a:off x="5505120" y="4206600"/>
            <a:ext cx="719280" cy="719280"/>
          </a:xfrm>
          <a:prstGeom prst="rect">
            <a:avLst/>
          </a:prstGeom>
          <a:ln>
            <a:noFill/>
          </a:ln>
        </p:spPr>
      </p:pic>
      <p:sp>
        <p:nvSpPr>
          <p:cNvPr id="2712" name="CustomShape 547"/>
          <p:cNvSpPr/>
          <p:nvPr/>
        </p:nvSpPr>
        <p:spPr>
          <a:xfrm>
            <a:off x="6216840" y="4366800"/>
            <a:ext cx="861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72%</a:t>
            </a:r>
            <a:endParaRPr lang="uk-UA" sz="2000" b="0" strike="noStrike" spc="-1">
              <a:latin typeface="Arial"/>
            </a:endParaRPr>
          </a:p>
        </p:txBody>
      </p:sp>
      <p:sp>
        <p:nvSpPr>
          <p:cNvPr id="2713" name="CustomShape 548"/>
          <p:cNvSpPr/>
          <p:nvPr/>
        </p:nvSpPr>
        <p:spPr>
          <a:xfrm>
            <a:off x="7074360" y="4444920"/>
            <a:ext cx="78984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ЛЕГКОВІ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714" name="CustomShape 549"/>
          <p:cNvSpPr/>
          <p:nvPr/>
        </p:nvSpPr>
        <p:spPr>
          <a:xfrm>
            <a:off x="6216840" y="5132880"/>
            <a:ext cx="861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18%</a:t>
            </a:r>
            <a:endParaRPr lang="uk-UA" sz="2000" b="0" strike="noStrike" spc="-1">
              <a:latin typeface="Arial"/>
            </a:endParaRPr>
          </a:p>
        </p:txBody>
      </p:sp>
      <p:sp>
        <p:nvSpPr>
          <p:cNvPr id="2715" name="CustomShape 550"/>
          <p:cNvSpPr/>
          <p:nvPr/>
        </p:nvSpPr>
        <p:spPr>
          <a:xfrm>
            <a:off x="6910200" y="5211000"/>
            <a:ext cx="109404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ВАНТАЖНІ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716" name="CustomShape 551"/>
          <p:cNvSpPr/>
          <p:nvPr/>
        </p:nvSpPr>
        <p:spPr>
          <a:xfrm>
            <a:off x="6216840" y="5899320"/>
            <a:ext cx="861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10%</a:t>
            </a:r>
            <a:endParaRPr lang="uk-UA" sz="2000" b="0" strike="noStrike" spc="-1">
              <a:latin typeface="Arial"/>
            </a:endParaRPr>
          </a:p>
        </p:txBody>
      </p:sp>
      <p:sp>
        <p:nvSpPr>
          <p:cNvPr id="2717" name="CustomShape 552"/>
          <p:cNvSpPr/>
          <p:nvPr/>
        </p:nvSpPr>
        <p:spPr>
          <a:xfrm>
            <a:off x="7086600" y="5977440"/>
            <a:ext cx="78984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МОТО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718" name="CustomShape 553"/>
          <p:cNvSpPr/>
          <p:nvPr/>
        </p:nvSpPr>
        <p:spPr>
          <a:xfrm>
            <a:off x="5632920" y="3908520"/>
            <a:ext cx="2166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ЗА ВИДАМИ ТРАНСПОРТУ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719" name="CustomShape 554"/>
          <p:cNvSpPr/>
          <p:nvPr/>
        </p:nvSpPr>
        <p:spPr>
          <a:xfrm>
            <a:off x="3191040" y="3884760"/>
            <a:ext cx="185940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КОЛИ ЧАСТІШЕ ТРАПЛЯЮТЬСЯ?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720" name="CustomShape 555"/>
          <p:cNvSpPr/>
          <p:nvPr/>
        </p:nvSpPr>
        <p:spPr>
          <a:xfrm>
            <a:off x="575640" y="3884760"/>
            <a:ext cx="2915280" cy="440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3000"/>
              </a:lnSpc>
              <a:spcBef>
                <a:spcPts val="99"/>
              </a:spcBef>
            </a:pPr>
            <a:r>
              <a:rPr lang="uk-UA" sz="11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АВАРІЙНО-  НЕБЕЗПЕЧНІ ДІЛЯНКИ</a:t>
            </a:r>
            <a:endParaRPr lang="uk-UA" sz="1100" b="0" strike="noStrike" spc="-1" dirty="0">
              <a:latin typeface="Arial"/>
            </a:endParaRPr>
          </a:p>
          <a:p>
            <a:pPr>
              <a:lnSpc>
                <a:spcPct val="103000"/>
              </a:lnSpc>
              <a:spcBef>
                <a:spcPts val="99"/>
              </a:spcBef>
            </a:pPr>
            <a:r>
              <a:rPr lang="uk-UA" sz="11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ВІДСУТНІ</a:t>
            </a:r>
            <a:endParaRPr lang="uk-UA" sz="1100" b="0" strike="noStrike" spc="-1" dirty="0">
              <a:latin typeface="Arial"/>
            </a:endParaRPr>
          </a:p>
        </p:txBody>
      </p:sp>
      <p:sp>
        <p:nvSpPr>
          <p:cNvPr id="2721" name="CustomShape 556"/>
          <p:cNvSpPr/>
          <p:nvPr/>
        </p:nvSpPr>
        <p:spPr>
          <a:xfrm>
            <a:off x="1051380" y="2325959"/>
            <a:ext cx="19317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28</a:t>
            </a:r>
            <a:endParaRPr lang="uk-UA" sz="3600" b="0" strike="noStrike" spc="-1" dirty="0">
              <a:latin typeface="Arial"/>
            </a:endParaRPr>
          </a:p>
        </p:txBody>
      </p:sp>
      <p:sp>
        <p:nvSpPr>
          <p:cNvPr id="2722" name="CustomShape 557"/>
          <p:cNvSpPr/>
          <p:nvPr/>
        </p:nvSpPr>
        <p:spPr>
          <a:xfrm>
            <a:off x="1276380" y="2928960"/>
            <a:ext cx="151380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ЗАГАЛЬНА КІЛЬКІСТЬ ДТП</a:t>
            </a:r>
            <a:endParaRPr lang="uk-UA" sz="1200" b="0" strike="noStrike" spc="-1" dirty="0">
              <a:latin typeface="Arial"/>
            </a:endParaRPr>
          </a:p>
        </p:txBody>
      </p:sp>
      <p:grpSp>
        <p:nvGrpSpPr>
          <p:cNvPr id="2723" name="Group 558"/>
          <p:cNvGrpSpPr/>
          <p:nvPr/>
        </p:nvGrpSpPr>
        <p:grpSpPr>
          <a:xfrm>
            <a:off x="1294200" y="1606362"/>
            <a:ext cx="1533240" cy="888480"/>
            <a:chOff x="1267920" y="2077200"/>
            <a:chExt cx="1533240" cy="888480"/>
          </a:xfrm>
        </p:grpSpPr>
        <p:pic>
          <p:nvPicPr>
            <p:cNvPr id="2724" name="Рисунок 1121" descr="Автомобиль"/>
            <p:cNvPicPr/>
            <p:nvPr/>
          </p:nvPicPr>
          <p:blipFill>
            <a:blip r:embed="rId4"/>
            <a:stretch/>
          </p:blipFill>
          <p:spPr>
            <a:xfrm rot="508800">
              <a:off x="2032560" y="2189520"/>
              <a:ext cx="719280" cy="71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25" name="Рисунок 1135" descr="Автомобиль"/>
            <p:cNvPicPr/>
            <p:nvPr/>
          </p:nvPicPr>
          <p:blipFill>
            <a:blip r:embed="rId4"/>
            <a:stretch/>
          </p:blipFill>
          <p:spPr>
            <a:xfrm rot="20648400">
              <a:off x="1352160" y="2161440"/>
              <a:ext cx="719280" cy="71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26" name="CustomShape 559"/>
            <p:cNvSpPr/>
            <p:nvPr/>
          </p:nvSpPr>
          <p:spPr>
            <a:xfrm>
              <a:off x="1820160" y="2344680"/>
              <a:ext cx="427320" cy="420480"/>
            </a:xfrm>
            <a:prstGeom prst="irregularSeal1">
              <a:avLst/>
            </a:prstGeom>
            <a:solidFill>
              <a:srgbClr val="FFFFFF"/>
            </a:solidFill>
            <a:ln w="1260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27" name="Group 560"/>
          <p:cNvGrpSpPr/>
          <p:nvPr/>
        </p:nvGrpSpPr>
        <p:grpSpPr>
          <a:xfrm>
            <a:off x="4721400" y="861480"/>
            <a:ext cx="445680" cy="370440"/>
            <a:chOff x="4721400" y="861480"/>
            <a:chExt cx="445680" cy="370440"/>
          </a:xfrm>
        </p:grpSpPr>
        <p:sp>
          <p:nvSpPr>
            <p:cNvPr id="2728" name="CustomShape 561"/>
            <p:cNvSpPr/>
            <p:nvPr/>
          </p:nvSpPr>
          <p:spPr>
            <a:xfrm>
              <a:off x="4721400" y="861480"/>
              <a:ext cx="445680" cy="257760"/>
            </a:xfrm>
            <a:custGeom>
              <a:avLst/>
              <a:gdLst/>
              <a:ahLst/>
              <a:cxnLst/>
              <a:rect l="l" t="t" r="r" b="b"/>
              <a:pathLst>
                <a:path w="1399804" h="810457">
                  <a:moveTo>
                    <a:pt x="1121" y="808900"/>
                  </a:moveTo>
                  <a:cubicBezTo>
                    <a:pt x="-927" y="805410"/>
                    <a:pt x="668" y="540083"/>
                    <a:pt x="2750" y="538002"/>
                  </a:cubicBezTo>
                  <a:cubicBezTo>
                    <a:pt x="4588" y="536164"/>
                    <a:pt x="18577" y="532085"/>
                    <a:pt x="36744" y="528090"/>
                  </a:cubicBezTo>
                  <a:cubicBezTo>
                    <a:pt x="56552" y="523733"/>
                    <a:pt x="58029" y="521552"/>
                    <a:pt x="77710" y="467530"/>
                  </a:cubicBezTo>
                  <a:cubicBezTo>
                    <a:pt x="81448" y="457270"/>
                    <a:pt x="85512" y="446932"/>
                    <a:pt x="86741" y="444557"/>
                  </a:cubicBezTo>
                  <a:cubicBezTo>
                    <a:pt x="87970" y="442181"/>
                    <a:pt x="88982" y="438823"/>
                    <a:pt x="88990" y="437094"/>
                  </a:cubicBezTo>
                  <a:cubicBezTo>
                    <a:pt x="88999" y="435366"/>
                    <a:pt x="90492" y="431104"/>
                    <a:pt x="92309" y="427624"/>
                  </a:cubicBezTo>
                  <a:cubicBezTo>
                    <a:pt x="94125" y="424144"/>
                    <a:pt x="98684" y="412951"/>
                    <a:pt x="102442" y="402752"/>
                  </a:cubicBezTo>
                  <a:cubicBezTo>
                    <a:pt x="106198" y="392552"/>
                    <a:pt x="110305" y="381969"/>
                    <a:pt x="111568" y="379233"/>
                  </a:cubicBezTo>
                  <a:cubicBezTo>
                    <a:pt x="114144" y="373654"/>
                    <a:pt x="128966" y="332394"/>
                    <a:pt x="136586" y="309591"/>
                  </a:cubicBezTo>
                  <a:cubicBezTo>
                    <a:pt x="139329" y="301384"/>
                    <a:pt x="143694" y="290191"/>
                    <a:pt x="146286" y="284720"/>
                  </a:cubicBezTo>
                  <a:cubicBezTo>
                    <a:pt x="148877" y="279248"/>
                    <a:pt x="153352" y="267495"/>
                    <a:pt x="156229" y="258604"/>
                  </a:cubicBezTo>
                  <a:cubicBezTo>
                    <a:pt x="159106" y="249711"/>
                    <a:pt x="162409" y="240198"/>
                    <a:pt x="163570" y="237462"/>
                  </a:cubicBezTo>
                  <a:cubicBezTo>
                    <a:pt x="164730" y="234726"/>
                    <a:pt x="168676" y="224094"/>
                    <a:pt x="172338" y="213834"/>
                  </a:cubicBezTo>
                  <a:cubicBezTo>
                    <a:pt x="176000" y="203574"/>
                    <a:pt x="180444" y="191822"/>
                    <a:pt x="182214" y="187718"/>
                  </a:cubicBezTo>
                  <a:cubicBezTo>
                    <a:pt x="183983" y="183614"/>
                    <a:pt x="188025" y="172982"/>
                    <a:pt x="191196" y="164089"/>
                  </a:cubicBezTo>
                  <a:cubicBezTo>
                    <a:pt x="194366" y="155198"/>
                    <a:pt x="198399" y="145125"/>
                    <a:pt x="200159" y="141705"/>
                  </a:cubicBezTo>
                  <a:cubicBezTo>
                    <a:pt x="201917" y="138284"/>
                    <a:pt x="203363" y="134334"/>
                    <a:pt x="203372" y="132925"/>
                  </a:cubicBezTo>
                  <a:cubicBezTo>
                    <a:pt x="203381" y="131515"/>
                    <a:pt x="208983" y="115880"/>
                    <a:pt x="215823" y="98179"/>
                  </a:cubicBezTo>
                  <a:cubicBezTo>
                    <a:pt x="222663" y="80477"/>
                    <a:pt x="228259" y="64709"/>
                    <a:pt x="228259" y="63138"/>
                  </a:cubicBezTo>
                  <a:cubicBezTo>
                    <a:pt x="228259" y="61567"/>
                    <a:pt x="232456" y="59646"/>
                    <a:pt x="237586" y="58868"/>
                  </a:cubicBezTo>
                  <a:cubicBezTo>
                    <a:pt x="242716" y="58091"/>
                    <a:pt x="256427" y="55673"/>
                    <a:pt x="268055" y="53496"/>
                  </a:cubicBezTo>
                  <a:cubicBezTo>
                    <a:pt x="279682" y="51319"/>
                    <a:pt x="297031" y="48401"/>
                    <a:pt x="306607" y="47013"/>
                  </a:cubicBezTo>
                  <a:cubicBezTo>
                    <a:pt x="353147" y="40262"/>
                    <a:pt x="377331" y="36668"/>
                    <a:pt x="388684" y="34814"/>
                  </a:cubicBezTo>
                  <a:cubicBezTo>
                    <a:pt x="395525" y="33697"/>
                    <a:pt x="415111" y="30865"/>
                    <a:pt x="432210" y="28521"/>
                  </a:cubicBezTo>
                  <a:cubicBezTo>
                    <a:pt x="449310" y="26177"/>
                    <a:pt x="469457" y="23325"/>
                    <a:pt x="476981" y="22183"/>
                  </a:cubicBezTo>
                  <a:cubicBezTo>
                    <a:pt x="492284" y="19862"/>
                    <a:pt x="544249" y="13455"/>
                    <a:pt x="576469" y="9916"/>
                  </a:cubicBezTo>
                  <a:cubicBezTo>
                    <a:pt x="670115" y="-368"/>
                    <a:pt x="704145" y="-1858"/>
                    <a:pt x="748087" y="2402"/>
                  </a:cubicBezTo>
                  <a:cubicBezTo>
                    <a:pt x="842038" y="11508"/>
                    <a:pt x="887984" y="16720"/>
                    <a:pt x="922196" y="22150"/>
                  </a:cubicBezTo>
                  <a:cubicBezTo>
                    <a:pt x="929717" y="23345"/>
                    <a:pt x="949861" y="26196"/>
                    <a:pt x="966958" y="28487"/>
                  </a:cubicBezTo>
                  <a:cubicBezTo>
                    <a:pt x="984064" y="30778"/>
                    <a:pt x="1004208" y="33639"/>
                    <a:pt x="1011729" y="34843"/>
                  </a:cubicBezTo>
                  <a:cubicBezTo>
                    <a:pt x="1037331" y="38940"/>
                    <a:pt x="1075104" y="44599"/>
                    <a:pt x="1092601" y="46954"/>
                  </a:cubicBezTo>
                  <a:cubicBezTo>
                    <a:pt x="1102194" y="48247"/>
                    <a:pt x="1120101" y="51193"/>
                    <a:pt x="1132393" y="53502"/>
                  </a:cubicBezTo>
                  <a:cubicBezTo>
                    <a:pt x="1144685" y="55811"/>
                    <a:pt x="1158160" y="58230"/>
                    <a:pt x="1162339" y="58878"/>
                  </a:cubicBezTo>
                  <a:cubicBezTo>
                    <a:pt x="1170644" y="60167"/>
                    <a:pt x="1173595" y="65213"/>
                    <a:pt x="1183388" y="94872"/>
                  </a:cubicBezTo>
                  <a:cubicBezTo>
                    <a:pt x="1186243" y="103530"/>
                    <a:pt x="1190204" y="114141"/>
                    <a:pt x="1192180" y="118452"/>
                  </a:cubicBezTo>
                  <a:cubicBezTo>
                    <a:pt x="1194165" y="122763"/>
                    <a:pt x="1195784" y="128013"/>
                    <a:pt x="1195784" y="130120"/>
                  </a:cubicBezTo>
                  <a:cubicBezTo>
                    <a:pt x="1195784" y="132226"/>
                    <a:pt x="1196759" y="134552"/>
                    <a:pt x="1197952" y="135288"/>
                  </a:cubicBezTo>
                  <a:cubicBezTo>
                    <a:pt x="1199145" y="136025"/>
                    <a:pt x="1200781" y="139925"/>
                    <a:pt x="1201582" y="143957"/>
                  </a:cubicBezTo>
                  <a:cubicBezTo>
                    <a:pt x="1202392" y="147989"/>
                    <a:pt x="1205195" y="156127"/>
                    <a:pt x="1207815" y="162041"/>
                  </a:cubicBezTo>
                  <a:cubicBezTo>
                    <a:pt x="1210435" y="167955"/>
                    <a:pt x="1214509" y="178391"/>
                    <a:pt x="1216860" y="185231"/>
                  </a:cubicBezTo>
                  <a:cubicBezTo>
                    <a:pt x="1219201" y="192071"/>
                    <a:pt x="1222570" y="201025"/>
                    <a:pt x="1224338" y="205128"/>
                  </a:cubicBezTo>
                  <a:cubicBezTo>
                    <a:pt x="1226105" y="209232"/>
                    <a:pt x="1229021" y="217067"/>
                    <a:pt x="1230832" y="222539"/>
                  </a:cubicBezTo>
                  <a:cubicBezTo>
                    <a:pt x="1232634" y="228011"/>
                    <a:pt x="1235002" y="233551"/>
                    <a:pt x="1236090" y="234851"/>
                  </a:cubicBezTo>
                  <a:cubicBezTo>
                    <a:pt x="1237178" y="236150"/>
                    <a:pt x="1238066" y="238779"/>
                    <a:pt x="1238066" y="240693"/>
                  </a:cubicBezTo>
                  <a:cubicBezTo>
                    <a:pt x="1238066" y="242606"/>
                    <a:pt x="1239859" y="248259"/>
                    <a:pt x="1242053" y="253254"/>
                  </a:cubicBezTo>
                  <a:cubicBezTo>
                    <a:pt x="1248242" y="267352"/>
                    <a:pt x="1249748" y="271287"/>
                    <a:pt x="1254623" y="285963"/>
                  </a:cubicBezTo>
                  <a:cubicBezTo>
                    <a:pt x="1257122" y="293487"/>
                    <a:pt x="1259733" y="300202"/>
                    <a:pt x="1260430" y="300886"/>
                  </a:cubicBezTo>
                  <a:cubicBezTo>
                    <a:pt x="1261126" y="301570"/>
                    <a:pt x="1263764" y="308286"/>
                    <a:pt x="1266297" y="315810"/>
                  </a:cubicBezTo>
                  <a:cubicBezTo>
                    <a:pt x="1268830" y="323333"/>
                    <a:pt x="1273479" y="336205"/>
                    <a:pt x="1276630" y="344412"/>
                  </a:cubicBezTo>
                  <a:cubicBezTo>
                    <a:pt x="1279781" y="352621"/>
                    <a:pt x="1288739" y="376684"/>
                    <a:pt x="1296530" y="397888"/>
                  </a:cubicBezTo>
                  <a:cubicBezTo>
                    <a:pt x="1304330" y="419091"/>
                    <a:pt x="1312139" y="439797"/>
                    <a:pt x="1313889" y="443901"/>
                  </a:cubicBezTo>
                  <a:cubicBezTo>
                    <a:pt x="1315638" y="448005"/>
                    <a:pt x="1318476" y="455839"/>
                    <a:pt x="1320191" y="461312"/>
                  </a:cubicBezTo>
                  <a:cubicBezTo>
                    <a:pt x="1321915" y="466784"/>
                    <a:pt x="1325275" y="475737"/>
                    <a:pt x="1327660" y="481209"/>
                  </a:cubicBezTo>
                  <a:cubicBezTo>
                    <a:pt x="1330054" y="486681"/>
                    <a:pt x="1334415" y="497874"/>
                    <a:pt x="1337349" y="506081"/>
                  </a:cubicBezTo>
                  <a:cubicBezTo>
                    <a:pt x="1342555" y="520619"/>
                    <a:pt x="1349423" y="527222"/>
                    <a:pt x="1359347" y="527222"/>
                  </a:cubicBezTo>
                  <a:cubicBezTo>
                    <a:pt x="1363622" y="527222"/>
                    <a:pt x="1386717" y="534253"/>
                    <a:pt x="1394142" y="537814"/>
                  </a:cubicBezTo>
                  <a:lnTo>
                    <a:pt x="1399740" y="540499"/>
                  </a:lnTo>
                  <a:lnTo>
                    <a:pt x="1399740" y="675632"/>
                  </a:lnTo>
                  <a:lnTo>
                    <a:pt x="1399740" y="810763"/>
                  </a:lnTo>
                  <a:lnTo>
                    <a:pt x="700976" y="810763"/>
                  </a:lnTo>
                  <a:cubicBezTo>
                    <a:pt x="316659" y="810763"/>
                    <a:pt x="1723" y="809928"/>
                    <a:pt x="1121" y="808900"/>
                  </a:cubicBezTo>
                  <a:close/>
                  <a:moveTo>
                    <a:pt x="218662" y="747398"/>
                  </a:moveTo>
                  <a:cubicBezTo>
                    <a:pt x="252170" y="730571"/>
                    <a:pt x="268466" y="711097"/>
                    <a:pt x="274848" y="680263"/>
                  </a:cubicBezTo>
                  <a:cubicBezTo>
                    <a:pt x="284171" y="635222"/>
                    <a:pt x="258569" y="592957"/>
                    <a:pt x="212322" y="577046"/>
                  </a:cubicBezTo>
                  <a:cubicBezTo>
                    <a:pt x="192242" y="570138"/>
                    <a:pt x="177068" y="570614"/>
                    <a:pt x="155460" y="578832"/>
                  </a:cubicBezTo>
                  <a:cubicBezTo>
                    <a:pt x="107151" y="597206"/>
                    <a:pt x="83414" y="650770"/>
                    <a:pt x="103181" y="696812"/>
                  </a:cubicBezTo>
                  <a:cubicBezTo>
                    <a:pt x="112278" y="717992"/>
                    <a:pt x="128222" y="734445"/>
                    <a:pt x="149858" y="744978"/>
                  </a:cubicBezTo>
                  <a:cubicBezTo>
                    <a:pt x="165166" y="752430"/>
                    <a:pt x="169735" y="753483"/>
                    <a:pt x="186859" y="753518"/>
                  </a:cubicBezTo>
                  <a:cubicBezTo>
                    <a:pt x="202744" y="753553"/>
                    <a:pt x="208688" y="752403"/>
                    <a:pt x="218662" y="747398"/>
                  </a:cubicBezTo>
                  <a:close/>
                  <a:moveTo>
                    <a:pt x="1240556" y="750323"/>
                  </a:moveTo>
                  <a:cubicBezTo>
                    <a:pt x="1264338" y="741679"/>
                    <a:pt x="1284996" y="722936"/>
                    <a:pt x="1296435" y="699606"/>
                  </a:cubicBezTo>
                  <a:cubicBezTo>
                    <a:pt x="1302607" y="687036"/>
                    <a:pt x="1303512" y="682361"/>
                    <a:pt x="1303434" y="663662"/>
                  </a:cubicBezTo>
                  <a:cubicBezTo>
                    <a:pt x="1303346" y="643849"/>
                    <a:pt x="1302615" y="640733"/>
                    <a:pt x="1294049" y="623862"/>
                  </a:cubicBezTo>
                  <a:cubicBezTo>
                    <a:pt x="1284491" y="605034"/>
                    <a:pt x="1276482" y="596282"/>
                    <a:pt x="1259211" y="585805"/>
                  </a:cubicBezTo>
                  <a:cubicBezTo>
                    <a:pt x="1236255" y="571879"/>
                    <a:pt x="1214553" y="569196"/>
                    <a:pt x="1186017" y="576759"/>
                  </a:cubicBezTo>
                  <a:cubicBezTo>
                    <a:pt x="1165542" y="582186"/>
                    <a:pt x="1140254" y="604783"/>
                    <a:pt x="1130399" y="626456"/>
                  </a:cubicBezTo>
                  <a:cubicBezTo>
                    <a:pt x="1123113" y="642482"/>
                    <a:pt x="1122930" y="682979"/>
                    <a:pt x="1130068" y="697595"/>
                  </a:cubicBezTo>
                  <a:cubicBezTo>
                    <a:pt x="1136580" y="710914"/>
                    <a:pt x="1143588" y="721465"/>
                    <a:pt x="1149708" y="727150"/>
                  </a:cubicBezTo>
                  <a:cubicBezTo>
                    <a:pt x="1157769" y="734645"/>
                    <a:pt x="1180280" y="748582"/>
                    <a:pt x="1184328" y="748582"/>
                  </a:cubicBezTo>
                  <a:cubicBezTo>
                    <a:pt x="1186365" y="748582"/>
                    <a:pt x="1188724" y="749705"/>
                    <a:pt x="1189569" y="751072"/>
                  </a:cubicBezTo>
                  <a:cubicBezTo>
                    <a:pt x="1191771" y="754641"/>
                    <a:pt x="1230231" y="754075"/>
                    <a:pt x="1240556" y="750323"/>
                  </a:cubicBezTo>
                  <a:close/>
                  <a:moveTo>
                    <a:pt x="723003" y="699737"/>
                  </a:moveTo>
                  <a:cubicBezTo>
                    <a:pt x="728592" y="693382"/>
                    <a:pt x="733164" y="686731"/>
                    <a:pt x="733164" y="684938"/>
                  </a:cubicBezTo>
                  <a:cubicBezTo>
                    <a:pt x="733164" y="682770"/>
                    <a:pt x="737513" y="681438"/>
                    <a:pt x="746222" y="680942"/>
                  </a:cubicBezTo>
                  <a:lnTo>
                    <a:pt x="759280" y="680185"/>
                  </a:lnTo>
                  <a:lnTo>
                    <a:pt x="759947" y="622356"/>
                  </a:lnTo>
                  <a:cubicBezTo>
                    <a:pt x="760573" y="568132"/>
                    <a:pt x="760336" y="564530"/>
                    <a:pt x="756147" y="564530"/>
                  </a:cubicBezTo>
                  <a:cubicBezTo>
                    <a:pt x="741971" y="564530"/>
                    <a:pt x="729050" y="584684"/>
                    <a:pt x="726716" y="610436"/>
                  </a:cubicBezTo>
                  <a:cubicBezTo>
                    <a:pt x="723967" y="640776"/>
                    <a:pt x="719687" y="629781"/>
                    <a:pt x="718240" y="588667"/>
                  </a:cubicBezTo>
                  <a:lnTo>
                    <a:pt x="716996" y="553338"/>
                  </a:lnTo>
                  <a:lnTo>
                    <a:pt x="709535" y="553338"/>
                  </a:lnTo>
                  <a:lnTo>
                    <a:pt x="702073" y="553338"/>
                  </a:lnTo>
                  <a:lnTo>
                    <a:pt x="700830" y="591068"/>
                  </a:lnTo>
                  <a:cubicBezTo>
                    <a:pt x="700146" y="611819"/>
                    <a:pt x="698747" y="629633"/>
                    <a:pt x="697720" y="630652"/>
                  </a:cubicBezTo>
                  <a:cubicBezTo>
                    <a:pt x="696695" y="631679"/>
                    <a:pt x="695816" y="629250"/>
                    <a:pt x="695768" y="625263"/>
                  </a:cubicBezTo>
                  <a:cubicBezTo>
                    <a:pt x="695720" y="621268"/>
                    <a:pt x="694181" y="611017"/>
                    <a:pt x="692348" y="602475"/>
                  </a:cubicBezTo>
                  <a:cubicBezTo>
                    <a:pt x="688323" y="583712"/>
                    <a:pt x="673824" y="563773"/>
                    <a:pt x="665109" y="565016"/>
                  </a:cubicBezTo>
                  <a:cubicBezTo>
                    <a:pt x="659895" y="565760"/>
                    <a:pt x="659777" y="566799"/>
                    <a:pt x="659087" y="618006"/>
                  </a:cubicBezTo>
                  <a:cubicBezTo>
                    <a:pt x="658700" y="646731"/>
                    <a:pt x="659000" y="672759"/>
                    <a:pt x="659756" y="675832"/>
                  </a:cubicBezTo>
                  <a:cubicBezTo>
                    <a:pt x="660950" y="680698"/>
                    <a:pt x="662738" y="681430"/>
                    <a:pt x="673454" y="681430"/>
                  </a:cubicBezTo>
                  <a:cubicBezTo>
                    <a:pt x="684833" y="681430"/>
                    <a:pt x="686098" y="682048"/>
                    <a:pt x="689943" y="689482"/>
                  </a:cubicBezTo>
                  <a:cubicBezTo>
                    <a:pt x="694196" y="697708"/>
                    <a:pt x="707201" y="711280"/>
                    <a:pt x="710831" y="711280"/>
                  </a:cubicBezTo>
                  <a:cubicBezTo>
                    <a:pt x="711937" y="711280"/>
                    <a:pt x="717415" y="706083"/>
                    <a:pt x="723003" y="699737"/>
                  </a:cubicBezTo>
                  <a:close/>
                  <a:moveTo>
                    <a:pt x="207118" y="482268"/>
                  </a:moveTo>
                  <a:cubicBezTo>
                    <a:pt x="213958" y="480961"/>
                    <a:pt x="230746" y="478278"/>
                    <a:pt x="244426" y="476305"/>
                  </a:cubicBezTo>
                  <a:cubicBezTo>
                    <a:pt x="258105" y="474333"/>
                    <a:pt x="276574" y="471533"/>
                    <a:pt x="285465" y="470083"/>
                  </a:cubicBezTo>
                  <a:cubicBezTo>
                    <a:pt x="294357" y="468634"/>
                    <a:pt x="311146" y="466327"/>
                    <a:pt x="322773" y="464957"/>
                  </a:cubicBezTo>
                  <a:cubicBezTo>
                    <a:pt x="334401" y="463588"/>
                    <a:pt x="349996" y="461368"/>
                    <a:pt x="357430" y="460024"/>
                  </a:cubicBezTo>
                  <a:cubicBezTo>
                    <a:pt x="364862" y="458680"/>
                    <a:pt x="375416" y="457580"/>
                    <a:pt x="380882" y="457580"/>
                  </a:cubicBezTo>
                  <a:cubicBezTo>
                    <a:pt x="386347" y="457580"/>
                    <a:pt x="394255" y="456536"/>
                    <a:pt x="398457" y="455260"/>
                  </a:cubicBezTo>
                  <a:cubicBezTo>
                    <a:pt x="402658" y="453983"/>
                    <a:pt x="425123" y="451152"/>
                    <a:pt x="448378" y="448967"/>
                  </a:cubicBezTo>
                  <a:cubicBezTo>
                    <a:pt x="494063" y="444678"/>
                    <a:pt x="523587" y="441652"/>
                    <a:pt x="559680" y="437564"/>
                  </a:cubicBezTo>
                  <a:cubicBezTo>
                    <a:pt x="623279" y="430360"/>
                    <a:pt x="796374" y="430491"/>
                    <a:pt x="837461" y="437774"/>
                  </a:cubicBezTo>
                  <a:cubicBezTo>
                    <a:pt x="844895" y="439092"/>
                    <a:pt x="856518" y="440170"/>
                    <a:pt x="863291" y="440170"/>
                  </a:cubicBezTo>
                  <a:cubicBezTo>
                    <a:pt x="870064" y="440170"/>
                    <a:pt x="882448" y="441262"/>
                    <a:pt x="890813" y="442597"/>
                  </a:cubicBezTo>
                  <a:cubicBezTo>
                    <a:pt x="899179" y="443931"/>
                    <a:pt x="919454" y="446291"/>
                    <a:pt x="935872" y="447839"/>
                  </a:cubicBezTo>
                  <a:cubicBezTo>
                    <a:pt x="965087" y="450595"/>
                    <a:pt x="985448" y="452888"/>
                    <a:pt x="1020435" y="457366"/>
                  </a:cubicBezTo>
                  <a:cubicBezTo>
                    <a:pt x="1066433" y="463253"/>
                    <a:pt x="1103674" y="468280"/>
                    <a:pt x="1114947" y="470126"/>
                  </a:cubicBezTo>
                  <a:cubicBezTo>
                    <a:pt x="1121790" y="471246"/>
                    <a:pt x="1139139" y="473809"/>
                    <a:pt x="1153503" y="475821"/>
                  </a:cubicBezTo>
                  <a:cubicBezTo>
                    <a:pt x="1167867" y="477834"/>
                    <a:pt x="1181299" y="480056"/>
                    <a:pt x="1183353" y="480759"/>
                  </a:cubicBezTo>
                  <a:cubicBezTo>
                    <a:pt x="1185399" y="481462"/>
                    <a:pt x="1193512" y="482700"/>
                    <a:pt x="1201382" y="483510"/>
                  </a:cubicBezTo>
                  <a:cubicBezTo>
                    <a:pt x="1218348" y="485258"/>
                    <a:pt x="1218792" y="484149"/>
                    <a:pt x="1209713" y="462866"/>
                  </a:cubicBezTo>
                  <a:cubicBezTo>
                    <a:pt x="1206431" y="455171"/>
                    <a:pt x="1197421" y="431527"/>
                    <a:pt x="1189699" y="410323"/>
                  </a:cubicBezTo>
                  <a:cubicBezTo>
                    <a:pt x="1181978" y="389120"/>
                    <a:pt x="1174683" y="369533"/>
                    <a:pt x="1173482" y="366797"/>
                  </a:cubicBezTo>
                  <a:cubicBezTo>
                    <a:pt x="1172280" y="364062"/>
                    <a:pt x="1161068" y="334401"/>
                    <a:pt x="1148550" y="300886"/>
                  </a:cubicBezTo>
                  <a:cubicBezTo>
                    <a:pt x="1136040" y="267371"/>
                    <a:pt x="1123174" y="233234"/>
                    <a:pt x="1119970" y="225026"/>
                  </a:cubicBezTo>
                  <a:cubicBezTo>
                    <a:pt x="1116767" y="216819"/>
                    <a:pt x="1112249" y="204507"/>
                    <a:pt x="1109933" y="197667"/>
                  </a:cubicBezTo>
                  <a:cubicBezTo>
                    <a:pt x="1105198" y="183681"/>
                    <a:pt x="1101733" y="174836"/>
                    <a:pt x="1098495" y="168476"/>
                  </a:cubicBezTo>
                  <a:cubicBezTo>
                    <a:pt x="1097285" y="166100"/>
                    <a:pt x="1096301" y="162600"/>
                    <a:pt x="1096301" y="160697"/>
                  </a:cubicBezTo>
                  <a:cubicBezTo>
                    <a:pt x="1096301" y="154294"/>
                    <a:pt x="1089667" y="151650"/>
                    <a:pt x="1063691" y="147694"/>
                  </a:cubicBezTo>
                  <a:cubicBezTo>
                    <a:pt x="1049475" y="145529"/>
                    <a:pt x="1032248" y="142762"/>
                    <a:pt x="1025414" y="141545"/>
                  </a:cubicBezTo>
                  <a:cubicBezTo>
                    <a:pt x="1007620" y="138381"/>
                    <a:pt x="927941" y="127400"/>
                    <a:pt x="883640" y="122008"/>
                  </a:cubicBezTo>
                  <a:cubicBezTo>
                    <a:pt x="874064" y="120843"/>
                    <a:pt x="852798" y="118032"/>
                    <a:pt x="836383" y="115761"/>
                  </a:cubicBezTo>
                  <a:cubicBezTo>
                    <a:pt x="762314" y="105518"/>
                    <a:pt x="678431" y="102797"/>
                    <a:pt x="622483" y="108822"/>
                  </a:cubicBezTo>
                  <a:cubicBezTo>
                    <a:pt x="586894" y="112654"/>
                    <a:pt x="530491" y="119453"/>
                    <a:pt x="513046" y="122014"/>
                  </a:cubicBezTo>
                  <a:cubicBezTo>
                    <a:pt x="504837" y="123219"/>
                    <a:pt x="486370" y="125828"/>
                    <a:pt x="472006" y="127812"/>
                  </a:cubicBezTo>
                  <a:cubicBezTo>
                    <a:pt x="457643" y="129796"/>
                    <a:pt x="433019" y="133201"/>
                    <a:pt x="417288" y="135377"/>
                  </a:cubicBezTo>
                  <a:cubicBezTo>
                    <a:pt x="401556" y="137553"/>
                    <a:pt x="382529" y="140415"/>
                    <a:pt x="375005" y="141739"/>
                  </a:cubicBezTo>
                  <a:cubicBezTo>
                    <a:pt x="367481" y="143062"/>
                    <a:pt x="352931" y="145263"/>
                    <a:pt x="342671" y="146631"/>
                  </a:cubicBezTo>
                  <a:cubicBezTo>
                    <a:pt x="306715" y="151425"/>
                    <a:pt x="307111" y="151166"/>
                    <a:pt x="298070" y="175905"/>
                  </a:cubicBezTo>
                  <a:cubicBezTo>
                    <a:pt x="293696" y="187874"/>
                    <a:pt x="287492" y="204382"/>
                    <a:pt x="284282" y="212591"/>
                  </a:cubicBezTo>
                  <a:cubicBezTo>
                    <a:pt x="273824" y="239334"/>
                    <a:pt x="228973" y="358386"/>
                    <a:pt x="214475" y="397888"/>
                  </a:cubicBezTo>
                  <a:cubicBezTo>
                    <a:pt x="206693" y="419091"/>
                    <a:pt x="198172" y="441278"/>
                    <a:pt x="195540" y="447193"/>
                  </a:cubicBezTo>
                  <a:cubicBezTo>
                    <a:pt x="192907" y="453108"/>
                    <a:pt x="190094" y="461245"/>
                    <a:pt x="189287" y="465277"/>
                  </a:cubicBezTo>
                  <a:cubicBezTo>
                    <a:pt x="188481" y="469309"/>
                    <a:pt x="186847" y="473210"/>
                    <a:pt x="185655" y="473946"/>
                  </a:cubicBezTo>
                  <a:cubicBezTo>
                    <a:pt x="184464" y="474682"/>
                    <a:pt x="183489" y="477457"/>
                    <a:pt x="183489" y="480112"/>
                  </a:cubicBezTo>
                  <a:cubicBezTo>
                    <a:pt x="183489" y="485612"/>
                    <a:pt x="187631" y="485990"/>
                    <a:pt x="207118" y="482268"/>
                  </a:cubicBezTo>
                  <a:close/>
                </a:path>
              </a:pathLst>
            </a:custGeom>
            <a:solidFill>
              <a:srgbClr val="0C183B"/>
            </a:solidFill>
            <a:ln w="25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9" name="CustomShape 562"/>
            <p:cNvSpPr/>
            <p:nvPr/>
          </p:nvSpPr>
          <p:spPr>
            <a:xfrm>
              <a:off x="4721400" y="1130400"/>
              <a:ext cx="445320" cy="101520"/>
            </a:xfrm>
            <a:custGeom>
              <a:avLst/>
              <a:gdLst/>
              <a:ahLst/>
              <a:cxnLst/>
              <a:rect l="l" t="t" r="r" b="b"/>
              <a:pathLst>
                <a:path w="1398933" h="320352">
                  <a:moveTo>
                    <a:pt x="91207" y="318112"/>
                  </a:moveTo>
                  <a:cubicBezTo>
                    <a:pt x="79562" y="314804"/>
                    <a:pt x="68080" y="305777"/>
                    <a:pt x="60975" y="294347"/>
                  </a:cubicBezTo>
                  <a:cubicBezTo>
                    <a:pt x="55207" y="285067"/>
                    <a:pt x="55129" y="283987"/>
                    <a:pt x="53899" y="195429"/>
                  </a:cubicBezTo>
                  <a:lnTo>
                    <a:pt x="52656" y="105887"/>
                  </a:lnTo>
                  <a:lnTo>
                    <a:pt x="26413" y="105191"/>
                  </a:lnTo>
                  <a:lnTo>
                    <a:pt x="170" y="104485"/>
                  </a:lnTo>
                  <a:lnTo>
                    <a:pt x="938" y="52959"/>
                  </a:lnTo>
                  <a:lnTo>
                    <a:pt x="1706" y="1424"/>
                  </a:lnTo>
                  <a:lnTo>
                    <a:pt x="700594" y="797"/>
                  </a:lnTo>
                  <a:lnTo>
                    <a:pt x="1399485" y="170"/>
                  </a:lnTo>
                  <a:lnTo>
                    <a:pt x="1399485" y="52411"/>
                  </a:lnTo>
                  <a:lnTo>
                    <a:pt x="1399485" y="104642"/>
                  </a:lnTo>
                  <a:lnTo>
                    <a:pt x="1376059" y="104642"/>
                  </a:lnTo>
                  <a:cubicBezTo>
                    <a:pt x="1363175" y="104642"/>
                    <a:pt x="1350857" y="105321"/>
                    <a:pt x="1348698" y="106157"/>
                  </a:cubicBezTo>
                  <a:cubicBezTo>
                    <a:pt x="1345216" y="107489"/>
                    <a:pt x="1344737" y="117665"/>
                    <a:pt x="1344572" y="193827"/>
                  </a:cubicBezTo>
                  <a:cubicBezTo>
                    <a:pt x="1344441" y="254468"/>
                    <a:pt x="1343493" y="282455"/>
                    <a:pt x="1341386" y="288288"/>
                  </a:cubicBezTo>
                  <a:cubicBezTo>
                    <a:pt x="1336824" y="300867"/>
                    <a:pt x="1321286" y="315117"/>
                    <a:pt x="1308645" y="318295"/>
                  </a:cubicBezTo>
                  <a:cubicBezTo>
                    <a:pt x="1294360" y="321899"/>
                    <a:pt x="1185083" y="321908"/>
                    <a:pt x="1172130" y="318304"/>
                  </a:cubicBezTo>
                  <a:cubicBezTo>
                    <a:pt x="1156704" y="314029"/>
                    <a:pt x="1144168" y="304314"/>
                    <a:pt x="1138493" y="292240"/>
                  </a:cubicBezTo>
                  <a:cubicBezTo>
                    <a:pt x="1133609" y="281837"/>
                    <a:pt x="1133348" y="277058"/>
                    <a:pt x="1133348" y="195951"/>
                  </a:cubicBezTo>
                  <a:cubicBezTo>
                    <a:pt x="1133348" y="132899"/>
                    <a:pt x="1132573" y="109839"/>
                    <a:pt x="1130362" y="107628"/>
                  </a:cubicBezTo>
                  <a:cubicBezTo>
                    <a:pt x="1128064" y="105330"/>
                    <a:pt x="1029155" y="104651"/>
                    <a:pt x="700281" y="104651"/>
                  </a:cubicBezTo>
                  <a:cubicBezTo>
                    <a:pt x="465376" y="104651"/>
                    <a:pt x="271411" y="105330"/>
                    <a:pt x="269246" y="106157"/>
                  </a:cubicBezTo>
                  <a:cubicBezTo>
                    <a:pt x="265762" y="107497"/>
                    <a:pt x="265313" y="117726"/>
                    <a:pt x="265313" y="195795"/>
                  </a:cubicBezTo>
                  <a:cubicBezTo>
                    <a:pt x="265313" y="277981"/>
                    <a:pt x="264989" y="284545"/>
                    <a:pt x="260517" y="293154"/>
                  </a:cubicBezTo>
                  <a:cubicBezTo>
                    <a:pt x="254569" y="304593"/>
                    <a:pt x="241882" y="314734"/>
                    <a:pt x="229053" y="318295"/>
                  </a:cubicBezTo>
                  <a:cubicBezTo>
                    <a:pt x="216786" y="321707"/>
                    <a:pt x="103309" y="321551"/>
                    <a:pt x="91207" y="318112"/>
                  </a:cubicBezTo>
                  <a:close/>
                </a:path>
              </a:pathLst>
            </a:custGeom>
            <a:solidFill>
              <a:srgbClr val="0C183B"/>
            </a:solidFill>
            <a:ln w="25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30" name="CustomShape 563"/>
          <p:cNvSpPr/>
          <p:nvPr/>
        </p:nvSpPr>
        <p:spPr>
          <a:xfrm>
            <a:off x="4592880" y="1922040"/>
            <a:ext cx="702000" cy="519120"/>
          </a:xfrm>
          <a:custGeom>
            <a:avLst/>
            <a:gdLst/>
            <a:ahLst/>
            <a:cxnLst/>
            <a:rect l="l" t="t" r="r" b="b"/>
            <a:pathLst>
              <a:path w="3951653" h="2922431">
                <a:moveTo>
                  <a:pt x="1713862" y="2875404"/>
                </a:moveTo>
                <a:cubicBezTo>
                  <a:pt x="1723694" y="2874196"/>
                  <a:pt x="1740327" y="2879029"/>
                  <a:pt x="1745090" y="2879029"/>
                </a:cubicBezTo>
                <a:cubicBezTo>
                  <a:pt x="1751657" y="2889975"/>
                  <a:pt x="1748274" y="2894876"/>
                  <a:pt x="1745090" y="2904429"/>
                </a:cubicBezTo>
                <a:cubicBezTo>
                  <a:pt x="1745090" y="2904429"/>
                  <a:pt x="1732498" y="2909018"/>
                  <a:pt x="1726039" y="2910779"/>
                </a:cubicBezTo>
                <a:cubicBezTo>
                  <a:pt x="1720833" y="2912199"/>
                  <a:pt x="1715456" y="2912896"/>
                  <a:pt x="1710164" y="2913954"/>
                </a:cubicBezTo>
                <a:cubicBezTo>
                  <a:pt x="1709106" y="2902312"/>
                  <a:pt x="1701761" y="2889485"/>
                  <a:pt x="1706989" y="2879029"/>
                </a:cubicBezTo>
                <a:cubicBezTo>
                  <a:pt x="1708063" y="2876881"/>
                  <a:pt x="1710585" y="2875807"/>
                  <a:pt x="1713862" y="2875404"/>
                </a:cubicBezTo>
                <a:close/>
                <a:moveTo>
                  <a:pt x="837039" y="2847279"/>
                </a:moveTo>
                <a:cubicBezTo>
                  <a:pt x="840744" y="2846221"/>
                  <a:pt x="847861" y="2848559"/>
                  <a:pt x="852914" y="2850454"/>
                </a:cubicBezTo>
                <a:cubicBezTo>
                  <a:pt x="856487" y="2851794"/>
                  <a:pt x="862439" y="2852988"/>
                  <a:pt x="862439" y="2856804"/>
                </a:cubicBezTo>
                <a:cubicBezTo>
                  <a:pt x="862440" y="2860150"/>
                  <a:pt x="856090" y="2858921"/>
                  <a:pt x="852914" y="2859979"/>
                </a:cubicBezTo>
                <a:cubicBezTo>
                  <a:pt x="845506" y="2858921"/>
                  <a:pt x="837529" y="2859843"/>
                  <a:pt x="830690" y="2856804"/>
                </a:cubicBezTo>
                <a:cubicBezTo>
                  <a:pt x="827203" y="2855254"/>
                  <a:pt x="833336" y="2848336"/>
                  <a:pt x="837039" y="2847279"/>
                </a:cubicBezTo>
                <a:close/>
                <a:moveTo>
                  <a:pt x="1177138" y="2801962"/>
                </a:moveTo>
                <a:cubicBezTo>
                  <a:pt x="1178453" y="2802797"/>
                  <a:pt x="1180293" y="2804946"/>
                  <a:pt x="1183114" y="2809179"/>
                </a:cubicBezTo>
                <a:cubicBezTo>
                  <a:pt x="1185535" y="2812810"/>
                  <a:pt x="1186290" y="2817515"/>
                  <a:pt x="1186290" y="2821879"/>
                </a:cubicBezTo>
                <a:cubicBezTo>
                  <a:pt x="1186289" y="2848505"/>
                  <a:pt x="1164394" y="2835916"/>
                  <a:pt x="1138665" y="2837754"/>
                </a:cubicBezTo>
                <a:cubicBezTo>
                  <a:pt x="1135736" y="2833362"/>
                  <a:pt x="1123990" y="2818362"/>
                  <a:pt x="1129140" y="2812354"/>
                </a:cubicBezTo>
                <a:cubicBezTo>
                  <a:pt x="1138882" y="2800987"/>
                  <a:pt x="1158243" y="2809708"/>
                  <a:pt x="1167240" y="2809179"/>
                </a:cubicBezTo>
                <a:cubicBezTo>
                  <a:pt x="1173986" y="2808782"/>
                  <a:pt x="1173194" y="2799458"/>
                  <a:pt x="1177138" y="2801962"/>
                </a:cubicBezTo>
                <a:close/>
                <a:moveTo>
                  <a:pt x="1511059" y="2787227"/>
                </a:moveTo>
                <a:lnTo>
                  <a:pt x="1517371" y="2789109"/>
                </a:lnTo>
                <a:cubicBezTo>
                  <a:pt x="1521368" y="2790357"/>
                  <a:pt x="1526131" y="2791945"/>
                  <a:pt x="1529189" y="2793304"/>
                </a:cubicBezTo>
                <a:cubicBezTo>
                  <a:pt x="1532676" y="2794854"/>
                  <a:pt x="1535301" y="2797947"/>
                  <a:pt x="1538714" y="2799654"/>
                </a:cubicBezTo>
                <a:cubicBezTo>
                  <a:pt x="1541707" y="2801151"/>
                  <a:pt x="1548239" y="2799482"/>
                  <a:pt x="1548240" y="2802829"/>
                </a:cubicBezTo>
                <a:cubicBezTo>
                  <a:pt x="1548239" y="2806645"/>
                  <a:pt x="1542488" y="2808613"/>
                  <a:pt x="1538714" y="2809178"/>
                </a:cubicBezTo>
                <a:cubicBezTo>
                  <a:pt x="1520892" y="2811853"/>
                  <a:pt x="1502732" y="2811296"/>
                  <a:pt x="1484740" y="2812353"/>
                </a:cubicBezTo>
                <a:cubicBezTo>
                  <a:pt x="1483681" y="2809179"/>
                  <a:pt x="1481565" y="2806176"/>
                  <a:pt x="1481565" y="2802828"/>
                </a:cubicBezTo>
                <a:cubicBezTo>
                  <a:pt x="1481564" y="2794134"/>
                  <a:pt x="1486105" y="2790920"/>
                  <a:pt x="1492344" y="2789503"/>
                </a:cubicBezTo>
                <a:close/>
                <a:moveTo>
                  <a:pt x="1510140" y="2786954"/>
                </a:moveTo>
                <a:lnTo>
                  <a:pt x="1513315" y="2786954"/>
                </a:lnTo>
                <a:lnTo>
                  <a:pt x="1511059" y="2787227"/>
                </a:lnTo>
                <a:close/>
                <a:moveTo>
                  <a:pt x="129015" y="2758379"/>
                </a:moveTo>
                <a:cubicBezTo>
                  <a:pt x="132718" y="2755204"/>
                  <a:pt x="134616" y="2760806"/>
                  <a:pt x="144890" y="2771079"/>
                </a:cubicBezTo>
                <a:cubicBezTo>
                  <a:pt x="150891" y="2772579"/>
                  <a:pt x="163054" y="2774107"/>
                  <a:pt x="167114" y="2780604"/>
                </a:cubicBezTo>
                <a:cubicBezTo>
                  <a:pt x="170663" y="2786280"/>
                  <a:pt x="171348" y="2793304"/>
                  <a:pt x="173465" y="2799654"/>
                </a:cubicBezTo>
                <a:lnTo>
                  <a:pt x="182990" y="2809179"/>
                </a:lnTo>
                <a:cubicBezTo>
                  <a:pt x="206002" y="2832191"/>
                  <a:pt x="200987" y="2819794"/>
                  <a:pt x="205215" y="2847279"/>
                </a:cubicBezTo>
                <a:cubicBezTo>
                  <a:pt x="206353" y="2854676"/>
                  <a:pt x="215083" y="2866157"/>
                  <a:pt x="208389" y="2869504"/>
                </a:cubicBezTo>
                <a:cubicBezTo>
                  <a:pt x="190305" y="2878545"/>
                  <a:pt x="168173" y="2873737"/>
                  <a:pt x="148065" y="2875853"/>
                </a:cubicBezTo>
                <a:lnTo>
                  <a:pt x="129015" y="2872679"/>
                </a:lnTo>
                <a:cubicBezTo>
                  <a:pt x="114692" y="2870292"/>
                  <a:pt x="106402" y="2867258"/>
                  <a:pt x="94090" y="2863154"/>
                </a:cubicBezTo>
                <a:cubicBezTo>
                  <a:pt x="86850" y="2860741"/>
                  <a:pt x="81390" y="2854687"/>
                  <a:pt x="75039" y="2850454"/>
                </a:cubicBezTo>
                <a:cubicBezTo>
                  <a:pt x="76097" y="2847278"/>
                  <a:pt x="76718" y="2843922"/>
                  <a:pt x="78215" y="2840928"/>
                </a:cubicBezTo>
                <a:cubicBezTo>
                  <a:pt x="82635" y="2832088"/>
                  <a:pt x="87068" y="2828901"/>
                  <a:pt x="94090" y="2821879"/>
                </a:cubicBezTo>
                <a:cubicBezTo>
                  <a:pt x="99485" y="2816483"/>
                  <a:pt x="102557" y="2809179"/>
                  <a:pt x="106790" y="2802829"/>
                </a:cubicBezTo>
                <a:cubicBezTo>
                  <a:pt x="109965" y="2801771"/>
                  <a:pt x="113701" y="2801744"/>
                  <a:pt x="116315" y="2799654"/>
                </a:cubicBezTo>
                <a:cubicBezTo>
                  <a:pt x="119295" y="2797270"/>
                  <a:pt x="121161" y="2793636"/>
                  <a:pt x="122665" y="2790129"/>
                </a:cubicBezTo>
                <a:cubicBezTo>
                  <a:pt x="125248" y="2784101"/>
                  <a:pt x="125311" y="2761553"/>
                  <a:pt x="129015" y="2758379"/>
                </a:cubicBezTo>
                <a:close/>
                <a:moveTo>
                  <a:pt x="506840" y="2656778"/>
                </a:moveTo>
                <a:cubicBezTo>
                  <a:pt x="506840" y="2656778"/>
                  <a:pt x="512636" y="2676032"/>
                  <a:pt x="516365" y="2685354"/>
                </a:cubicBezTo>
                <a:cubicBezTo>
                  <a:pt x="519002" y="2691946"/>
                  <a:pt x="526419" y="2701229"/>
                  <a:pt x="525890" y="2704404"/>
                </a:cubicBezTo>
                <a:cubicBezTo>
                  <a:pt x="525360" y="2707579"/>
                  <a:pt x="516838" y="2693459"/>
                  <a:pt x="513190" y="2704404"/>
                </a:cubicBezTo>
                <a:cubicBezTo>
                  <a:pt x="508956" y="2706520"/>
                  <a:pt x="505222" y="2710753"/>
                  <a:pt x="500490" y="2710754"/>
                </a:cubicBezTo>
                <a:cubicBezTo>
                  <a:pt x="486238" y="2710754"/>
                  <a:pt x="488563" y="2687586"/>
                  <a:pt x="487790" y="2682178"/>
                </a:cubicBezTo>
                <a:cubicBezTo>
                  <a:pt x="489687" y="2676487"/>
                  <a:pt x="493392" y="2663877"/>
                  <a:pt x="497315" y="2659954"/>
                </a:cubicBezTo>
                <a:cubicBezTo>
                  <a:pt x="499681" y="2657587"/>
                  <a:pt x="503665" y="2657837"/>
                  <a:pt x="506840" y="2656778"/>
                </a:cubicBezTo>
                <a:close/>
                <a:moveTo>
                  <a:pt x="259189" y="2609154"/>
                </a:moveTo>
                <a:cubicBezTo>
                  <a:pt x="288771" y="2607113"/>
                  <a:pt x="318456" y="2611271"/>
                  <a:pt x="348090" y="2612329"/>
                </a:cubicBezTo>
                <a:cubicBezTo>
                  <a:pt x="356146" y="2636499"/>
                  <a:pt x="353127" y="2624815"/>
                  <a:pt x="357615" y="2647254"/>
                </a:cubicBezTo>
                <a:cubicBezTo>
                  <a:pt x="356557" y="2655721"/>
                  <a:pt x="357608" y="2664731"/>
                  <a:pt x="354440" y="2672654"/>
                </a:cubicBezTo>
                <a:cubicBezTo>
                  <a:pt x="353023" y="2676197"/>
                  <a:pt x="347613" y="2676305"/>
                  <a:pt x="344915" y="2679004"/>
                </a:cubicBezTo>
                <a:cubicBezTo>
                  <a:pt x="342217" y="2681701"/>
                  <a:pt x="341008" y="2685598"/>
                  <a:pt x="338565" y="2688528"/>
                </a:cubicBezTo>
                <a:cubicBezTo>
                  <a:pt x="335689" y="2691978"/>
                  <a:pt x="331915" y="2694605"/>
                  <a:pt x="329039" y="2698054"/>
                </a:cubicBezTo>
                <a:cubicBezTo>
                  <a:pt x="315811" y="2713928"/>
                  <a:pt x="330626" y="2702286"/>
                  <a:pt x="313165" y="2713929"/>
                </a:cubicBezTo>
                <a:cubicBezTo>
                  <a:pt x="308932" y="2712871"/>
                  <a:pt x="303258" y="2714106"/>
                  <a:pt x="300465" y="2710754"/>
                </a:cubicBezTo>
                <a:cubicBezTo>
                  <a:pt x="286371" y="2693841"/>
                  <a:pt x="293057" y="2710753"/>
                  <a:pt x="290940" y="2707579"/>
                </a:cubicBezTo>
                <a:cubicBezTo>
                  <a:pt x="288823" y="2704404"/>
                  <a:pt x="289660" y="2696757"/>
                  <a:pt x="287764" y="2691704"/>
                </a:cubicBezTo>
                <a:cubicBezTo>
                  <a:pt x="286424" y="2688131"/>
                  <a:pt x="282622" y="2685799"/>
                  <a:pt x="281415" y="2682179"/>
                </a:cubicBezTo>
                <a:cubicBezTo>
                  <a:pt x="277475" y="2670361"/>
                  <a:pt x="279833" y="2661554"/>
                  <a:pt x="275064" y="2650429"/>
                </a:cubicBezTo>
                <a:cubicBezTo>
                  <a:pt x="273517" y="2646818"/>
                  <a:pt x="260274" y="2629650"/>
                  <a:pt x="259190" y="2628204"/>
                </a:cubicBezTo>
                <a:cubicBezTo>
                  <a:pt x="258132" y="2625029"/>
                  <a:pt x="256015" y="2622026"/>
                  <a:pt x="256014" y="2618679"/>
                </a:cubicBezTo>
                <a:cubicBezTo>
                  <a:pt x="256015" y="2615332"/>
                  <a:pt x="255851" y="2609384"/>
                  <a:pt x="259189" y="2609154"/>
                </a:cubicBezTo>
                <a:close/>
                <a:moveTo>
                  <a:pt x="117632" y="2460152"/>
                </a:moveTo>
                <a:cubicBezTo>
                  <a:pt x="131631" y="2459863"/>
                  <a:pt x="129015" y="2497632"/>
                  <a:pt x="132190" y="2501204"/>
                </a:cubicBezTo>
                <a:cubicBezTo>
                  <a:pt x="136422" y="2505966"/>
                  <a:pt x="126152" y="2502828"/>
                  <a:pt x="122665" y="2504379"/>
                </a:cubicBezTo>
                <a:cubicBezTo>
                  <a:pt x="115826" y="2507418"/>
                  <a:pt x="107848" y="2506496"/>
                  <a:pt x="100440" y="2507554"/>
                </a:cubicBezTo>
                <a:cubicBezTo>
                  <a:pt x="99382" y="2496970"/>
                  <a:pt x="90530" y="2484035"/>
                  <a:pt x="97265" y="2475803"/>
                </a:cubicBezTo>
                <a:cubicBezTo>
                  <a:pt x="106454" y="2464574"/>
                  <a:pt x="112966" y="2460248"/>
                  <a:pt x="117632" y="2460152"/>
                </a:cubicBezTo>
                <a:close/>
                <a:moveTo>
                  <a:pt x="2814525" y="2447403"/>
                </a:moveTo>
                <a:cubicBezTo>
                  <a:pt x="2840193" y="2447678"/>
                  <a:pt x="2865648" y="2449157"/>
                  <a:pt x="2889404" y="2450919"/>
                </a:cubicBezTo>
                <a:cubicBezTo>
                  <a:pt x="2866059" y="2478241"/>
                  <a:pt x="2727933" y="2499521"/>
                  <a:pt x="2731773" y="2528352"/>
                </a:cubicBezTo>
                <a:cubicBezTo>
                  <a:pt x="2780102" y="2539427"/>
                  <a:pt x="2979457" y="2529359"/>
                  <a:pt x="3029296" y="2629540"/>
                </a:cubicBezTo>
                <a:cubicBezTo>
                  <a:pt x="3023255" y="2712605"/>
                  <a:pt x="2786143" y="2753382"/>
                  <a:pt x="2774061" y="2807752"/>
                </a:cubicBezTo>
                <a:cubicBezTo>
                  <a:pt x="2859327" y="2833427"/>
                  <a:pt x="3054843" y="2810773"/>
                  <a:pt x="3070636" y="2848529"/>
                </a:cubicBezTo>
                <a:cubicBezTo>
                  <a:pt x="2884996" y="2978916"/>
                  <a:pt x="2299134" y="2909947"/>
                  <a:pt x="2309830" y="2845509"/>
                </a:cubicBezTo>
                <a:cubicBezTo>
                  <a:pt x="2345262" y="2736769"/>
                  <a:pt x="2764303" y="2699013"/>
                  <a:pt x="2869208" y="2638602"/>
                </a:cubicBezTo>
                <a:cubicBezTo>
                  <a:pt x="2763800" y="2603729"/>
                  <a:pt x="2585898" y="2558285"/>
                  <a:pt x="2617925" y="2502268"/>
                </a:cubicBezTo>
                <a:cubicBezTo>
                  <a:pt x="2658610" y="2456583"/>
                  <a:pt x="2737523" y="2446577"/>
                  <a:pt x="2814525" y="2447403"/>
                </a:cubicBezTo>
                <a:close/>
                <a:moveTo>
                  <a:pt x="860273" y="2249394"/>
                </a:moveTo>
                <a:cubicBezTo>
                  <a:pt x="780734" y="2249393"/>
                  <a:pt x="716256" y="2314719"/>
                  <a:pt x="716257" y="2395303"/>
                </a:cubicBezTo>
                <a:cubicBezTo>
                  <a:pt x="716257" y="2475886"/>
                  <a:pt x="780735" y="2541211"/>
                  <a:pt x="860273" y="2541212"/>
                </a:cubicBezTo>
                <a:cubicBezTo>
                  <a:pt x="939811" y="2541212"/>
                  <a:pt x="1004290" y="2475886"/>
                  <a:pt x="1004289" y="2395303"/>
                </a:cubicBezTo>
                <a:cubicBezTo>
                  <a:pt x="1004289" y="2314720"/>
                  <a:pt x="939811" y="2249393"/>
                  <a:pt x="860273" y="2249394"/>
                </a:cubicBezTo>
                <a:close/>
                <a:moveTo>
                  <a:pt x="2374534" y="2035481"/>
                </a:moveTo>
                <a:cubicBezTo>
                  <a:pt x="2472273" y="2035481"/>
                  <a:pt x="2551505" y="2114714"/>
                  <a:pt x="2551505" y="2212452"/>
                </a:cubicBezTo>
                <a:cubicBezTo>
                  <a:pt x="2551505" y="2249104"/>
                  <a:pt x="2540363" y="2283154"/>
                  <a:pt x="2521281" y="2311398"/>
                </a:cubicBezTo>
                <a:lnTo>
                  <a:pt x="2515466" y="2319175"/>
                </a:lnTo>
                <a:lnTo>
                  <a:pt x="2336974" y="2385341"/>
                </a:lnTo>
                <a:lnTo>
                  <a:pt x="2321909" y="2381467"/>
                </a:lnTo>
                <a:cubicBezTo>
                  <a:pt x="2249869" y="2359060"/>
                  <a:pt x="2197563" y="2291864"/>
                  <a:pt x="2197563" y="2212452"/>
                </a:cubicBezTo>
                <a:cubicBezTo>
                  <a:pt x="2197563" y="2114714"/>
                  <a:pt x="2276795" y="2035481"/>
                  <a:pt x="2374534" y="2035481"/>
                </a:cubicBezTo>
                <a:close/>
                <a:moveTo>
                  <a:pt x="1599382" y="1876398"/>
                </a:moveTo>
                <a:lnTo>
                  <a:pt x="1616049" y="1950619"/>
                </a:lnTo>
                <a:lnTo>
                  <a:pt x="1548006" y="2003007"/>
                </a:lnTo>
                <a:lnTo>
                  <a:pt x="1493239" y="1890685"/>
                </a:lnTo>
                <a:close/>
                <a:moveTo>
                  <a:pt x="1732390" y="1863029"/>
                </a:moveTo>
                <a:cubicBezTo>
                  <a:pt x="1736623" y="1863557"/>
                  <a:pt x="1737173" y="1865305"/>
                  <a:pt x="1738740" y="1869378"/>
                </a:cubicBezTo>
                <a:cubicBezTo>
                  <a:pt x="1759209" y="1922599"/>
                  <a:pt x="1747434" y="1911158"/>
                  <a:pt x="1732390" y="1901128"/>
                </a:cubicBezTo>
                <a:cubicBezTo>
                  <a:pt x="1724981" y="1900070"/>
                  <a:pt x="1717333" y="1900103"/>
                  <a:pt x="1710165" y="1897953"/>
                </a:cubicBezTo>
                <a:cubicBezTo>
                  <a:pt x="1697121" y="1894040"/>
                  <a:pt x="1698250" y="1884436"/>
                  <a:pt x="1694289" y="1872553"/>
                </a:cubicBezTo>
                <a:cubicBezTo>
                  <a:pt x="1694289" y="1872553"/>
                  <a:pt x="1706845" y="1867826"/>
                  <a:pt x="1713340" y="1866203"/>
                </a:cubicBezTo>
                <a:cubicBezTo>
                  <a:pt x="1719584" y="1864643"/>
                  <a:pt x="1728157" y="1862500"/>
                  <a:pt x="1732390" y="1863029"/>
                </a:cubicBezTo>
                <a:close/>
                <a:moveTo>
                  <a:pt x="2746574" y="1828190"/>
                </a:moveTo>
                <a:cubicBezTo>
                  <a:pt x="2927404" y="1837050"/>
                  <a:pt x="3028491" y="2050099"/>
                  <a:pt x="3058294" y="2231734"/>
                </a:cubicBezTo>
                <a:cubicBezTo>
                  <a:pt x="3044198" y="2263550"/>
                  <a:pt x="3056683" y="2276035"/>
                  <a:pt x="3002716" y="2294561"/>
                </a:cubicBezTo>
                <a:cubicBezTo>
                  <a:pt x="2890755" y="2327988"/>
                  <a:pt x="2944319" y="1982036"/>
                  <a:pt x="2747782" y="1952636"/>
                </a:cubicBezTo>
                <a:cubicBezTo>
                  <a:pt x="2710730" y="1961496"/>
                  <a:pt x="2707508" y="1949817"/>
                  <a:pt x="2671665" y="1986466"/>
                </a:cubicBezTo>
                <a:cubicBezTo>
                  <a:pt x="2731270" y="1991702"/>
                  <a:pt x="2731673" y="1983647"/>
                  <a:pt x="2790070" y="1991299"/>
                </a:cubicBezTo>
                <a:cubicBezTo>
                  <a:pt x="2862563" y="2013852"/>
                  <a:pt x="2908475" y="2220054"/>
                  <a:pt x="2933848" y="2283687"/>
                </a:cubicBezTo>
                <a:cubicBezTo>
                  <a:pt x="2970497" y="2298991"/>
                  <a:pt x="3003521" y="2333627"/>
                  <a:pt x="3063127" y="2270397"/>
                </a:cubicBezTo>
                <a:cubicBezTo>
                  <a:pt x="3106220" y="2232539"/>
                  <a:pt x="3005535" y="2023115"/>
                  <a:pt x="2991842" y="1982841"/>
                </a:cubicBezTo>
                <a:cubicBezTo>
                  <a:pt x="3410047" y="2006348"/>
                  <a:pt x="3552779" y="2163967"/>
                  <a:pt x="3730550" y="2281715"/>
                </a:cubicBezTo>
                <a:cubicBezTo>
                  <a:pt x="3809084" y="2308696"/>
                  <a:pt x="3935946" y="2259558"/>
                  <a:pt x="3951653" y="2395278"/>
                </a:cubicBezTo>
                <a:cubicBezTo>
                  <a:pt x="3938200" y="2478098"/>
                  <a:pt x="3871586" y="2499298"/>
                  <a:pt x="3814637" y="2485460"/>
                </a:cubicBezTo>
                <a:cubicBezTo>
                  <a:pt x="3775169" y="2537413"/>
                  <a:pt x="3698246" y="2527747"/>
                  <a:pt x="3649111" y="2468545"/>
                </a:cubicBezTo>
                <a:cubicBezTo>
                  <a:pt x="3359945" y="2437533"/>
                  <a:pt x="2940291" y="2383566"/>
                  <a:pt x="2646292" y="2406925"/>
                </a:cubicBezTo>
                <a:cubicBezTo>
                  <a:pt x="2403674" y="2556890"/>
                  <a:pt x="2121185" y="2563076"/>
                  <a:pt x="1947435" y="2545097"/>
                </a:cubicBezTo>
                <a:cubicBezTo>
                  <a:pt x="1908941" y="2540522"/>
                  <a:pt x="1871656" y="2456205"/>
                  <a:pt x="1949151" y="2422632"/>
                </a:cubicBezTo>
                <a:cubicBezTo>
                  <a:pt x="2065543" y="2431895"/>
                  <a:pt x="2459824" y="2424243"/>
                  <a:pt x="2521846" y="2328391"/>
                </a:cubicBezTo>
                <a:cubicBezTo>
                  <a:pt x="2590545" y="2258463"/>
                  <a:pt x="2574669" y="2125707"/>
                  <a:pt x="2499590" y="2067861"/>
                </a:cubicBezTo>
                <a:cubicBezTo>
                  <a:pt x="2481233" y="1930782"/>
                  <a:pt x="2670690" y="1815450"/>
                  <a:pt x="2746574" y="1828190"/>
                </a:cubicBezTo>
                <a:close/>
                <a:moveTo>
                  <a:pt x="1000369" y="1732290"/>
                </a:moveTo>
                <a:cubicBezTo>
                  <a:pt x="981257" y="1733647"/>
                  <a:pt x="971602" y="1816951"/>
                  <a:pt x="978800" y="1918355"/>
                </a:cubicBezTo>
                <a:cubicBezTo>
                  <a:pt x="985998" y="2019759"/>
                  <a:pt x="1007325" y="2100864"/>
                  <a:pt x="1026437" y="2099505"/>
                </a:cubicBezTo>
                <a:cubicBezTo>
                  <a:pt x="1045547" y="2098149"/>
                  <a:pt x="1055203" y="2014846"/>
                  <a:pt x="1048005" y="1913443"/>
                </a:cubicBezTo>
                <a:cubicBezTo>
                  <a:pt x="1040806" y="1812038"/>
                  <a:pt x="1019480" y="1730934"/>
                  <a:pt x="1000369" y="1732290"/>
                </a:cubicBezTo>
                <a:close/>
                <a:moveTo>
                  <a:pt x="1660555" y="1553217"/>
                </a:moveTo>
                <a:cubicBezTo>
                  <a:pt x="1686550" y="1569886"/>
                  <a:pt x="1683970" y="1607986"/>
                  <a:pt x="1738542" y="1603223"/>
                </a:cubicBezTo>
                <a:cubicBezTo>
                  <a:pt x="1690916" y="1664476"/>
                  <a:pt x="1724253" y="1678104"/>
                  <a:pt x="1717110" y="1715545"/>
                </a:cubicBezTo>
                <a:cubicBezTo>
                  <a:pt x="1674446" y="1660775"/>
                  <a:pt x="1650831" y="1667921"/>
                  <a:pt x="1617693" y="1644107"/>
                </a:cubicBezTo>
                <a:cubicBezTo>
                  <a:pt x="1670079" y="1618572"/>
                  <a:pt x="1646267" y="1583514"/>
                  <a:pt x="1660555" y="1553217"/>
                </a:cubicBezTo>
                <a:close/>
                <a:moveTo>
                  <a:pt x="1119548" y="1458296"/>
                </a:moveTo>
                <a:cubicBezTo>
                  <a:pt x="1099714" y="1459705"/>
                  <a:pt x="1093132" y="1594637"/>
                  <a:pt x="1104848" y="1759674"/>
                </a:cubicBezTo>
                <a:cubicBezTo>
                  <a:pt x="1116563" y="1924712"/>
                  <a:pt x="1142139" y="2057361"/>
                  <a:pt x="1161974" y="2055952"/>
                </a:cubicBezTo>
                <a:cubicBezTo>
                  <a:pt x="1181807" y="2054544"/>
                  <a:pt x="1188389" y="1919613"/>
                  <a:pt x="1176673" y="1754575"/>
                </a:cubicBezTo>
                <a:cubicBezTo>
                  <a:pt x="1164959" y="1589537"/>
                  <a:pt x="1139382" y="1456889"/>
                  <a:pt x="1119548" y="1458296"/>
                </a:cubicBezTo>
                <a:close/>
                <a:moveTo>
                  <a:pt x="578603" y="1457544"/>
                </a:moveTo>
                <a:cubicBezTo>
                  <a:pt x="600421" y="1457545"/>
                  <a:pt x="618108" y="1479308"/>
                  <a:pt x="618108" y="1506154"/>
                </a:cubicBezTo>
                <a:cubicBezTo>
                  <a:pt x="618108" y="1533002"/>
                  <a:pt x="600421" y="1554764"/>
                  <a:pt x="578603" y="1554764"/>
                </a:cubicBezTo>
                <a:cubicBezTo>
                  <a:pt x="556785" y="1554764"/>
                  <a:pt x="539098" y="1533001"/>
                  <a:pt x="539098" y="1506155"/>
                </a:cubicBezTo>
                <a:cubicBezTo>
                  <a:pt x="539098" y="1479307"/>
                  <a:pt x="556784" y="1457544"/>
                  <a:pt x="578603" y="1457544"/>
                </a:cubicBezTo>
                <a:close/>
                <a:moveTo>
                  <a:pt x="1212801" y="1457091"/>
                </a:moveTo>
                <a:cubicBezTo>
                  <a:pt x="1194103" y="1461270"/>
                  <a:pt x="1196921" y="1545084"/>
                  <a:pt x="1219094" y="1644295"/>
                </a:cubicBezTo>
                <a:cubicBezTo>
                  <a:pt x="1241266" y="1743507"/>
                  <a:pt x="1274400" y="1820546"/>
                  <a:pt x="1293097" y="1816367"/>
                </a:cubicBezTo>
                <a:cubicBezTo>
                  <a:pt x="1311794" y="1812189"/>
                  <a:pt x="1308977" y="1728374"/>
                  <a:pt x="1286804" y="1629164"/>
                </a:cubicBezTo>
                <a:cubicBezTo>
                  <a:pt x="1264630" y="1529952"/>
                  <a:pt x="1231498" y="1452912"/>
                  <a:pt x="1212801" y="1457091"/>
                </a:cubicBezTo>
                <a:close/>
                <a:moveTo>
                  <a:pt x="394346" y="1303027"/>
                </a:moveTo>
                <a:cubicBezTo>
                  <a:pt x="432995" y="1303027"/>
                  <a:pt x="464328" y="1341581"/>
                  <a:pt x="464328" y="1389139"/>
                </a:cubicBezTo>
                <a:cubicBezTo>
                  <a:pt x="464327" y="1436698"/>
                  <a:pt x="432995" y="1475251"/>
                  <a:pt x="394346" y="1475252"/>
                </a:cubicBezTo>
                <a:cubicBezTo>
                  <a:pt x="355696" y="1475252"/>
                  <a:pt x="324364" y="1436697"/>
                  <a:pt x="324364" y="1389139"/>
                </a:cubicBezTo>
                <a:cubicBezTo>
                  <a:pt x="324364" y="1341581"/>
                  <a:pt x="355696" y="1303028"/>
                  <a:pt x="394346" y="1303027"/>
                </a:cubicBezTo>
                <a:close/>
                <a:moveTo>
                  <a:pt x="1584951" y="1184397"/>
                </a:moveTo>
                <a:cubicBezTo>
                  <a:pt x="1473561" y="1672303"/>
                  <a:pt x="1307408" y="2095915"/>
                  <a:pt x="1057908" y="2502857"/>
                </a:cubicBezTo>
                <a:cubicBezTo>
                  <a:pt x="1067809" y="2564715"/>
                  <a:pt x="1308691" y="2538466"/>
                  <a:pt x="1523378" y="2559844"/>
                </a:cubicBezTo>
                <a:cubicBezTo>
                  <a:pt x="1817328" y="2152900"/>
                  <a:pt x="1863627" y="1874545"/>
                  <a:pt x="1933739" y="1517606"/>
                </a:cubicBezTo>
                <a:close/>
                <a:moveTo>
                  <a:pt x="405497" y="1063408"/>
                </a:moveTo>
                <a:cubicBezTo>
                  <a:pt x="416609" y="1098467"/>
                  <a:pt x="434864" y="1126383"/>
                  <a:pt x="438833" y="1168585"/>
                </a:cubicBezTo>
                <a:cubicBezTo>
                  <a:pt x="406627" y="1198747"/>
                  <a:pt x="417283" y="1250343"/>
                  <a:pt x="306496" y="1223354"/>
                </a:cubicBezTo>
                <a:cubicBezTo>
                  <a:pt x="270482" y="1218371"/>
                  <a:pt x="277913" y="1131609"/>
                  <a:pt x="251323" y="1105347"/>
                </a:cubicBezTo>
                <a:cubicBezTo>
                  <a:pt x="248545" y="1081467"/>
                  <a:pt x="271275" y="1109291"/>
                  <a:pt x="289827" y="1094364"/>
                </a:cubicBezTo>
                <a:cubicBezTo>
                  <a:pt x="321241" y="1119764"/>
                  <a:pt x="352652" y="1130877"/>
                  <a:pt x="405497" y="1063408"/>
                </a:cubicBezTo>
                <a:close/>
                <a:moveTo>
                  <a:pt x="1358748" y="992093"/>
                </a:moveTo>
                <a:cubicBezTo>
                  <a:pt x="1279210" y="992094"/>
                  <a:pt x="1214732" y="1057419"/>
                  <a:pt x="1214732" y="1138002"/>
                </a:cubicBezTo>
                <a:cubicBezTo>
                  <a:pt x="1214732" y="1218585"/>
                  <a:pt x="1279209" y="1283912"/>
                  <a:pt x="1358747" y="1283911"/>
                </a:cubicBezTo>
                <a:cubicBezTo>
                  <a:pt x="1438285" y="1283911"/>
                  <a:pt x="1502763" y="1218585"/>
                  <a:pt x="1502763" y="1138003"/>
                </a:cubicBezTo>
                <a:cubicBezTo>
                  <a:pt x="1502764" y="1057420"/>
                  <a:pt x="1438286" y="992093"/>
                  <a:pt x="1358748" y="992093"/>
                </a:cubicBezTo>
                <a:close/>
                <a:moveTo>
                  <a:pt x="1287889" y="812101"/>
                </a:moveTo>
                <a:cubicBezTo>
                  <a:pt x="1469434" y="879550"/>
                  <a:pt x="1425514" y="864108"/>
                  <a:pt x="1586339" y="926401"/>
                </a:cubicBezTo>
                <a:cubicBezTo>
                  <a:pt x="1586256" y="955737"/>
                  <a:pt x="1586173" y="985074"/>
                  <a:pt x="1586093" y="1014410"/>
                </a:cubicBezTo>
                <a:lnTo>
                  <a:pt x="2054578" y="1474785"/>
                </a:lnTo>
                <a:cubicBezTo>
                  <a:pt x="2006953" y="1911684"/>
                  <a:pt x="1819629" y="2354934"/>
                  <a:pt x="1597377" y="2671183"/>
                </a:cubicBezTo>
                <a:lnTo>
                  <a:pt x="967214" y="2653602"/>
                </a:lnTo>
                <a:cubicBezTo>
                  <a:pt x="911398" y="2674483"/>
                  <a:pt x="915396" y="2673955"/>
                  <a:pt x="891013" y="2704402"/>
                </a:cubicBezTo>
                <a:lnTo>
                  <a:pt x="585968" y="2572757"/>
                </a:lnTo>
                <a:cubicBezTo>
                  <a:pt x="678848" y="2360806"/>
                  <a:pt x="1157143" y="1144702"/>
                  <a:pt x="1287889" y="812101"/>
                </a:cubicBezTo>
                <a:close/>
                <a:moveTo>
                  <a:pt x="843388" y="697804"/>
                </a:moveTo>
                <a:cubicBezTo>
                  <a:pt x="879371" y="699921"/>
                  <a:pt x="1045531" y="781412"/>
                  <a:pt x="1081514" y="783529"/>
                </a:cubicBezTo>
                <a:lnTo>
                  <a:pt x="1119950" y="731107"/>
                </a:lnTo>
                <a:lnTo>
                  <a:pt x="1221478" y="768758"/>
                </a:lnTo>
                <a:lnTo>
                  <a:pt x="523973" y="2544684"/>
                </a:lnTo>
                <a:lnTo>
                  <a:pt x="431971" y="2500684"/>
                </a:lnTo>
                <a:cubicBezTo>
                  <a:pt x="439994" y="2480749"/>
                  <a:pt x="425791" y="2454465"/>
                  <a:pt x="433814" y="2434530"/>
                </a:cubicBezTo>
                <a:cubicBezTo>
                  <a:pt x="440164" y="2413363"/>
                  <a:pt x="230613" y="2347744"/>
                  <a:pt x="198863" y="2304353"/>
                </a:cubicBezTo>
                <a:cubicBezTo>
                  <a:pt x="218971" y="2227094"/>
                  <a:pt x="239080" y="2168888"/>
                  <a:pt x="275064" y="2101154"/>
                </a:cubicBezTo>
                <a:cubicBezTo>
                  <a:pt x="301522" y="2052471"/>
                  <a:pt x="524830" y="2206988"/>
                  <a:pt x="551289" y="2158304"/>
                </a:cubicBezTo>
                <a:cubicBezTo>
                  <a:pt x="671938" y="1793179"/>
                  <a:pt x="856088" y="1440754"/>
                  <a:pt x="976738" y="1075629"/>
                </a:cubicBezTo>
                <a:cubicBezTo>
                  <a:pt x="986263" y="1017421"/>
                  <a:pt x="760838" y="959212"/>
                  <a:pt x="735438" y="901004"/>
                </a:cubicBezTo>
                <a:cubicBezTo>
                  <a:pt x="784121" y="815279"/>
                  <a:pt x="778830" y="742254"/>
                  <a:pt x="843388" y="697804"/>
                </a:cubicBezTo>
                <a:close/>
                <a:moveTo>
                  <a:pt x="242980" y="112486"/>
                </a:moveTo>
                <a:cubicBezTo>
                  <a:pt x="311230" y="112485"/>
                  <a:pt x="369786" y="158504"/>
                  <a:pt x="394801" y="224085"/>
                </a:cubicBezTo>
                <a:lnTo>
                  <a:pt x="400738" y="256697"/>
                </a:lnTo>
                <a:lnTo>
                  <a:pt x="440959" y="226623"/>
                </a:lnTo>
                <a:cubicBezTo>
                  <a:pt x="460671" y="217377"/>
                  <a:pt x="482344" y="212265"/>
                  <a:pt x="505094" y="212264"/>
                </a:cubicBezTo>
                <a:cubicBezTo>
                  <a:pt x="573342" y="212264"/>
                  <a:pt x="631901" y="258283"/>
                  <a:pt x="656915" y="323864"/>
                </a:cubicBezTo>
                <a:lnTo>
                  <a:pt x="663539" y="360256"/>
                </a:lnTo>
                <a:lnTo>
                  <a:pt x="673915" y="343187"/>
                </a:lnTo>
                <a:cubicBezTo>
                  <a:pt x="692919" y="322113"/>
                  <a:pt x="719171" y="309078"/>
                  <a:pt x="748170" y="309079"/>
                </a:cubicBezTo>
                <a:cubicBezTo>
                  <a:pt x="806165" y="309078"/>
                  <a:pt x="853181" y="361217"/>
                  <a:pt x="853181" y="425533"/>
                </a:cubicBezTo>
                <a:cubicBezTo>
                  <a:pt x="853180" y="489849"/>
                  <a:pt x="806166" y="541989"/>
                  <a:pt x="748169" y="541989"/>
                </a:cubicBezTo>
                <a:cubicBezTo>
                  <a:pt x="733670" y="541989"/>
                  <a:pt x="719858" y="538729"/>
                  <a:pt x="707295" y="532836"/>
                </a:cubicBezTo>
                <a:lnTo>
                  <a:pt x="696429" y="524713"/>
                </a:lnTo>
                <a:lnTo>
                  <a:pt x="691585" y="551323"/>
                </a:lnTo>
                <a:cubicBezTo>
                  <a:pt x="675643" y="593121"/>
                  <a:pt x="638323" y="622449"/>
                  <a:pt x="594826" y="622449"/>
                </a:cubicBezTo>
                <a:lnTo>
                  <a:pt x="568123" y="616471"/>
                </a:lnTo>
                <a:lnTo>
                  <a:pt x="567828" y="618092"/>
                </a:lnTo>
                <a:cubicBezTo>
                  <a:pt x="559856" y="638990"/>
                  <a:pt x="546542" y="656772"/>
                  <a:pt x="529782" y="669328"/>
                </a:cubicBezTo>
                <a:lnTo>
                  <a:pt x="518483" y="675352"/>
                </a:lnTo>
                <a:lnTo>
                  <a:pt x="524696" y="685570"/>
                </a:lnTo>
                <a:cubicBezTo>
                  <a:pt x="530010" y="699502"/>
                  <a:pt x="532948" y="714821"/>
                  <a:pt x="532948" y="730900"/>
                </a:cubicBezTo>
                <a:cubicBezTo>
                  <a:pt x="532948" y="779136"/>
                  <a:pt x="506502" y="820524"/>
                  <a:pt x="468812" y="838202"/>
                </a:cubicBezTo>
                <a:lnTo>
                  <a:pt x="452434" y="841869"/>
                </a:lnTo>
                <a:lnTo>
                  <a:pt x="448649" y="862662"/>
                </a:lnTo>
                <a:cubicBezTo>
                  <a:pt x="438021" y="890525"/>
                  <a:pt x="417892" y="912849"/>
                  <a:pt x="392765" y="924634"/>
                </a:cubicBezTo>
                <a:lnTo>
                  <a:pt x="358642" y="932274"/>
                </a:lnTo>
                <a:lnTo>
                  <a:pt x="366018" y="972796"/>
                </a:lnTo>
                <a:cubicBezTo>
                  <a:pt x="366019" y="1037112"/>
                  <a:pt x="319003" y="1089252"/>
                  <a:pt x="261008" y="1089251"/>
                </a:cubicBezTo>
                <a:cubicBezTo>
                  <a:pt x="203012" y="1089251"/>
                  <a:pt x="155996" y="1037112"/>
                  <a:pt x="155996" y="972797"/>
                </a:cubicBezTo>
                <a:cubicBezTo>
                  <a:pt x="155997" y="924559"/>
                  <a:pt x="182443" y="883172"/>
                  <a:pt x="220133" y="865493"/>
                </a:cubicBezTo>
                <a:lnTo>
                  <a:pt x="254256" y="857853"/>
                </a:lnTo>
                <a:lnTo>
                  <a:pt x="246879" y="817332"/>
                </a:lnTo>
                <a:cubicBezTo>
                  <a:pt x="246879" y="769095"/>
                  <a:pt x="273325" y="727707"/>
                  <a:pt x="311015" y="710029"/>
                </a:cubicBezTo>
                <a:lnTo>
                  <a:pt x="327394" y="706361"/>
                </a:lnTo>
                <a:lnTo>
                  <a:pt x="331178" y="685570"/>
                </a:lnTo>
                <a:cubicBezTo>
                  <a:pt x="336493" y="671637"/>
                  <a:pt x="344181" y="659091"/>
                  <a:pt x="353683" y="648553"/>
                </a:cubicBezTo>
                <a:lnTo>
                  <a:pt x="380150" y="628764"/>
                </a:lnTo>
                <a:lnTo>
                  <a:pt x="374311" y="618091"/>
                </a:lnTo>
                <a:lnTo>
                  <a:pt x="373872" y="615681"/>
                </a:lnTo>
                <a:lnTo>
                  <a:pt x="369166" y="616734"/>
                </a:lnTo>
                <a:cubicBezTo>
                  <a:pt x="353098" y="616734"/>
                  <a:pt x="337599" y="614025"/>
                  <a:pt x="323023" y="608997"/>
                </a:cubicBezTo>
                <a:lnTo>
                  <a:pt x="299293" y="596346"/>
                </a:lnTo>
                <a:lnTo>
                  <a:pt x="298158" y="602581"/>
                </a:lnTo>
                <a:cubicBezTo>
                  <a:pt x="274601" y="664346"/>
                  <a:pt x="219452" y="707684"/>
                  <a:pt x="155175" y="707684"/>
                </a:cubicBezTo>
                <a:cubicBezTo>
                  <a:pt x="69475" y="707684"/>
                  <a:pt x="0" y="630638"/>
                  <a:pt x="0" y="535598"/>
                </a:cubicBezTo>
                <a:cubicBezTo>
                  <a:pt x="0" y="464316"/>
                  <a:pt x="39078" y="403158"/>
                  <a:pt x="94774" y="377034"/>
                </a:cubicBezTo>
                <a:lnTo>
                  <a:pt x="97290" y="376470"/>
                </a:lnTo>
                <a:lnTo>
                  <a:pt x="85618" y="349547"/>
                </a:lnTo>
                <a:cubicBezTo>
                  <a:pt x="80804" y="332383"/>
                  <a:pt x="78211" y="314132"/>
                  <a:pt x="78211" y="295210"/>
                </a:cubicBezTo>
                <a:cubicBezTo>
                  <a:pt x="78211" y="194295"/>
                  <a:pt x="151981" y="112485"/>
                  <a:pt x="242980" y="112486"/>
                </a:cubicBezTo>
                <a:close/>
                <a:moveTo>
                  <a:pt x="744717" y="7286"/>
                </a:moveTo>
                <a:cubicBezTo>
                  <a:pt x="784487" y="7286"/>
                  <a:pt x="816725" y="46957"/>
                  <a:pt x="816726" y="95892"/>
                </a:cubicBezTo>
                <a:cubicBezTo>
                  <a:pt x="816725" y="144826"/>
                  <a:pt x="784486" y="184497"/>
                  <a:pt x="744717" y="184496"/>
                </a:cubicBezTo>
                <a:cubicBezTo>
                  <a:pt x="704949" y="184496"/>
                  <a:pt x="672710" y="144827"/>
                  <a:pt x="672710" y="95892"/>
                </a:cubicBezTo>
                <a:cubicBezTo>
                  <a:pt x="672710" y="46956"/>
                  <a:pt x="704949" y="7287"/>
                  <a:pt x="744717" y="7286"/>
                </a:cubicBezTo>
                <a:close/>
                <a:moveTo>
                  <a:pt x="468892" y="0"/>
                </a:moveTo>
                <a:cubicBezTo>
                  <a:pt x="495820" y="0"/>
                  <a:pt x="517649" y="26862"/>
                  <a:pt x="517648" y="59995"/>
                </a:cubicBezTo>
                <a:cubicBezTo>
                  <a:pt x="517649" y="93129"/>
                  <a:pt x="495820" y="119991"/>
                  <a:pt x="468892" y="119990"/>
                </a:cubicBezTo>
                <a:cubicBezTo>
                  <a:pt x="441963" y="119990"/>
                  <a:pt x="420134" y="93130"/>
                  <a:pt x="420135" y="59995"/>
                </a:cubicBezTo>
                <a:cubicBezTo>
                  <a:pt x="420135" y="26861"/>
                  <a:pt x="441963" y="1"/>
                  <a:pt x="468892" y="0"/>
                </a:cubicBezTo>
                <a:close/>
              </a:path>
            </a:pathLst>
          </a:custGeom>
          <a:solidFill>
            <a:srgbClr val="0C18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31" name="Group 564"/>
          <p:cNvGrpSpPr/>
          <p:nvPr/>
        </p:nvGrpSpPr>
        <p:grpSpPr>
          <a:xfrm>
            <a:off x="4594320" y="2984400"/>
            <a:ext cx="699480" cy="445680"/>
            <a:chOff x="4594320" y="2984400"/>
            <a:chExt cx="699480" cy="445680"/>
          </a:xfrm>
        </p:grpSpPr>
        <p:pic>
          <p:nvPicPr>
            <p:cNvPr id="2732" name="Рисунок 107"/>
            <p:cNvPicPr/>
            <p:nvPr/>
          </p:nvPicPr>
          <p:blipFill>
            <a:blip r:embed="rId5"/>
            <a:stretch/>
          </p:blipFill>
          <p:spPr>
            <a:xfrm>
              <a:off x="4941720" y="3236040"/>
              <a:ext cx="352080" cy="157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33" name="CustomShape 565"/>
            <p:cNvSpPr/>
            <p:nvPr/>
          </p:nvSpPr>
          <p:spPr>
            <a:xfrm>
              <a:off x="4594320" y="2984400"/>
              <a:ext cx="468360" cy="445680"/>
            </a:xfrm>
            <a:custGeom>
              <a:avLst/>
              <a:gdLst/>
              <a:ahLst/>
              <a:cxnLst/>
              <a:rect l="l" t="t" r="r" b="b"/>
              <a:pathLst>
                <a:path w="3070637" h="2922431">
                  <a:moveTo>
                    <a:pt x="1713862" y="2875404"/>
                  </a:moveTo>
                  <a:cubicBezTo>
                    <a:pt x="1723694" y="2874196"/>
                    <a:pt x="1740327" y="2879029"/>
                    <a:pt x="1745090" y="2879029"/>
                  </a:cubicBezTo>
                  <a:cubicBezTo>
                    <a:pt x="1751657" y="2889975"/>
                    <a:pt x="1748274" y="2894876"/>
                    <a:pt x="1745090" y="2904429"/>
                  </a:cubicBezTo>
                  <a:cubicBezTo>
                    <a:pt x="1745090" y="2904429"/>
                    <a:pt x="1732498" y="2909018"/>
                    <a:pt x="1726039" y="2910779"/>
                  </a:cubicBezTo>
                  <a:cubicBezTo>
                    <a:pt x="1720833" y="2912199"/>
                    <a:pt x="1715456" y="2912896"/>
                    <a:pt x="1710164" y="2913954"/>
                  </a:cubicBezTo>
                  <a:cubicBezTo>
                    <a:pt x="1709106" y="2902312"/>
                    <a:pt x="1701761" y="2889485"/>
                    <a:pt x="1706989" y="2879029"/>
                  </a:cubicBezTo>
                  <a:cubicBezTo>
                    <a:pt x="1708063" y="2876881"/>
                    <a:pt x="1710585" y="2875807"/>
                    <a:pt x="1713862" y="2875404"/>
                  </a:cubicBezTo>
                  <a:close/>
                  <a:moveTo>
                    <a:pt x="837039" y="2847279"/>
                  </a:moveTo>
                  <a:cubicBezTo>
                    <a:pt x="840744" y="2846221"/>
                    <a:pt x="847861" y="2848559"/>
                    <a:pt x="852914" y="2850454"/>
                  </a:cubicBezTo>
                  <a:cubicBezTo>
                    <a:pt x="856487" y="2851794"/>
                    <a:pt x="862439" y="2852988"/>
                    <a:pt x="862439" y="2856804"/>
                  </a:cubicBezTo>
                  <a:cubicBezTo>
                    <a:pt x="862440" y="2860150"/>
                    <a:pt x="856090" y="2858921"/>
                    <a:pt x="852914" y="2859979"/>
                  </a:cubicBezTo>
                  <a:cubicBezTo>
                    <a:pt x="845506" y="2858921"/>
                    <a:pt x="837529" y="2859843"/>
                    <a:pt x="830690" y="2856804"/>
                  </a:cubicBezTo>
                  <a:cubicBezTo>
                    <a:pt x="827203" y="2855254"/>
                    <a:pt x="833336" y="2848336"/>
                    <a:pt x="837039" y="2847279"/>
                  </a:cubicBezTo>
                  <a:close/>
                  <a:moveTo>
                    <a:pt x="1177138" y="2801962"/>
                  </a:moveTo>
                  <a:cubicBezTo>
                    <a:pt x="1178453" y="2802797"/>
                    <a:pt x="1180293" y="2804946"/>
                    <a:pt x="1183114" y="2809179"/>
                  </a:cubicBezTo>
                  <a:cubicBezTo>
                    <a:pt x="1185535" y="2812810"/>
                    <a:pt x="1186290" y="2817515"/>
                    <a:pt x="1186290" y="2821879"/>
                  </a:cubicBezTo>
                  <a:cubicBezTo>
                    <a:pt x="1186289" y="2848505"/>
                    <a:pt x="1164394" y="2835916"/>
                    <a:pt x="1138665" y="2837754"/>
                  </a:cubicBezTo>
                  <a:cubicBezTo>
                    <a:pt x="1135736" y="2833362"/>
                    <a:pt x="1123990" y="2818362"/>
                    <a:pt x="1129140" y="2812354"/>
                  </a:cubicBezTo>
                  <a:cubicBezTo>
                    <a:pt x="1138882" y="2800987"/>
                    <a:pt x="1158243" y="2809708"/>
                    <a:pt x="1167240" y="2809179"/>
                  </a:cubicBezTo>
                  <a:cubicBezTo>
                    <a:pt x="1173986" y="2808782"/>
                    <a:pt x="1173194" y="2799458"/>
                    <a:pt x="1177138" y="2801962"/>
                  </a:cubicBezTo>
                  <a:close/>
                  <a:moveTo>
                    <a:pt x="1511059" y="2787227"/>
                  </a:moveTo>
                  <a:lnTo>
                    <a:pt x="1517371" y="2789109"/>
                  </a:lnTo>
                  <a:cubicBezTo>
                    <a:pt x="1521368" y="2790357"/>
                    <a:pt x="1526131" y="2791945"/>
                    <a:pt x="1529189" y="2793304"/>
                  </a:cubicBezTo>
                  <a:cubicBezTo>
                    <a:pt x="1532676" y="2794854"/>
                    <a:pt x="1535301" y="2797947"/>
                    <a:pt x="1538714" y="2799654"/>
                  </a:cubicBezTo>
                  <a:cubicBezTo>
                    <a:pt x="1541707" y="2801151"/>
                    <a:pt x="1548239" y="2799482"/>
                    <a:pt x="1548240" y="2802829"/>
                  </a:cubicBezTo>
                  <a:cubicBezTo>
                    <a:pt x="1548239" y="2806645"/>
                    <a:pt x="1542488" y="2808613"/>
                    <a:pt x="1538714" y="2809178"/>
                  </a:cubicBezTo>
                  <a:cubicBezTo>
                    <a:pt x="1520892" y="2811853"/>
                    <a:pt x="1502732" y="2811296"/>
                    <a:pt x="1484740" y="2812353"/>
                  </a:cubicBezTo>
                  <a:cubicBezTo>
                    <a:pt x="1483681" y="2809179"/>
                    <a:pt x="1481565" y="2806176"/>
                    <a:pt x="1481565" y="2802828"/>
                  </a:cubicBezTo>
                  <a:cubicBezTo>
                    <a:pt x="1481564" y="2794134"/>
                    <a:pt x="1486105" y="2790920"/>
                    <a:pt x="1492344" y="2789503"/>
                  </a:cubicBezTo>
                  <a:lnTo>
                    <a:pt x="1511059" y="2787227"/>
                  </a:lnTo>
                  <a:close/>
                  <a:moveTo>
                    <a:pt x="1510140" y="2786954"/>
                  </a:moveTo>
                  <a:lnTo>
                    <a:pt x="1513315" y="2786954"/>
                  </a:lnTo>
                  <a:lnTo>
                    <a:pt x="1511059" y="2787227"/>
                  </a:lnTo>
                  <a:lnTo>
                    <a:pt x="1510140" y="2786954"/>
                  </a:lnTo>
                  <a:close/>
                  <a:moveTo>
                    <a:pt x="129015" y="2758379"/>
                  </a:moveTo>
                  <a:cubicBezTo>
                    <a:pt x="132718" y="2755204"/>
                    <a:pt x="134616" y="2760806"/>
                    <a:pt x="144890" y="2771079"/>
                  </a:cubicBezTo>
                  <a:cubicBezTo>
                    <a:pt x="150891" y="2772579"/>
                    <a:pt x="163054" y="2774107"/>
                    <a:pt x="167114" y="2780604"/>
                  </a:cubicBezTo>
                  <a:cubicBezTo>
                    <a:pt x="170663" y="2786280"/>
                    <a:pt x="171348" y="2793304"/>
                    <a:pt x="173465" y="2799654"/>
                  </a:cubicBezTo>
                  <a:lnTo>
                    <a:pt x="182990" y="2809179"/>
                  </a:lnTo>
                  <a:cubicBezTo>
                    <a:pt x="206002" y="2832191"/>
                    <a:pt x="200987" y="2819794"/>
                    <a:pt x="205215" y="2847279"/>
                  </a:cubicBezTo>
                  <a:cubicBezTo>
                    <a:pt x="206353" y="2854676"/>
                    <a:pt x="215083" y="2866157"/>
                    <a:pt x="208389" y="2869504"/>
                  </a:cubicBezTo>
                  <a:cubicBezTo>
                    <a:pt x="190305" y="2878545"/>
                    <a:pt x="168173" y="2873737"/>
                    <a:pt x="148065" y="2875853"/>
                  </a:cubicBezTo>
                  <a:lnTo>
                    <a:pt x="129015" y="2872679"/>
                  </a:lnTo>
                  <a:cubicBezTo>
                    <a:pt x="114692" y="2870292"/>
                    <a:pt x="106402" y="2867258"/>
                    <a:pt x="94090" y="2863154"/>
                  </a:cubicBezTo>
                  <a:cubicBezTo>
                    <a:pt x="86850" y="2860741"/>
                    <a:pt x="81390" y="2854687"/>
                    <a:pt x="75039" y="2850454"/>
                  </a:cubicBezTo>
                  <a:cubicBezTo>
                    <a:pt x="76097" y="2847278"/>
                    <a:pt x="76718" y="2843922"/>
                    <a:pt x="78215" y="2840928"/>
                  </a:cubicBezTo>
                  <a:cubicBezTo>
                    <a:pt x="82635" y="2832088"/>
                    <a:pt x="87068" y="2828901"/>
                    <a:pt x="94090" y="2821879"/>
                  </a:cubicBezTo>
                  <a:cubicBezTo>
                    <a:pt x="99485" y="2816483"/>
                    <a:pt x="102557" y="2809179"/>
                    <a:pt x="106790" y="2802829"/>
                  </a:cubicBezTo>
                  <a:cubicBezTo>
                    <a:pt x="109965" y="2801771"/>
                    <a:pt x="113701" y="2801744"/>
                    <a:pt x="116315" y="2799654"/>
                  </a:cubicBezTo>
                  <a:cubicBezTo>
                    <a:pt x="119295" y="2797270"/>
                    <a:pt x="121161" y="2793636"/>
                    <a:pt x="122665" y="2790129"/>
                  </a:cubicBezTo>
                  <a:cubicBezTo>
                    <a:pt x="125248" y="2784101"/>
                    <a:pt x="125311" y="2761553"/>
                    <a:pt x="129015" y="2758379"/>
                  </a:cubicBezTo>
                  <a:close/>
                  <a:moveTo>
                    <a:pt x="506840" y="2656778"/>
                  </a:moveTo>
                  <a:cubicBezTo>
                    <a:pt x="506840" y="2656778"/>
                    <a:pt x="512636" y="2676032"/>
                    <a:pt x="516365" y="2685354"/>
                  </a:cubicBezTo>
                  <a:cubicBezTo>
                    <a:pt x="519002" y="2691946"/>
                    <a:pt x="526419" y="2701229"/>
                    <a:pt x="525890" y="2704404"/>
                  </a:cubicBezTo>
                  <a:cubicBezTo>
                    <a:pt x="525360" y="2707579"/>
                    <a:pt x="516838" y="2693459"/>
                    <a:pt x="513190" y="2704404"/>
                  </a:cubicBezTo>
                  <a:cubicBezTo>
                    <a:pt x="508956" y="2706520"/>
                    <a:pt x="505222" y="2710753"/>
                    <a:pt x="500490" y="2710754"/>
                  </a:cubicBezTo>
                  <a:cubicBezTo>
                    <a:pt x="486238" y="2710754"/>
                    <a:pt x="488563" y="2687586"/>
                    <a:pt x="487790" y="2682178"/>
                  </a:cubicBezTo>
                  <a:cubicBezTo>
                    <a:pt x="489687" y="2676487"/>
                    <a:pt x="493392" y="2663877"/>
                    <a:pt x="497315" y="2659954"/>
                  </a:cubicBezTo>
                  <a:cubicBezTo>
                    <a:pt x="499681" y="2657587"/>
                    <a:pt x="503665" y="2657837"/>
                    <a:pt x="506840" y="2656778"/>
                  </a:cubicBezTo>
                  <a:close/>
                  <a:moveTo>
                    <a:pt x="259189" y="2609154"/>
                  </a:moveTo>
                  <a:cubicBezTo>
                    <a:pt x="288771" y="2607113"/>
                    <a:pt x="318456" y="2611271"/>
                    <a:pt x="348090" y="2612329"/>
                  </a:cubicBezTo>
                  <a:cubicBezTo>
                    <a:pt x="356146" y="2636499"/>
                    <a:pt x="353127" y="2624815"/>
                    <a:pt x="357615" y="2647254"/>
                  </a:cubicBezTo>
                  <a:cubicBezTo>
                    <a:pt x="356557" y="2655721"/>
                    <a:pt x="357608" y="2664731"/>
                    <a:pt x="354440" y="2672654"/>
                  </a:cubicBezTo>
                  <a:cubicBezTo>
                    <a:pt x="353023" y="2676197"/>
                    <a:pt x="347613" y="2676305"/>
                    <a:pt x="344915" y="2679004"/>
                  </a:cubicBezTo>
                  <a:cubicBezTo>
                    <a:pt x="342217" y="2681701"/>
                    <a:pt x="341008" y="2685598"/>
                    <a:pt x="338565" y="2688528"/>
                  </a:cubicBezTo>
                  <a:cubicBezTo>
                    <a:pt x="335689" y="2691978"/>
                    <a:pt x="331915" y="2694605"/>
                    <a:pt x="329039" y="2698054"/>
                  </a:cubicBezTo>
                  <a:cubicBezTo>
                    <a:pt x="315811" y="2713928"/>
                    <a:pt x="330626" y="2702286"/>
                    <a:pt x="313165" y="2713929"/>
                  </a:cubicBezTo>
                  <a:cubicBezTo>
                    <a:pt x="308932" y="2712871"/>
                    <a:pt x="303258" y="2714106"/>
                    <a:pt x="300465" y="2710754"/>
                  </a:cubicBezTo>
                  <a:cubicBezTo>
                    <a:pt x="286371" y="2693841"/>
                    <a:pt x="293057" y="2710753"/>
                    <a:pt x="290940" y="2707579"/>
                  </a:cubicBezTo>
                  <a:cubicBezTo>
                    <a:pt x="288823" y="2704404"/>
                    <a:pt x="289660" y="2696757"/>
                    <a:pt x="287764" y="2691704"/>
                  </a:cubicBezTo>
                  <a:cubicBezTo>
                    <a:pt x="286424" y="2688131"/>
                    <a:pt x="282622" y="2685799"/>
                    <a:pt x="281415" y="2682179"/>
                  </a:cubicBezTo>
                  <a:cubicBezTo>
                    <a:pt x="277475" y="2670361"/>
                    <a:pt x="279833" y="2661554"/>
                    <a:pt x="275064" y="2650429"/>
                  </a:cubicBezTo>
                  <a:cubicBezTo>
                    <a:pt x="273517" y="2646818"/>
                    <a:pt x="260274" y="2629650"/>
                    <a:pt x="259190" y="2628204"/>
                  </a:cubicBezTo>
                  <a:cubicBezTo>
                    <a:pt x="258132" y="2625029"/>
                    <a:pt x="256015" y="2622026"/>
                    <a:pt x="256014" y="2618679"/>
                  </a:cubicBezTo>
                  <a:cubicBezTo>
                    <a:pt x="256015" y="2615332"/>
                    <a:pt x="255851" y="2609384"/>
                    <a:pt x="259189" y="2609154"/>
                  </a:cubicBezTo>
                  <a:close/>
                  <a:moveTo>
                    <a:pt x="117632" y="2460152"/>
                  </a:moveTo>
                  <a:cubicBezTo>
                    <a:pt x="131631" y="2459863"/>
                    <a:pt x="129015" y="2497632"/>
                    <a:pt x="132190" y="2501204"/>
                  </a:cubicBezTo>
                  <a:cubicBezTo>
                    <a:pt x="136422" y="2505966"/>
                    <a:pt x="126152" y="2502828"/>
                    <a:pt x="122665" y="2504379"/>
                  </a:cubicBezTo>
                  <a:cubicBezTo>
                    <a:pt x="115826" y="2507418"/>
                    <a:pt x="107848" y="2506496"/>
                    <a:pt x="100440" y="2507554"/>
                  </a:cubicBezTo>
                  <a:cubicBezTo>
                    <a:pt x="99382" y="2496970"/>
                    <a:pt x="90530" y="2484035"/>
                    <a:pt x="97265" y="2475803"/>
                  </a:cubicBezTo>
                  <a:cubicBezTo>
                    <a:pt x="106454" y="2464574"/>
                    <a:pt x="112966" y="2460248"/>
                    <a:pt x="117632" y="2460152"/>
                  </a:cubicBezTo>
                  <a:close/>
                  <a:moveTo>
                    <a:pt x="2814525" y="2447403"/>
                  </a:moveTo>
                  <a:cubicBezTo>
                    <a:pt x="2840193" y="2447678"/>
                    <a:pt x="2865648" y="2449157"/>
                    <a:pt x="2889404" y="2450919"/>
                  </a:cubicBezTo>
                  <a:cubicBezTo>
                    <a:pt x="2866059" y="2478241"/>
                    <a:pt x="2727933" y="2499521"/>
                    <a:pt x="2731773" y="2528352"/>
                  </a:cubicBezTo>
                  <a:cubicBezTo>
                    <a:pt x="2780102" y="2539427"/>
                    <a:pt x="2979457" y="2529359"/>
                    <a:pt x="3029296" y="2629540"/>
                  </a:cubicBezTo>
                  <a:cubicBezTo>
                    <a:pt x="3023255" y="2712605"/>
                    <a:pt x="2786143" y="2753382"/>
                    <a:pt x="2774061" y="2807752"/>
                  </a:cubicBezTo>
                  <a:cubicBezTo>
                    <a:pt x="2859327" y="2833427"/>
                    <a:pt x="3054843" y="2810773"/>
                    <a:pt x="3070636" y="2848529"/>
                  </a:cubicBezTo>
                  <a:cubicBezTo>
                    <a:pt x="2884996" y="2978916"/>
                    <a:pt x="2299134" y="2909947"/>
                    <a:pt x="2309830" y="2845509"/>
                  </a:cubicBezTo>
                  <a:cubicBezTo>
                    <a:pt x="2345262" y="2736769"/>
                    <a:pt x="2764303" y="2699013"/>
                    <a:pt x="2869208" y="2638602"/>
                  </a:cubicBezTo>
                  <a:cubicBezTo>
                    <a:pt x="2763800" y="2603729"/>
                    <a:pt x="2585898" y="2558285"/>
                    <a:pt x="2617925" y="2502268"/>
                  </a:cubicBezTo>
                  <a:cubicBezTo>
                    <a:pt x="2658610" y="2456583"/>
                    <a:pt x="2737523" y="2446577"/>
                    <a:pt x="2814525" y="2447403"/>
                  </a:cubicBezTo>
                  <a:close/>
                  <a:moveTo>
                    <a:pt x="860273" y="2249394"/>
                  </a:moveTo>
                  <a:cubicBezTo>
                    <a:pt x="780734" y="2249393"/>
                    <a:pt x="716256" y="2314719"/>
                    <a:pt x="716257" y="2395303"/>
                  </a:cubicBezTo>
                  <a:cubicBezTo>
                    <a:pt x="716257" y="2475886"/>
                    <a:pt x="780735" y="2541211"/>
                    <a:pt x="860273" y="2541212"/>
                  </a:cubicBezTo>
                  <a:cubicBezTo>
                    <a:pt x="939811" y="2541212"/>
                    <a:pt x="1004290" y="2475886"/>
                    <a:pt x="1004289" y="2395303"/>
                  </a:cubicBezTo>
                  <a:cubicBezTo>
                    <a:pt x="1004289" y="2314720"/>
                    <a:pt x="939811" y="2249393"/>
                    <a:pt x="860273" y="2249394"/>
                  </a:cubicBezTo>
                  <a:close/>
                  <a:moveTo>
                    <a:pt x="1599382" y="1876398"/>
                  </a:moveTo>
                  <a:lnTo>
                    <a:pt x="1616049" y="1950619"/>
                  </a:lnTo>
                  <a:lnTo>
                    <a:pt x="1548006" y="2003007"/>
                  </a:lnTo>
                  <a:lnTo>
                    <a:pt x="1493239" y="1890685"/>
                  </a:lnTo>
                  <a:lnTo>
                    <a:pt x="1599382" y="1876398"/>
                  </a:lnTo>
                  <a:close/>
                  <a:moveTo>
                    <a:pt x="1732390" y="1863029"/>
                  </a:moveTo>
                  <a:cubicBezTo>
                    <a:pt x="1736623" y="1863557"/>
                    <a:pt x="1737173" y="1865305"/>
                    <a:pt x="1738740" y="1869378"/>
                  </a:cubicBezTo>
                  <a:cubicBezTo>
                    <a:pt x="1759209" y="1922599"/>
                    <a:pt x="1747434" y="1911158"/>
                    <a:pt x="1732390" y="1901128"/>
                  </a:cubicBezTo>
                  <a:cubicBezTo>
                    <a:pt x="1724981" y="1900070"/>
                    <a:pt x="1717333" y="1900103"/>
                    <a:pt x="1710165" y="1897953"/>
                  </a:cubicBezTo>
                  <a:cubicBezTo>
                    <a:pt x="1697121" y="1894040"/>
                    <a:pt x="1698250" y="1884436"/>
                    <a:pt x="1694289" y="1872553"/>
                  </a:cubicBezTo>
                  <a:cubicBezTo>
                    <a:pt x="1694289" y="1872553"/>
                    <a:pt x="1706845" y="1867826"/>
                    <a:pt x="1713340" y="1866203"/>
                  </a:cubicBezTo>
                  <a:cubicBezTo>
                    <a:pt x="1719584" y="1864643"/>
                    <a:pt x="1728157" y="1862500"/>
                    <a:pt x="1732390" y="1863029"/>
                  </a:cubicBezTo>
                  <a:close/>
                  <a:moveTo>
                    <a:pt x="1000369" y="1732290"/>
                  </a:moveTo>
                  <a:cubicBezTo>
                    <a:pt x="981257" y="1733647"/>
                    <a:pt x="971602" y="1816951"/>
                    <a:pt x="978800" y="1918355"/>
                  </a:cubicBezTo>
                  <a:cubicBezTo>
                    <a:pt x="985998" y="2019759"/>
                    <a:pt x="1007325" y="2100864"/>
                    <a:pt x="1026437" y="2099505"/>
                  </a:cubicBezTo>
                  <a:cubicBezTo>
                    <a:pt x="1045547" y="2098149"/>
                    <a:pt x="1055203" y="2014846"/>
                    <a:pt x="1048005" y="1913443"/>
                  </a:cubicBezTo>
                  <a:cubicBezTo>
                    <a:pt x="1040806" y="1812038"/>
                    <a:pt x="1019480" y="1730934"/>
                    <a:pt x="1000369" y="1732290"/>
                  </a:cubicBezTo>
                  <a:close/>
                  <a:moveTo>
                    <a:pt x="1660555" y="1553217"/>
                  </a:moveTo>
                  <a:cubicBezTo>
                    <a:pt x="1686550" y="1569886"/>
                    <a:pt x="1683970" y="1607986"/>
                    <a:pt x="1738542" y="1603223"/>
                  </a:cubicBezTo>
                  <a:cubicBezTo>
                    <a:pt x="1690916" y="1664476"/>
                    <a:pt x="1724253" y="1678104"/>
                    <a:pt x="1717110" y="1715545"/>
                  </a:cubicBezTo>
                  <a:cubicBezTo>
                    <a:pt x="1674446" y="1660775"/>
                    <a:pt x="1650831" y="1667921"/>
                    <a:pt x="1617693" y="1644107"/>
                  </a:cubicBezTo>
                  <a:cubicBezTo>
                    <a:pt x="1670079" y="1618572"/>
                    <a:pt x="1646267" y="1583514"/>
                    <a:pt x="1660555" y="1553217"/>
                  </a:cubicBezTo>
                  <a:close/>
                  <a:moveTo>
                    <a:pt x="1119548" y="1458296"/>
                  </a:moveTo>
                  <a:cubicBezTo>
                    <a:pt x="1099714" y="1459705"/>
                    <a:pt x="1093132" y="1594637"/>
                    <a:pt x="1104848" y="1759674"/>
                  </a:cubicBezTo>
                  <a:cubicBezTo>
                    <a:pt x="1116563" y="1924712"/>
                    <a:pt x="1142139" y="2057361"/>
                    <a:pt x="1161974" y="2055952"/>
                  </a:cubicBezTo>
                  <a:cubicBezTo>
                    <a:pt x="1181807" y="2054544"/>
                    <a:pt x="1188389" y="1919613"/>
                    <a:pt x="1176673" y="1754575"/>
                  </a:cubicBezTo>
                  <a:cubicBezTo>
                    <a:pt x="1164959" y="1589537"/>
                    <a:pt x="1139382" y="1456889"/>
                    <a:pt x="1119548" y="1458296"/>
                  </a:cubicBezTo>
                  <a:close/>
                  <a:moveTo>
                    <a:pt x="578603" y="1457544"/>
                  </a:moveTo>
                  <a:cubicBezTo>
                    <a:pt x="600421" y="1457545"/>
                    <a:pt x="618108" y="1479308"/>
                    <a:pt x="618108" y="1506154"/>
                  </a:cubicBezTo>
                  <a:cubicBezTo>
                    <a:pt x="618108" y="1533002"/>
                    <a:pt x="600421" y="1554764"/>
                    <a:pt x="578603" y="1554764"/>
                  </a:cubicBezTo>
                  <a:cubicBezTo>
                    <a:pt x="556785" y="1554764"/>
                    <a:pt x="539098" y="1533001"/>
                    <a:pt x="539098" y="1506155"/>
                  </a:cubicBezTo>
                  <a:cubicBezTo>
                    <a:pt x="539098" y="1479307"/>
                    <a:pt x="556784" y="1457544"/>
                    <a:pt x="578603" y="1457544"/>
                  </a:cubicBezTo>
                  <a:close/>
                  <a:moveTo>
                    <a:pt x="1212801" y="1457091"/>
                  </a:moveTo>
                  <a:cubicBezTo>
                    <a:pt x="1194103" y="1461270"/>
                    <a:pt x="1196921" y="1545084"/>
                    <a:pt x="1219094" y="1644295"/>
                  </a:cubicBezTo>
                  <a:cubicBezTo>
                    <a:pt x="1241266" y="1743507"/>
                    <a:pt x="1274400" y="1820546"/>
                    <a:pt x="1293097" y="1816367"/>
                  </a:cubicBezTo>
                  <a:cubicBezTo>
                    <a:pt x="1311794" y="1812189"/>
                    <a:pt x="1308977" y="1728374"/>
                    <a:pt x="1286804" y="1629164"/>
                  </a:cubicBezTo>
                  <a:cubicBezTo>
                    <a:pt x="1264630" y="1529952"/>
                    <a:pt x="1231498" y="1452912"/>
                    <a:pt x="1212801" y="1457091"/>
                  </a:cubicBezTo>
                  <a:close/>
                  <a:moveTo>
                    <a:pt x="394346" y="1303027"/>
                  </a:moveTo>
                  <a:cubicBezTo>
                    <a:pt x="432995" y="1303027"/>
                    <a:pt x="464328" y="1341581"/>
                    <a:pt x="464328" y="1389139"/>
                  </a:cubicBezTo>
                  <a:cubicBezTo>
                    <a:pt x="464327" y="1436698"/>
                    <a:pt x="432995" y="1475251"/>
                    <a:pt x="394346" y="1475252"/>
                  </a:cubicBezTo>
                  <a:cubicBezTo>
                    <a:pt x="355696" y="1475252"/>
                    <a:pt x="324364" y="1436697"/>
                    <a:pt x="324364" y="1389139"/>
                  </a:cubicBezTo>
                  <a:cubicBezTo>
                    <a:pt x="324364" y="1341581"/>
                    <a:pt x="355696" y="1303028"/>
                    <a:pt x="394346" y="1303027"/>
                  </a:cubicBezTo>
                  <a:close/>
                  <a:moveTo>
                    <a:pt x="1584951" y="1184397"/>
                  </a:moveTo>
                  <a:cubicBezTo>
                    <a:pt x="1473561" y="1672303"/>
                    <a:pt x="1307408" y="2095915"/>
                    <a:pt x="1057908" y="2502857"/>
                  </a:cubicBezTo>
                  <a:cubicBezTo>
                    <a:pt x="1067809" y="2564715"/>
                    <a:pt x="1308691" y="2538466"/>
                    <a:pt x="1523378" y="2559844"/>
                  </a:cubicBezTo>
                  <a:cubicBezTo>
                    <a:pt x="1817328" y="2152900"/>
                    <a:pt x="1863627" y="1874545"/>
                    <a:pt x="1933739" y="1517606"/>
                  </a:cubicBezTo>
                  <a:lnTo>
                    <a:pt x="1584951" y="1184397"/>
                  </a:lnTo>
                  <a:close/>
                  <a:moveTo>
                    <a:pt x="405497" y="1063408"/>
                  </a:moveTo>
                  <a:cubicBezTo>
                    <a:pt x="416609" y="1098467"/>
                    <a:pt x="434864" y="1126383"/>
                    <a:pt x="438833" y="1168585"/>
                  </a:cubicBezTo>
                  <a:cubicBezTo>
                    <a:pt x="406627" y="1198747"/>
                    <a:pt x="417283" y="1250343"/>
                    <a:pt x="306496" y="1223354"/>
                  </a:cubicBezTo>
                  <a:cubicBezTo>
                    <a:pt x="270482" y="1218371"/>
                    <a:pt x="277913" y="1131609"/>
                    <a:pt x="251323" y="1105347"/>
                  </a:cubicBezTo>
                  <a:cubicBezTo>
                    <a:pt x="248545" y="1081467"/>
                    <a:pt x="271275" y="1109291"/>
                    <a:pt x="289827" y="1094364"/>
                  </a:cubicBezTo>
                  <a:cubicBezTo>
                    <a:pt x="321241" y="1119764"/>
                    <a:pt x="352652" y="1130877"/>
                    <a:pt x="405497" y="1063408"/>
                  </a:cubicBezTo>
                  <a:close/>
                  <a:moveTo>
                    <a:pt x="1358748" y="992093"/>
                  </a:moveTo>
                  <a:cubicBezTo>
                    <a:pt x="1279210" y="992094"/>
                    <a:pt x="1214732" y="1057419"/>
                    <a:pt x="1214732" y="1138002"/>
                  </a:cubicBezTo>
                  <a:cubicBezTo>
                    <a:pt x="1214732" y="1218585"/>
                    <a:pt x="1279209" y="1283912"/>
                    <a:pt x="1358747" y="1283911"/>
                  </a:cubicBezTo>
                  <a:cubicBezTo>
                    <a:pt x="1438285" y="1283911"/>
                    <a:pt x="1502763" y="1218585"/>
                    <a:pt x="1502763" y="1138003"/>
                  </a:cubicBezTo>
                  <a:cubicBezTo>
                    <a:pt x="1502764" y="1057420"/>
                    <a:pt x="1438286" y="992093"/>
                    <a:pt x="1358748" y="992093"/>
                  </a:cubicBezTo>
                  <a:close/>
                  <a:moveTo>
                    <a:pt x="1287889" y="812101"/>
                  </a:moveTo>
                  <a:cubicBezTo>
                    <a:pt x="1469434" y="879550"/>
                    <a:pt x="1425514" y="864108"/>
                    <a:pt x="1586339" y="926401"/>
                  </a:cubicBezTo>
                  <a:cubicBezTo>
                    <a:pt x="1586256" y="955737"/>
                    <a:pt x="1586173" y="985074"/>
                    <a:pt x="1586093" y="1014410"/>
                  </a:cubicBezTo>
                  <a:lnTo>
                    <a:pt x="2054578" y="1474785"/>
                  </a:lnTo>
                  <a:cubicBezTo>
                    <a:pt x="2006953" y="1911684"/>
                    <a:pt x="1819629" y="2354934"/>
                    <a:pt x="1597377" y="2671183"/>
                  </a:cubicBezTo>
                  <a:lnTo>
                    <a:pt x="967214" y="2653602"/>
                  </a:lnTo>
                  <a:cubicBezTo>
                    <a:pt x="911398" y="2674483"/>
                    <a:pt x="915396" y="2673955"/>
                    <a:pt x="891013" y="2704402"/>
                  </a:cubicBezTo>
                  <a:lnTo>
                    <a:pt x="585968" y="2572757"/>
                  </a:lnTo>
                  <a:cubicBezTo>
                    <a:pt x="678848" y="2360806"/>
                    <a:pt x="1157143" y="1144702"/>
                    <a:pt x="1287889" y="812101"/>
                  </a:cubicBezTo>
                  <a:close/>
                  <a:moveTo>
                    <a:pt x="843388" y="697804"/>
                  </a:moveTo>
                  <a:cubicBezTo>
                    <a:pt x="879371" y="699921"/>
                    <a:pt x="1045531" y="781412"/>
                    <a:pt x="1081514" y="783529"/>
                  </a:cubicBezTo>
                  <a:lnTo>
                    <a:pt x="1119950" y="731107"/>
                  </a:lnTo>
                  <a:lnTo>
                    <a:pt x="1221478" y="768758"/>
                  </a:lnTo>
                  <a:lnTo>
                    <a:pt x="523973" y="2544684"/>
                  </a:lnTo>
                  <a:lnTo>
                    <a:pt x="431971" y="2500684"/>
                  </a:lnTo>
                  <a:cubicBezTo>
                    <a:pt x="439994" y="2480749"/>
                    <a:pt x="425791" y="2454465"/>
                    <a:pt x="433814" y="2434530"/>
                  </a:cubicBezTo>
                  <a:cubicBezTo>
                    <a:pt x="440164" y="2413363"/>
                    <a:pt x="230613" y="2347744"/>
                    <a:pt x="198863" y="2304353"/>
                  </a:cubicBezTo>
                  <a:cubicBezTo>
                    <a:pt x="218971" y="2227094"/>
                    <a:pt x="239080" y="2168888"/>
                    <a:pt x="275064" y="2101154"/>
                  </a:cubicBezTo>
                  <a:cubicBezTo>
                    <a:pt x="301522" y="2052471"/>
                    <a:pt x="524830" y="2206988"/>
                    <a:pt x="551289" y="2158304"/>
                  </a:cubicBezTo>
                  <a:cubicBezTo>
                    <a:pt x="671938" y="1793179"/>
                    <a:pt x="856088" y="1440754"/>
                    <a:pt x="976738" y="1075629"/>
                  </a:cubicBezTo>
                  <a:cubicBezTo>
                    <a:pt x="986263" y="1017421"/>
                    <a:pt x="760838" y="959212"/>
                    <a:pt x="735438" y="901004"/>
                  </a:cubicBezTo>
                  <a:cubicBezTo>
                    <a:pt x="784121" y="815279"/>
                    <a:pt x="778830" y="742254"/>
                    <a:pt x="843388" y="697804"/>
                  </a:cubicBezTo>
                  <a:close/>
                  <a:moveTo>
                    <a:pt x="242980" y="112486"/>
                  </a:moveTo>
                  <a:cubicBezTo>
                    <a:pt x="311230" y="112485"/>
                    <a:pt x="369786" y="158504"/>
                    <a:pt x="394801" y="224085"/>
                  </a:cubicBezTo>
                  <a:lnTo>
                    <a:pt x="400738" y="256697"/>
                  </a:lnTo>
                  <a:lnTo>
                    <a:pt x="440959" y="226623"/>
                  </a:lnTo>
                  <a:cubicBezTo>
                    <a:pt x="460671" y="217377"/>
                    <a:pt x="482344" y="212265"/>
                    <a:pt x="505094" y="212264"/>
                  </a:cubicBezTo>
                  <a:cubicBezTo>
                    <a:pt x="573342" y="212264"/>
                    <a:pt x="631901" y="258283"/>
                    <a:pt x="656915" y="323864"/>
                  </a:cubicBezTo>
                  <a:lnTo>
                    <a:pt x="663539" y="360256"/>
                  </a:lnTo>
                  <a:lnTo>
                    <a:pt x="673915" y="343187"/>
                  </a:lnTo>
                  <a:cubicBezTo>
                    <a:pt x="692919" y="322113"/>
                    <a:pt x="719171" y="309078"/>
                    <a:pt x="748170" y="309079"/>
                  </a:cubicBezTo>
                  <a:cubicBezTo>
                    <a:pt x="806165" y="309078"/>
                    <a:pt x="853181" y="361217"/>
                    <a:pt x="853181" y="425533"/>
                  </a:cubicBezTo>
                  <a:cubicBezTo>
                    <a:pt x="853180" y="489849"/>
                    <a:pt x="806166" y="541989"/>
                    <a:pt x="748169" y="541989"/>
                  </a:cubicBezTo>
                  <a:cubicBezTo>
                    <a:pt x="733670" y="541989"/>
                    <a:pt x="719858" y="538729"/>
                    <a:pt x="707295" y="532836"/>
                  </a:cubicBezTo>
                  <a:lnTo>
                    <a:pt x="696429" y="524713"/>
                  </a:lnTo>
                  <a:lnTo>
                    <a:pt x="691585" y="551323"/>
                  </a:lnTo>
                  <a:cubicBezTo>
                    <a:pt x="675643" y="593121"/>
                    <a:pt x="638323" y="622449"/>
                    <a:pt x="594826" y="622449"/>
                  </a:cubicBezTo>
                  <a:lnTo>
                    <a:pt x="568123" y="616471"/>
                  </a:lnTo>
                  <a:cubicBezTo>
                    <a:pt x="568025" y="617011"/>
                    <a:pt x="567926" y="617552"/>
                    <a:pt x="567828" y="618092"/>
                  </a:cubicBezTo>
                  <a:cubicBezTo>
                    <a:pt x="559856" y="638990"/>
                    <a:pt x="546542" y="656772"/>
                    <a:pt x="529782" y="669328"/>
                  </a:cubicBezTo>
                  <a:lnTo>
                    <a:pt x="518483" y="675352"/>
                  </a:lnTo>
                  <a:lnTo>
                    <a:pt x="524696" y="685570"/>
                  </a:lnTo>
                  <a:cubicBezTo>
                    <a:pt x="530010" y="699502"/>
                    <a:pt x="532948" y="714821"/>
                    <a:pt x="532948" y="730900"/>
                  </a:cubicBezTo>
                  <a:cubicBezTo>
                    <a:pt x="532948" y="779136"/>
                    <a:pt x="506502" y="820524"/>
                    <a:pt x="468812" y="838202"/>
                  </a:cubicBezTo>
                  <a:lnTo>
                    <a:pt x="452434" y="841869"/>
                  </a:lnTo>
                  <a:lnTo>
                    <a:pt x="448649" y="862662"/>
                  </a:lnTo>
                  <a:cubicBezTo>
                    <a:pt x="438021" y="890525"/>
                    <a:pt x="417892" y="912849"/>
                    <a:pt x="392765" y="924634"/>
                  </a:cubicBezTo>
                  <a:lnTo>
                    <a:pt x="358642" y="932274"/>
                  </a:lnTo>
                  <a:lnTo>
                    <a:pt x="366018" y="972796"/>
                  </a:lnTo>
                  <a:cubicBezTo>
                    <a:pt x="366019" y="1037112"/>
                    <a:pt x="319003" y="1089252"/>
                    <a:pt x="261008" y="1089251"/>
                  </a:cubicBezTo>
                  <a:cubicBezTo>
                    <a:pt x="203012" y="1089251"/>
                    <a:pt x="155996" y="1037112"/>
                    <a:pt x="155996" y="972797"/>
                  </a:cubicBezTo>
                  <a:cubicBezTo>
                    <a:pt x="155997" y="924559"/>
                    <a:pt x="182443" y="883172"/>
                    <a:pt x="220133" y="865493"/>
                  </a:cubicBezTo>
                  <a:lnTo>
                    <a:pt x="254256" y="857853"/>
                  </a:lnTo>
                  <a:lnTo>
                    <a:pt x="246879" y="817332"/>
                  </a:lnTo>
                  <a:cubicBezTo>
                    <a:pt x="246879" y="769095"/>
                    <a:pt x="273325" y="727707"/>
                    <a:pt x="311015" y="710029"/>
                  </a:cubicBezTo>
                  <a:lnTo>
                    <a:pt x="327394" y="706361"/>
                  </a:lnTo>
                  <a:lnTo>
                    <a:pt x="331178" y="685570"/>
                  </a:lnTo>
                  <a:cubicBezTo>
                    <a:pt x="336493" y="671637"/>
                    <a:pt x="344181" y="659091"/>
                    <a:pt x="353683" y="648553"/>
                  </a:cubicBezTo>
                  <a:lnTo>
                    <a:pt x="380150" y="628764"/>
                  </a:lnTo>
                  <a:lnTo>
                    <a:pt x="374311" y="618091"/>
                  </a:lnTo>
                  <a:cubicBezTo>
                    <a:pt x="374165" y="617288"/>
                    <a:pt x="374018" y="616484"/>
                    <a:pt x="373872" y="615681"/>
                  </a:cubicBezTo>
                  <a:lnTo>
                    <a:pt x="369166" y="616734"/>
                  </a:lnTo>
                  <a:cubicBezTo>
                    <a:pt x="353098" y="616734"/>
                    <a:pt x="337599" y="614025"/>
                    <a:pt x="323023" y="608997"/>
                  </a:cubicBezTo>
                  <a:lnTo>
                    <a:pt x="299293" y="596346"/>
                  </a:lnTo>
                  <a:lnTo>
                    <a:pt x="298158" y="602581"/>
                  </a:lnTo>
                  <a:cubicBezTo>
                    <a:pt x="274601" y="664346"/>
                    <a:pt x="219452" y="707684"/>
                    <a:pt x="155175" y="707684"/>
                  </a:cubicBezTo>
                  <a:cubicBezTo>
                    <a:pt x="69475" y="707684"/>
                    <a:pt x="0" y="630638"/>
                    <a:pt x="0" y="535598"/>
                  </a:cubicBezTo>
                  <a:cubicBezTo>
                    <a:pt x="0" y="464316"/>
                    <a:pt x="39078" y="403158"/>
                    <a:pt x="94774" y="377034"/>
                  </a:cubicBezTo>
                  <a:lnTo>
                    <a:pt x="97290" y="376470"/>
                  </a:lnTo>
                  <a:lnTo>
                    <a:pt x="85618" y="349547"/>
                  </a:lnTo>
                  <a:cubicBezTo>
                    <a:pt x="80804" y="332383"/>
                    <a:pt x="78211" y="314132"/>
                    <a:pt x="78211" y="295210"/>
                  </a:cubicBezTo>
                  <a:cubicBezTo>
                    <a:pt x="78211" y="194295"/>
                    <a:pt x="151981" y="112485"/>
                    <a:pt x="242980" y="112486"/>
                  </a:cubicBezTo>
                  <a:close/>
                  <a:moveTo>
                    <a:pt x="744717" y="7286"/>
                  </a:moveTo>
                  <a:cubicBezTo>
                    <a:pt x="784487" y="7286"/>
                    <a:pt x="816725" y="46957"/>
                    <a:pt x="816726" y="95892"/>
                  </a:cubicBezTo>
                  <a:cubicBezTo>
                    <a:pt x="816725" y="144826"/>
                    <a:pt x="784486" y="184497"/>
                    <a:pt x="744717" y="184496"/>
                  </a:cubicBezTo>
                  <a:cubicBezTo>
                    <a:pt x="704949" y="184496"/>
                    <a:pt x="672710" y="144827"/>
                    <a:pt x="672710" y="95892"/>
                  </a:cubicBezTo>
                  <a:cubicBezTo>
                    <a:pt x="672710" y="46956"/>
                    <a:pt x="704949" y="7287"/>
                    <a:pt x="744717" y="7286"/>
                  </a:cubicBezTo>
                  <a:close/>
                  <a:moveTo>
                    <a:pt x="468892" y="0"/>
                  </a:moveTo>
                  <a:cubicBezTo>
                    <a:pt x="495820" y="0"/>
                    <a:pt x="517649" y="26862"/>
                    <a:pt x="517648" y="59995"/>
                  </a:cubicBezTo>
                  <a:cubicBezTo>
                    <a:pt x="517649" y="93129"/>
                    <a:pt x="495820" y="119991"/>
                    <a:pt x="468892" y="119990"/>
                  </a:cubicBezTo>
                  <a:cubicBezTo>
                    <a:pt x="441963" y="119990"/>
                    <a:pt x="420134" y="93130"/>
                    <a:pt x="420135" y="59995"/>
                  </a:cubicBezTo>
                  <a:cubicBezTo>
                    <a:pt x="420135" y="26861"/>
                    <a:pt x="441963" y="1"/>
                    <a:pt x="468892" y="0"/>
                  </a:cubicBez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34" name="Line 566"/>
          <p:cNvSpPr/>
          <p:nvPr/>
        </p:nvSpPr>
        <p:spPr>
          <a:xfrm>
            <a:off x="753480" y="3749400"/>
            <a:ext cx="6789600" cy="0"/>
          </a:xfrm>
          <a:prstGeom prst="line">
            <a:avLst/>
          </a:prstGeom>
          <a:ln w="19080" cap="rnd">
            <a:solidFill>
              <a:srgbClr val="0C183B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35" name="Group 567"/>
          <p:cNvGrpSpPr/>
          <p:nvPr/>
        </p:nvGrpSpPr>
        <p:grpSpPr>
          <a:xfrm>
            <a:off x="4748040" y="1420560"/>
            <a:ext cx="392040" cy="415440"/>
            <a:chOff x="4748040" y="1420560"/>
            <a:chExt cx="392040" cy="415440"/>
          </a:xfrm>
        </p:grpSpPr>
        <p:pic>
          <p:nvPicPr>
            <p:cNvPr id="2736" name="Рисунок 1139"/>
            <p:cNvPicPr/>
            <p:nvPr/>
          </p:nvPicPr>
          <p:blipFill>
            <a:blip r:embed="rId6"/>
            <a:stretch/>
          </p:blipFill>
          <p:spPr>
            <a:xfrm>
              <a:off x="4748040" y="1424880"/>
              <a:ext cx="208800" cy="406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37" name="Рисунок 591"/>
            <p:cNvPicPr/>
            <p:nvPr/>
          </p:nvPicPr>
          <p:blipFill>
            <a:blip r:embed="rId7"/>
            <a:stretch/>
          </p:blipFill>
          <p:spPr>
            <a:xfrm>
              <a:off x="4961160" y="1420560"/>
              <a:ext cx="178920" cy="4154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38" name="Group 568"/>
          <p:cNvGrpSpPr/>
          <p:nvPr/>
        </p:nvGrpSpPr>
        <p:grpSpPr>
          <a:xfrm>
            <a:off x="4791240" y="382320"/>
            <a:ext cx="305280" cy="357480"/>
            <a:chOff x="4791240" y="382320"/>
            <a:chExt cx="305280" cy="357480"/>
          </a:xfrm>
        </p:grpSpPr>
        <p:sp>
          <p:nvSpPr>
            <p:cNvPr id="2739" name="CustomShape 569"/>
            <p:cNvSpPr/>
            <p:nvPr/>
          </p:nvSpPr>
          <p:spPr>
            <a:xfrm>
              <a:off x="4937040" y="382320"/>
              <a:ext cx="84600" cy="41400"/>
            </a:xfrm>
            <a:custGeom>
              <a:avLst/>
              <a:gdLst/>
              <a:ahLst/>
              <a:cxnLst/>
              <a:rect l="l" t="t" r="r" b="b"/>
              <a:pathLst>
                <a:path w="468267" h="230185">
                  <a:moveTo>
                    <a:pt x="0" y="158747"/>
                  </a:moveTo>
                  <a:lnTo>
                    <a:pt x="468267" y="230185"/>
                  </a:lnTo>
                  <a:cubicBezTo>
                    <a:pt x="466165" y="179651"/>
                    <a:pt x="430726" y="19578"/>
                    <a:pt x="240506" y="0"/>
                  </a:cubicBezTo>
                  <a:cubicBezTo>
                    <a:pt x="62706" y="10053"/>
                    <a:pt x="27781" y="115356"/>
                    <a:pt x="0" y="158747"/>
                  </a:cubicBezTo>
                  <a:close/>
                </a:path>
              </a:pathLst>
            </a:custGeom>
            <a:solidFill>
              <a:srgbClr val="0C183B"/>
            </a:solidFill>
            <a:ln w="32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0" name="CustomShape 570"/>
            <p:cNvSpPr/>
            <p:nvPr/>
          </p:nvSpPr>
          <p:spPr>
            <a:xfrm>
              <a:off x="4936320" y="417600"/>
              <a:ext cx="85680" cy="64800"/>
            </a:xfrm>
            <a:custGeom>
              <a:avLst/>
              <a:gdLst/>
              <a:ahLst/>
              <a:cxnLst/>
              <a:rect l="l" t="t" r="r" b="b"/>
              <a:pathLst>
                <a:path w="474815" h="359835">
                  <a:moveTo>
                    <a:pt x="0" y="0"/>
                  </a:moveTo>
                  <a:lnTo>
                    <a:pt x="474815" y="69056"/>
                  </a:lnTo>
                  <a:lnTo>
                    <a:pt x="417664" y="124621"/>
                  </a:lnTo>
                  <a:cubicBezTo>
                    <a:pt x="295349" y="114125"/>
                    <a:pt x="337342" y="120299"/>
                    <a:pt x="229315" y="112184"/>
                  </a:cubicBezTo>
                  <a:cubicBezTo>
                    <a:pt x="253127" y="217752"/>
                    <a:pt x="253128" y="251882"/>
                    <a:pt x="279321" y="355070"/>
                  </a:cubicBezTo>
                  <a:cubicBezTo>
                    <a:pt x="243602" y="353482"/>
                    <a:pt x="267416" y="354279"/>
                    <a:pt x="243603" y="359835"/>
                  </a:cubicBezTo>
                  <a:cubicBezTo>
                    <a:pt x="226140" y="274903"/>
                    <a:pt x="215823" y="187590"/>
                    <a:pt x="198359" y="102658"/>
                  </a:cubicBezTo>
                  <a:lnTo>
                    <a:pt x="52388" y="96046"/>
                  </a:lnTo>
                  <a:cubicBezTo>
                    <a:pt x="15875" y="90225"/>
                    <a:pt x="795" y="51065"/>
                    <a:pt x="0" y="0"/>
                  </a:cubicBezTo>
                  <a:close/>
                </a:path>
              </a:pathLst>
            </a:custGeom>
            <a:solidFill>
              <a:srgbClr val="0C183B"/>
            </a:solidFill>
            <a:ln w="32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1" name="CustomShape 571"/>
            <p:cNvSpPr/>
            <p:nvPr/>
          </p:nvSpPr>
          <p:spPr>
            <a:xfrm>
              <a:off x="4941000" y="440640"/>
              <a:ext cx="32400" cy="42480"/>
            </a:xfrm>
            <a:custGeom>
              <a:avLst/>
              <a:gdLst/>
              <a:ahLst/>
              <a:cxnLst/>
              <a:rect l="l" t="t" r="r" b="b"/>
              <a:pathLst>
                <a:path w="181069" h="236476">
                  <a:moveTo>
                    <a:pt x="1482" y="0"/>
                  </a:moveTo>
                  <a:lnTo>
                    <a:pt x="140588" y="11906"/>
                  </a:lnTo>
                  <a:lnTo>
                    <a:pt x="181069" y="236476"/>
                  </a:lnTo>
                  <a:cubicBezTo>
                    <a:pt x="4525" y="207658"/>
                    <a:pt x="-5331" y="90732"/>
                    <a:pt x="1482" y="0"/>
                  </a:cubicBezTo>
                  <a:close/>
                </a:path>
              </a:pathLst>
            </a:custGeom>
            <a:solidFill>
              <a:srgbClr val="0C183B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2" name="CustomShape 572"/>
            <p:cNvSpPr/>
            <p:nvPr/>
          </p:nvSpPr>
          <p:spPr>
            <a:xfrm>
              <a:off x="4984200" y="443160"/>
              <a:ext cx="24840" cy="35280"/>
            </a:xfrm>
            <a:custGeom>
              <a:avLst/>
              <a:gdLst/>
              <a:ahLst/>
              <a:cxnLst/>
              <a:rect l="l" t="t" r="r" b="b"/>
              <a:pathLst>
                <a:path w="139848" h="198376">
                  <a:moveTo>
                    <a:pt x="0" y="0"/>
                  </a:moveTo>
                  <a:lnTo>
                    <a:pt x="139106" y="11906"/>
                  </a:lnTo>
                  <a:cubicBezTo>
                    <a:pt x="143868" y="75650"/>
                    <a:pt x="127200" y="146538"/>
                    <a:pt x="46237" y="198376"/>
                  </a:cubicBezTo>
                  <a:cubicBezTo>
                    <a:pt x="29237" y="100502"/>
                    <a:pt x="17000" y="102637"/>
                    <a:pt x="0" y="0"/>
                  </a:cubicBezTo>
                  <a:close/>
                </a:path>
              </a:pathLst>
            </a:custGeom>
            <a:solidFill>
              <a:srgbClr val="0C183B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3" name="CustomShape 573"/>
            <p:cNvSpPr/>
            <p:nvPr/>
          </p:nvSpPr>
          <p:spPr>
            <a:xfrm>
              <a:off x="4884840" y="483480"/>
              <a:ext cx="156600" cy="221760"/>
            </a:xfrm>
            <a:custGeom>
              <a:avLst/>
              <a:gdLst/>
              <a:ahLst/>
              <a:cxnLst/>
              <a:rect l="l" t="t" r="r" b="b"/>
              <a:pathLst>
                <a:path w="862476" h="1220611">
                  <a:moveTo>
                    <a:pt x="226219" y="38744"/>
                  </a:moveTo>
                  <a:cubicBezTo>
                    <a:pt x="369349" y="-50950"/>
                    <a:pt x="412465" y="37950"/>
                    <a:pt x="448438" y="76844"/>
                  </a:cubicBezTo>
                  <a:cubicBezTo>
                    <a:pt x="449448" y="147648"/>
                    <a:pt x="448077" y="135109"/>
                    <a:pt x="458612" y="189244"/>
                  </a:cubicBezTo>
                  <a:cubicBezTo>
                    <a:pt x="499887" y="260682"/>
                    <a:pt x="519731" y="260682"/>
                    <a:pt x="577675" y="336882"/>
                  </a:cubicBezTo>
                  <a:cubicBezTo>
                    <a:pt x="694356" y="370220"/>
                    <a:pt x="718168" y="372600"/>
                    <a:pt x="832468" y="415463"/>
                  </a:cubicBezTo>
                  <a:cubicBezTo>
                    <a:pt x="845961" y="442451"/>
                    <a:pt x="909462" y="500394"/>
                    <a:pt x="796750" y="527382"/>
                  </a:cubicBezTo>
                  <a:cubicBezTo>
                    <a:pt x="718962" y="509919"/>
                    <a:pt x="610220" y="473408"/>
                    <a:pt x="511000" y="441657"/>
                  </a:cubicBezTo>
                  <a:cubicBezTo>
                    <a:pt x="463375" y="404351"/>
                    <a:pt x="356218" y="233694"/>
                    <a:pt x="299068" y="196388"/>
                  </a:cubicBezTo>
                  <a:cubicBezTo>
                    <a:pt x="276050" y="294813"/>
                    <a:pt x="329231" y="252743"/>
                    <a:pt x="368125" y="334500"/>
                  </a:cubicBezTo>
                  <a:cubicBezTo>
                    <a:pt x="317903" y="418062"/>
                    <a:pt x="289110" y="473050"/>
                    <a:pt x="250794" y="549469"/>
                  </a:cubicBezTo>
                  <a:cubicBezTo>
                    <a:pt x="266885" y="612750"/>
                    <a:pt x="430615" y="1030839"/>
                    <a:pt x="460994" y="1129838"/>
                  </a:cubicBezTo>
                  <a:cubicBezTo>
                    <a:pt x="454645" y="1222707"/>
                    <a:pt x="362568" y="1248900"/>
                    <a:pt x="294306" y="1186987"/>
                  </a:cubicBezTo>
                  <a:cubicBezTo>
                    <a:pt x="216841" y="868912"/>
                    <a:pt x="122708" y="719906"/>
                    <a:pt x="0" y="506607"/>
                  </a:cubicBezTo>
                  <a:cubicBezTo>
                    <a:pt x="39687" y="350653"/>
                    <a:pt x="150813" y="194698"/>
                    <a:pt x="226219" y="38744"/>
                  </a:cubicBezTo>
                  <a:close/>
                </a:path>
              </a:pathLst>
            </a:custGeom>
            <a:solidFill>
              <a:srgbClr val="0C183B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4" name="CustomShape 574"/>
            <p:cNvSpPr/>
            <p:nvPr/>
          </p:nvSpPr>
          <p:spPr>
            <a:xfrm>
              <a:off x="4934880" y="573840"/>
              <a:ext cx="66960" cy="30600"/>
            </a:xfrm>
            <a:custGeom>
              <a:avLst/>
              <a:gdLst/>
              <a:ahLst/>
              <a:cxnLst/>
              <a:rect l="l" t="t" r="r" b="b"/>
              <a:pathLst>
                <a:path w="370635" h="172586">
                  <a:moveTo>
                    <a:pt x="0" y="59531"/>
                  </a:moveTo>
                  <a:lnTo>
                    <a:pt x="39642" y="0"/>
                  </a:lnTo>
                  <a:cubicBezTo>
                    <a:pt x="407148" y="48003"/>
                    <a:pt x="329360" y="79339"/>
                    <a:pt x="370635" y="129724"/>
                  </a:cubicBezTo>
                  <a:lnTo>
                    <a:pt x="54769" y="172586"/>
                  </a:lnTo>
                  <a:lnTo>
                    <a:pt x="0" y="59531"/>
                  </a:lnTo>
                  <a:close/>
                </a:path>
              </a:pathLst>
            </a:custGeom>
            <a:solidFill>
              <a:srgbClr val="0C183B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5" name="CustomShape 575"/>
            <p:cNvSpPr/>
            <p:nvPr/>
          </p:nvSpPr>
          <p:spPr>
            <a:xfrm>
              <a:off x="5031000" y="672480"/>
              <a:ext cx="12240" cy="12240"/>
            </a:xfrm>
            <a:prstGeom prst="ellipse">
              <a:avLst/>
            </a:pr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6" name="CustomShape 576"/>
            <p:cNvSpPr/>
            <p:nvPr/>
          </p:nvSpPr>
          <p:spPr>
            <a:xfrm>
              <a:off x="4846320" y="671760"/>
              <a:ext cx="12240" cy="12240"/>
            </a:xfrm>
            <a:prstGeom prst="ellipse">
              <a:avLst/>
            </a:pr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7" name="CustomShape 577"/>
            <p:cNvSpPr/>
            <p:nvPr/>
          </p:nvSpPr>
          <p:spPr>
            <a:xfrm rot="2958000">
              <a:off x="4876560" y="617040"/>
              <a:ext cx="8640" cy="66240"/>
            </a:xfrm>
            <a:custGeom>
              <a:avLst/>
              <a:gdLst/>
              <a:ahLst/>
              <a:cxnLst/>
              <a:rect l="l" t="t" r="r" b="b"/>
              <a:pathLst>
                <a:path w="51104" h="368235">
                  <a:moveTo>
                    <a:pt x="0" y="4911"/>
                  </a:moveTo>
                  <a:lnTo>
                    <a:pt x="33943" y="0"/>
                  </a:lnTo>
                  <a:lnTo>
                    <a:pt x="51104" y="368235"/>
                  </a:lnTo>
                  <a:lnTo>
                    <a:pt x="20016" y="366179"/>
                  </a:lnTo>
                  <a:lnTo>
                    <a:pt x="0" y="4911"/>
                  </a:ln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8" name="CustomShape 578"/>
            <p:cNvSpPr/>
            <p:nvPr/>
          </p:nvSpPr>
          <p:spPr>
            <a:xfrm rot="2958000">
              <a:off x="4950360" y="587880"/>
              <a:ext cx="107640" cy="88920"/>
            </a:xfrm>
            <a:custGeom>
              <a:avLst/>
              <a:gdLst/>
              <a:ahLst/>
              <a:cxnLst/>
              <a:rect l="l" t="t" r="r" b="b"/>
              <a:pathLst>
                <a:path w="595341" h="492390">
                  <a:moveTo>
                    <a:pt x="113172" y="31272"/>
                  </a:moveTo>
                  <a:lnTo>
                    <a:pt x="138378" y="0"/>
                  </a:lnTo>
                  <a:cubicBezTo>
                    <a:pt x="192415" y="65235"/>
                    <a:pt x="532493" y="206913"/>
                    <a:pt x="595341" y="254600"/>
                  </a:cubicBezTo>
                  <a:cubicBezTo>
                    <a:pt x="577113" y="289178"/>
                    <a:pt x="592586" y="255371"/>
                    <a:pt x="579016" y="284533"/>
                  </a:cubicBezTo>
                  <a:cubicBezTo>
                    <a:pt x="504097" y="246260"/>
                    <a:pt x="297065" y="135175"/>
                    <a:pt x="242002" y="113984"/>
                  </a:cubicBezTo>
                  <a:lnTo>
                    <a:pt x="256051" y="492390"/>
                  </a:lnTo>
                  <a:lnTo>
                    <a:pt x="224963" y="490334"/>
                  </a:lnTo>
                  <a:cubicBezTo>
                    <a:pt x="207899" y="421752"/>
                    <a:pt x="221795" y="225891"/>
                    <a:pt x="204731" y="157309"/>
                  </a:cubicBezTo>
                  <a:cubicBezTo>
                    <a:pt x="187041" y="131621"/>
                    <a:pt x="86270" y="348573"/>
                    <a:pt x="36396" y="411419"/>
                  </a:cubicBezTo>
                  <a:cubicBezTo>
                    <a:pt x="10158" y="399320"/>
                    <a:pt x="38369" y="415211"/>
                    <a:pt x="0" y="398957"/>
                  </a:cubicBezTo>
                  <a:cubicBezTo>
                    <a:pt x="57328" y="307971"/>
                    <a:pt x="139251" y="184744"/>
                    <a:pt x="194774" y="92204"/>
                  </a:cubicBezTo>
                  <a:cubicBezTo>
                    <a:pt x="135248" y="46180"/>
                    <a:pt x="140204" y="49344"/>
                    <a:pt x="113172" y="31272"/>
                  </a:cubicBez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9" name="CustomShape 579"/>
            <p:cNvSpPr/>
            <p:nvPr/>
          </p:nvSpPr>
          <p:spPr>
            <a:xfrm rot="4216800">
              <a:off x="4964400" y="611640"/>
              <a:ext cx="7560" cy="24480"/>
            </a:xfrm>
            <a:prstGeom prst="triangle">
              <a:avLst>
                <a:gd name="adj" fmla="val 50000"/>
              </a:avLst>
            </a:pr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0" name="CustomShape 580"/>
            <p:cNvSpPr/>
            <p:nvPr/>
          </p:nvSpPr>
          <p:spPr>
            <a:xfrm rot="5637000">
              <a:off x="4881600" y="643680"/>
              <a:ext cx="26640" cy="77040"/>
            </a:xfrm>
            <a:custGeom>
              <a:avLst/>
              <a:gdLst/>
              <a:ahLst/>
              <a:cxnLst/>
              <a:rect l="l" t="t" r="r" b="b"/>
              <a:pathLst>
                <a:path w="149296" h="426076">
                  <a:moveTo>
                    <a:pt x="0" y="63002"/>
                  </a:moveTo>
                  <a:lnTo>
                    <a:pt x="149276" y="0"/>
                  </a:lnTo>
                  <a:cubicBezTo>
                    <a:pt x="150204" y="18564"/>
                    <a:pt x="119435" y="96603"/>
                    <a:pt x="80056" y="84535"/>
                  </a:cubicBezTo>
                  <a:lnTo>
                    <a:pt x="89277" y="426076"/>
                  </a:lnTo>
                  <a:lnTo>
                    <a:pt x="58189" y="424020"/>
                  </a:lnTo>
                  <a:cubicBezTo>
                    <a:pt x="41696" y="323640"/>
                    <a:pt x="56657" y="194830"/>
                    <a:pt x="40164" y="94450"/>
                  </a:cubicBezTo>
                  <a:lnTo>
                    <a:pt x="0" y="63002"/>
                  </a:ln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1" name="CustomShape 581"/>
            <p:cNvSpPr/>
            <p:nvPr/>
          </p:nvSpPr>
          <p:spPr>
            <a:xfrm>
              <a:off x="4938480" y="708480"/>
              <a:ext cx="25920" cy="6840"/>
            </a:xfrm>
            <a:custGeom>
              <a:avLst/>
              <a:gdLst/>
              <a:ahLst/>
              <a:cxnLst/>
              <a:rect l="l" t="t" r="r" b="b"/>
              <a:pathLst>
                <a:path w="146382" h="40960">
                  <a:moveTo>
                    <a:pt x="0" y="9524"/>
                  </a:moveTo>
                  <a:cubicBezTo>
                    <a:pt x="57526" y="58736"/>
                    <a:pt x="131720" y="46037"/>
                    <a:pt x="146382" y="0"/>
                  </a:cubicBezTo>
                  <a:cubicBezTo>
                    <a:pt x="76950" y="36513"/>
                    <a:pt x="88481" y="23019"/>
                    <a:pt x="0" y="9524"/>
                  </a:cubicBezTo>
                  <a:close/>
                </a:path>
              </a:pathLst>
            </a:cu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2" name="CustomShape 582"/>
            <p:cNvSpPr/>
            <p:nvPr/>
          </p:nvSpPr>
          <p:spPr>
            <a:xfrm>
              <a:off x="4791240" y="615600"/>
              <a:ext cx="120600" cy="122760"/>
            </a:xfrm>
            <a:prstGeom prst="donut">
              <a:avLst>
                <a:gd name="adj" fmla="val 8441"/>
              </a:avLst>
            </a:pr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3" name="CustomShape 583"/>
            <p:cNvSpPr/>
            <p:nvPr/>
          </p:nvSpPr>
          <p:spPr>
            <a:xfrm>
              <a:off x="4975920" y="617040"/>
              <a:ext cx="120600" cy="122760"/>
            </a:xfrm>
            <a:prstGeom prst="donut">
              <a:avLst>
                <a:gd name="adj" fmla="val 8441"/>
              </a:avLst>
            </a:pr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4" name="CustomShape 584"/>
            <p:cNvSpPr/>
            <p:nvPr/>
          </p:nvSpPr>
          <p:spPr>
            <a:xfrm rot="20781000">
              <a:off x="4880520" y="586800"/>
              <a:ext cx="9000" cy="126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rgbClr val="0C183B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55" name="CustomShape 585"/>
          <p:cNvSpPr/>
          <p:nvPr/>
        </p:nvSpPr>
        <p:spPr>
          <a:xfrm>
            <a:off x="5976720" y="439560"/>
            <a:ext cx="18594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ДТП ЗА УЧАСТЮ ДІТЕЙ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2756" name="CustomShape 586"/>
          <p:cNvSpPr/>
          <p:nvPr/>
        </p:nvSpPr>
        <p:spPr>
          <a:xfrm>
            <a:off x="5976720" y="1506960"/>
            <a:ext cx="18594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ПОСТРАЖДАЛО ОСІБ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2757" name="CustomShape 587"/>
          <p:cNvSpPr/>
          <p:nvPr/>
        </p:nvSpPr>
        <p:spPr>
          <a:xfrm>
            <a:off x="5976720" y="2059920"/>
            <a:ext cx="18594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ЗАГИНУЛО ОСІБ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2758" name="CustomShape 588"/>
          <p:cNvSpPr/>
          <p:nvPr/>
        </p:nvSpPr>
        <p:spPr>
          <a:xfrm>
            <a:off x="5976720" y="2583720"/>
            <a:ext cx="18594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ПОСТРАЖДАЛО ДІТЕЙ</a:t>
            </a:r>
            <a:endParaRPr lang="uk-UA" sz="1200" b="0" strike="noStrike" spc="-1" dirty="0">
              <a:latin typeface="Arial"/>
            </a:endParaRPr>
          </a:p>
        </p:txBody>
      </p:sp>
      <p:grpSp>
        <p:nvGrpSpPr>
          <p:cNvPr id="2759" name="Group 589"/>
          <p:cNvGrpSpPr/>
          <p:nvPr/>
        </p:nvGrpSpPr>
        <p:grpSpPr>
          <a:xfrm>
            <a:off x="4829760" y="2559240"/>
            <a:ext cx="228240" cy="291960"/>
            <a:chOff x="4829760" y="2559240"/>
            <a:chExt cx="228240" cy="291960"/>
          </a:xfrm>
        </p:grpSpPr>
        <p:sp>
          <p:nvSpPr>
            <p:cNvPr id="2760" name="CustomShape 590"/>
            <p:cNvSpPr/>
            <p:nvPr/>
          </p:nvSpPr>
          <p:spPr>
            <a:xfrm>
              <a:off x="4829760" y="2559240"/>
              <a:ext cx="228240" cy="291960"/>
            </a:xfrm>
            <a:custGeom>
              <a:avLst/>
              <a:gdLst/>
              <a:ahLst/>
              <a:cxnLst/>
              <a:rect l="l" t="t" r="r" b="b"/>
              <a:pathLst>
                <a:path w="2465907" h="2967469">
                  <a:moveTo>
                    <a:pt x="132282" y="1263857"/>
                  </a:moveTo>
                  <a:cubicBezTo>
                    <a:pt x="-234772" y="118210"/>
                    <a:pt x="765422" y="-17000"/>
                    <a:pt x="970209" y="1521"/>
                  </a:cubicBezTo>
                  <a:cubicBezTo>
                    <a:pt x="1215164" y="18190"/>
                    <a:pt x="1982513" y="6078"/>
                    <a:pt x="1903932" y="1060657"/>
                  </a:cubicBezTo>
                  <a:cubicBezTo>
                    <a:pt x="2244513" y="1251068"/>
                    <a:pt x="1884211" y="1598643"/>
                    <a:pt x="1786643" y="1584268"/>
                  </a:cubicBezTo>
                  <a:cubicBezTo>
                    <a:pt x="1728435" y="1750162"/>
                    <a:pt x="1600375" y="1970032"/>
                    <a:pt x="1463586" y="2097825"/>
                  </a:cubicBezTo>
                  <a:cubicBezTo>
                    <a:pt x="2047724" y="2227968"/>
                    <a:pt x="2267531" y="2179515"/>
                    <a:pt x="2465907" y="2416814"/>
                  </a:cubicBezTo>
                  <a:cubicBezTo>
                    <a:pt x="1482201" y="3345928"/>
                    <a:pt x="203699" y="2857735"/>
                    <a:pt x="0" y="2679024"/>
                  </a:cubicBezTo>
                  <a:cubicBezTo>
                    <a:pt x="82051" y="2557464"/>
                    <a:pt x="46888" y="2605324"/>
                    <a:pt x="126911" y="2482793"/>
                  </a:cubicBezTo>
                  <a:cubicBezTo>
                    <a:pt x="333140" y="2384074"/>
                    <a:pt x="706085" y="2239905"/>
                    <a:pt x="794456" y="2184343"/>
                  </a:cubicBezTo>
                  <a:cubicBezTo>
                    <a:pt x="742334" y="2143068"/>
                    <a:pt x="405815" y="1886041"/>
                    <a:pt x="369800" y="1753336"/>
                  </a:cubicBezTo>
                  <a:cubicBezTo>
                    <a:pt x="-7262" y="1730890"/>
                    <a:pt x="-66434" y="1356992"/>
                    <a:pt x="132282" y="1263857"/>
                  </a:cubicBezTo>
                  <a:close/>
                </a:path>
              </a:pathLst>
            </a:custGeom>
            <a:solidFill>
              <a:srgbClr val="0C183B"/>
            </a:solidFill>
            <a:ln w="7632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1" name="Line 591"/>
            <p:cNvSpPr/>
            <p:nvPr/>
          </p:nvSpPr>
          <p:spPr>
            <a:xfrm flipV="1">
              <a:off x="4838040" y="2581920"/>
              <a:ext cx="152280" cy="572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2" name="Line 592"/>
            <p:cNvSpPr/>
            <p:nvPr/>
          </p:nvSpPr>
          <p:spPr>
            <a:xfrm>
              <a:off x="4876200" y="2623320"/>
              <a:ext cx="126720" cy="936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3" name="Line 593"/>
            <p:cNvSpPr/>
            <p:nvPr/>
          </p:nvSpPr>
          <p:spPr>
            <a:xfrm flipV="1">
              <a:off x="4838040" y="2642400"/>
              <a:ext cx="164880" cy="158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4" name="Line 594"/>
            <p:cNvSpPr/>
            <p:nvPr/>
          </p:nvSpPr>
          <p:spPr>
            <a:xfrm>
              <a:off x="4847400" y="2594520"/>
              <a:ext cx="111240" cy="1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65" name="CustomShape 595"/>
          <p:cNvSpPr/>
          <p:nvPr/>
        </p:nvSpPr>
        <p:spPr>
          <a:xfrm>
            <a:off x="5931000" y="3053520"/>
            <a:ext cx="20433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УПРАВЛІННЯ АВТО НАПІДПИТКУ (130 КУпАП)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2766" name="CustomShape 596"/>
          <p:cNvSpPr/>
          <p:nvPr/>
        </p:nvSpPr>
        <p:spPr>
          <a:xfrm>
            <a:off x="5351400" y="3103920"/>
            <a:ext cx="861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133</a:t>
            </a:r>
            <a:endParaRPr lang="uk-UA" sz="2000" b="0" strike="noStrike" spc="-1" dirty="0">
              <a:latin typeface="Arial"/>
            </a:endParaRPr>
          </a:p>
        </p:txBody>
      </p:sp>
      <p:sp>
        <p:nvSpPr>
          <p:cNvPr id="2767" name="CustomShape 597"/>
          <p:cNvSpPr/>
          <p:nvPr/>
        </p:nvSpPr>
        <p:spPr>
          <a:xfrm>
            <a:off x="5351400" y="2505240"/>
            <a:ext cx="861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</a:t>
            </a:r>
            <a:endParaRPr lang="uk-UA" sz="2000" b="0" strike="noStrike" spc="-1" dirty="0">
              <a:latin typeface="Arial"/>
            </a:endParaRPr>
          </a:p>
        </p:txBody>
      </p:sp>
      <p:sp>
        <p:nvSpPr>
          <p:cNvPr id="2768" name="CustomShape 598"/>
          <p:cNvSpPr/>
          <p:nvPr/>
        </p:nvSpPr>
        <p:spPr>
          <a:xfrm>
            <a:off x="5351400" y="1981800"/>
            <a:ext cx="861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</a:t>
            </a:r>
            <a:endParaRPr lang="uk-UA" sz="2000" b="0" strike="noStrike" spc="-1" dirty="0">
              <a:latin typeface="Arial"/>
            </a:endParaRPr>
          </a:p>
        </p:txBody>
      </p:sp>
      <p:sp>
        <p:nvSpPr>
          <p:cNvPr id="2769" name="CustomShape 599"/>
          <p:cNvSpPr/>
          <p:nvPr/>
        </p:nvSpPr>
        <p:spPr>
          <a:xfrm>
            <a:off x="5351400" y="1428840"/>
            <a:ext cx="861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11</a:t>
            </a:r>
            <a:endParaRPr lang="uk-UA" sz="2000" b="0" strike="noStrike" spc="-1" dirty="0">
              <a:latin typeface="Arial"/>
            </a:endParaRPr>
          </a:p>
        </p:txBody>
      </p:sp>
      <p:sp>
        <p:nvSpPr>
          <p:cNvPr id="2770" name="CustomShape 600"/>
          <p:cNvSpPr/>
          <p:nvPr/>
        </p:nvSpPr>
        <p:spPr>
          <a:xfrm>
            <a:off x="5351400" y="847080"/>
            <a:ext cx="861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</a:t>
            </a:r>
            <a:endParaRPr lang="uk-UA" sz="2000" b="0" strike="noStrike" spc="-1" dirty="0">
              <a:latin typeface="Arial"/>
            </a:endParaRPr>
          </a:p>
        </p:txBody>
      </p:sp>
      <p:sp>
        <p:nvSpPr>
          <p:cNvPr id="2771" name="CustomShape 601"/>
          <p:cNvSpPr/>
          <p:nvPr/>
        </p:nvSpPr>
        <p:spPr>
          <a:xfrm>
            <a:off x="5529600" y="361440"/>
            <a:ext cx="5050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</a:t>
            </a:r>
            <a:endParaRPr lang="uk-UA" sz="2000" b="0" strike="noStrike" spc="-1" dirty="0">
              <a:latin typeface="Arial"/>
            </a:endParaRPr>
          </a:p>
        </p:txBody>
      </p:sp>
      <p:sp>
        <p:nvSpPr>
          <p:cNvPr id="2772" name="CustomShape 602"/>
          <p:cNvSpPr/>
          <p:nvPr/>
        </p:nvSpPr>
        <p:spPr>
          <a:xfrm>
            <a:off x="5887440" y="958320"/>
            <a:ext cx="2104920" cy="241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ВИКРАДЕННЯ АВТОМОБІЛІВ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2773" name="CustomShape 603"/>
          <p:cNvSpPr/>
          <p:nvPr/>
        </p:nvSpPr>
        <p:spPr>
          <a:xfrm>
            <a:off x="3371400" y="4372560"/>
            <a:ext cx="160344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У світлу пору доби</a:t>
            </a:r>
            <a:endParaRPr lang="uk-UA" sz="14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5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6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7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8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9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0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1" name="CustomShape 8"/>
          <p:cNvSpPr/>
          <p:nvPr/>
        </p:nvSpPr>
        <p:spPr>
          <a:xfrm>
            <a:off x="7964640" y="207000"/>
            <a:ext cx="3604320" cy="63874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82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2783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4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5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6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7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8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9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0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1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2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3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4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5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6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7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8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9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0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1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2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3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4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5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6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7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8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9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0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1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2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3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4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5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6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7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8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9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0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1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2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3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4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5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6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7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8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9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0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1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2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3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4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5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6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7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8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9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0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1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2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3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4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5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6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7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8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9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0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1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2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3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4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5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6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7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8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59" name="CustomShape 86"/>
          <p:cNvSpPr/>
          <p:nvPr/>
        </p:nvSpPr>
        <p:spPr>
          <a:xfrm>
            <a:off x="1640520" y="743400"/>
            <a:ext cx="18885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Безпечні дороги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2860" name="Group 87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2861" name="CustomShape 88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2" name="Line 89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3" name="Line 90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4" name="Line 91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5" name="Line 92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6" name="Line 93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7" name="Line 94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8" name="Line 95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9" name="Line 96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0" name="CustomShape 97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1" name="CustomShape 98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2" name="CustomShape 99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3" name="CustomShape 100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4" name="Line 101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5" name="Line 102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6" name="Line 103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7" name="Line 104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8" name="Line 105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9" name="Line 106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0" name="Line 107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1" name="Line 108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2" name="CustomShape 109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3" name="CustomShape 110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4" name="CustomShape 111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5" name="CustomShape 112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6" name="Line 113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7" name="Line 114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8" name="Line 115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9" name="Line 116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0" name="Line 117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1" name="Line 118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2" name="Line 119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3" name="Line 120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4" name="CustomShape 121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5" name="CustomShape 122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6" name="CustomShape 123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7" name="CustomShape 124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8" name="Line 125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9" name="Line 126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0" name="Line 127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1" name="Line 128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2" name="Line 129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3" name="Line 130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4" name="Line 131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5" name="Line 132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6" name="CustomShape 133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7" name="CustomShape 134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8" name="CustomShape 135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9" name="CustomShape 136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0" name="Line 137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1" name="Line 138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2" name="Line 139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3" name="Line 140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4" name="Line 141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5" name="Line 142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6" name="Line 143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7" name="Line 144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8" name="CustomShape 145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9" name="CustomShape 146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0" name="CustomShape 147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1" name="CustomShape 148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2" name="Line 149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3" name="Line 150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4" name="Line 151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5" name="Line 152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6" name="Line 153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7" name="Line 154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8" name="Line 155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9" name="Line 156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0" name="CustomShape 157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1" name="CustomShape 158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2" name="CustomShape 159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3" name="CustomShape 160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4" name="Line 161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5" name="Line 162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6" name="Line 163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7" name="Line 164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8" name="Line 165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9" name="Line 166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0" name="Line 167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1" name="Line 168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2" name="CustomShape 169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3" name="CustomShape 170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4" name="CustomShape 171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5" name="CustomShape 172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6" name="Line 173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7" name="Line 174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8" name="Line 175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9" name="Line 176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0" name="Line 177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1" name="Line 178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2" name="Line 179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3" name="Line 180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4" name="CustomShape 181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5" name="CustomShape 182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6" name="CustomShape 183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7" name="CustomShape 184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8" name="Line 185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9" name="Line 186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0" name="Line 187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1" name="Line 188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2" name="Line 189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3" name="Line 190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4" name="Line 191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5" name="Line 192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6" name="CustomShape 193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7" name="CustomShape 194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8" name="CustomShape 195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9" name="CustomShape 196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0" name="Line 197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1" name="Line 198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2" name="Line 199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3" name="Line 200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4" name="Line 201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5" name="Line 202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6" name="Line 203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7" name="Line 204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8" name="CustomShape 205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9" name="CustomShape 206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0" name="CustomShape 207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1" name="CustomShape 208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2" name="Line 209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3" name="Line 210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4" name="Line 211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5" name="Line 212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6" name="Line 213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7" name="Line 214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8" name="Line 215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9" name="Line 216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0" name="CustomShape 217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1" name="CustomShape 218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2" name="CustomShape 219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3" name="CustomShape 220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4" name="Line 221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5" name="Line 222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6" name="Line 223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7" name="Line 224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8" name="Line 225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9" name="Line 226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0" name="Line 227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1" name="Line 228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2" name="CustomShape 229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3" name="CustomShape 230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4" name="CustomShape 231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5" name="CustomShape 232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6" name="Line 233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7" name="Line 234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8" name="Line 235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9" name="Line 236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0" name="Line 237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1" name="Line 238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2" name="Line 239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3" name="Line 240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4" name="CustomShape 241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5" name="CustomShape 242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6" name="CustomShape 243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7" name="CustomShape 244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8" name="Line 245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9" name="Line 246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0" name="Line 247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1" name="Line 248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2" name="Line 249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3" name="Line 250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4" name="Line 251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5" name="Line 252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6" name="CustomShape 253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7" name="CustomShape 254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8" name="CustomShape 255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9" name="CustomShape 256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0" name="Line 257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1" name="Line 258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2" name="Line 259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3" name="Line 260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4" name="Line 261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5" name="Line 262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6" name="Line 263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7" name="Line 264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8" name="CustomShape 265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9" name="CustomShape 266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0" name="CustomShape 267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1" name="CustomShape 268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2" name="Line 269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3" name="Line 270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4" name="Line 271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5" name="Line 272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6" name="Line 273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7" name="Line 274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8" name="Line 275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9" name="Line 276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0" name="CustomShape 277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1" name="CustomShape 278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2" name="CustomShape 279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3" name="CustomShape 280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4" name="Line 281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5" name="Line 282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6" name="Line 283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7" name="Line 284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8" name="Line 285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9" name="Line 286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0" name="Line 287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1" name="Line 288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2" name="CustomShape 289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3" name="CustomShape 290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4" name="CustomShape 291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5" name="CustomShape 292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6" name="Line 293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7" name="Line 294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8" name="Line 295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9" name="Line 296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0" name="Line 297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1" name="Line 298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2" name="Line 299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3" name="Line 300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4" name="CustomShape 301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5" name="CustomShape 302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6" name="CustomShape 303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7" name="CustomShape 304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8" name="Line 305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9" name="Line 306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0" name="Line 307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1" name="Line 308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2" name="Line 309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3" name="Line 310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4" name="Line 311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5" name="Line 312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6" name="CustomShape 313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7" name="CustomShape 314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8" name="CustomShape 315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9" name="CustomShape 316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0" name="Line 317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1" name="Line 318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2" name="Line 319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3" name="Line 320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4" name="Line 321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5" name="Line 322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6" name="Line 323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7" name="Line 324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8" name="CustomShape 325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9" name="CustomShape 326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0" name="CustomShape 327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1" name="CustomShape 328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2" name="Line 329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3" name="Line 330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4" name="Line 331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5" name="Line 332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6" name="Line 333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7" name="Line 334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8" name="Line 335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9" name="Line 336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0" name="CustomShape 337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1" name="CustomShape 338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2" name="CustomShape 339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3" name="CustomShape 340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4" name="Line 341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5" name="Line 342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6" name="Line 343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7" name="Line 344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8" name="Line 345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9" name="Line 346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0" name="Line 347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1" name="Line 348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2" name="CustomShape 349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3" name="CustomShape 350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4" name="CustomShape 351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5" name="CustomShape 352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6" name="Line 353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7" name="Line 354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8" name="Line 355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9" name="Line 356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0" name="Line 357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1" name="Line 358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2" name="Line 359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3" name="Line 360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4" name="CustomShape 361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5" name="CustomShape 362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6" name="CustomShape 363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7" name="CustomShape 364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8" name="Line 365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9" name="Line 366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0" name="Line 367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1" name="Line 368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2" name="Line 369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3" name="Line 370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4" name="Line 371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5" name="Line 372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6" name="CustomShape 373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7" name="CustomShape 374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8" name="CustomShape 375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9" name="CustomShape 376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0" name="Line 377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1" name="Line 378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2" name="Line 379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3" name="Line 380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4" name="Line 381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5" name="Line 382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6" name="Line 383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7" name="Line 384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8" name="CustomShape 385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9" name="CustomShape 386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0" name="CustomShape 387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1" name="CustomShape 388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2" name="Line 389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3" name="Line 390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4" name="Line 391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5" name="Line 392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6" name="Line 393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7" name="Line 394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8" name="Line 395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9" name="Line 396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0" name="CustomShape 397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1" name="CustomShape 398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2" name="CustomShape 399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3" name="CustomShape 400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4" name="Line 401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5" name="Line 402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6" name="Line 403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7" name="Line 404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8" name="Line 405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9" name="Line 406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0" name="Line 407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1" name="Line 408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2" name="CustomShape 409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3" name="CustomShape 410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4" name="CustomShape 411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5" name="CustomShape 412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6" name="Line 413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7" name="Line 414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8" name="Line 415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9" name="Line 416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0" name="Line 417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1" name="Line 418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2" name="Line 419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3" name="Line 420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4" name="CustomShape 421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5" name="CustomShape 422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6" name="CustomShape 423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7" name="CustomShape 424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8" name="Line 425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9" name="Line 426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0" name="Line 427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1" name="Line 428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2" name="Line 429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3" name="Line 430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4" name="Line 431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5" name="Line 432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6" name="CustomShape 433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7" name="CustomShape 434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8" name="CustomShape 435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9" name="CustomShape 436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0" name="Line 437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1" name="Line 438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2" name="Line 439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3" name="Line 440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4" name="Line 441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5" name="Line 442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6" name="Line 443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7" name="Line 444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8" name="CustomShape 445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9" name="CustomShape 446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0" name="CustomShape 447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1" name="CustomShape 448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2" name="Line 449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3" name="Line 450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4" name="Line 451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5" name="Line 452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6" name="Line 453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7" name="Line 454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8" name="Line 455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9" name="Line 456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0" name="CustomShape 457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1" name="CustomShape 458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2" name="CustomShape 459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3" name="CustomShape 460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4" name="Line 461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5" name="Line 462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6" name="Line 463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7" name="Line 464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8" name="Line 465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9" name="Line 466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0" name="Line 467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1" name="Line 468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2" name="CustomShape 469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3" name="CustomShape 470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4" name="CustomShape 471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5" name="CustomShape 472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6" name="CustomShape 473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7" name="Line 474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8" name="Line 475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9" name="Line 476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0" name="Line 477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1" name="Line 478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2" name="Line 479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3" name="Line 480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4" name="CustomShape 481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5" name="CustomShape 482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6" name="CustomShape 483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7" name="CustomShape 484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8" name="Line 485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9" name="Line 486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0" name="Line 487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1" name="Line 488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2" name="Line 489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3" name="Line 490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4" name="Line 491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5" name="CustomShape 492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6" name="CustomShape 493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7" name="CustomShape 494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8" name="CustomShape 495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9" name="Line 496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0" name="Line 497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1" name="Line 498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2" name="Line 499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3" name="Line 500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4" name="Line 501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5" name="Line 502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6" name="CustomShape 503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7" name="CustomShape 504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8" name="CustomShape 505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9" name="CustomShape 506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0" name="Line 507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1" name="Line 508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2" name="Line 509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3" name="Line 510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4" name="Line 511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5" name="Line 512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6" name="Line 513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7" name="Line 514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8" name="CustomShape 515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9" name="CustomShape 516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0" name="CustomShape 517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1" name="Line 518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2" name="CustomShape 519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3" name="Line 520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4" name="Line 521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5" name="Line 522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6" name="Line 523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7" name="Line 524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8" name="Line 525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9" name="Line 526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0" name="CustomShape 527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1" name="CustomShape 528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2" name="CustomShape 529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3" name="CustomShape 530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4" name="Line 531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5" name="Line 532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6" name="Line 533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7" name="Line 534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8" name="Line 535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9" name="Line 536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0" name="Line 537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1" name="Line 538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2" name="CustomShape 539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3" name="CustomShape 540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4" name="CustomShape 541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15" name="CustomShape 542"/>
          <p:cNvSpPr/>
          <p:nvPr/>
        </p:nvSpPr>
        <p:spPr>
          <a:xfrm>
            <a:off x="778680" y="2081880"/>
            <a:ext cx="202572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ПРИКЛАДИ ДТП Й РОБОТИ ПОЛІЦІЇ ЗА НИМИ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3316" name="CustomShape 543"/>
          <p:cNvSpPr/>
          <p:nvPr/>
        </p:nvSpPr>
        <p:spPr>
          <a:xfrm>
            <a:off x="715680" y="2612880"/>
            <a:ext cx="7081560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spc="-1" dirty="0">
                <a:solidFill>
                  <a:srgbClr val="595959"/>
                </a:solidFill>
                <a:latin typeface="Calibri"/>
              </a:rPr>
              <a:t>Подія сталася ввечері неподалік від села </a:t>
            </a:r>
            <a:r>
              <a:rPr lang="uk-UA" sz="1400" spc="-1" dirty="0" err="1">
                <a:solidFill>
                  <a:srgbClr val="595959"/>
                </a:solidFill>
                <a:latin typeface="Calibri"/>
              </a:rPr>
              <a:t>Гребениківка</a:t>
            </a:r>
            <a:r>
              <a:rPr lang="uk-UA" sz="1400" spc="-1" dirty="0">
                <a:solidFill>
                  <a:srgbClr val="595959"/>
                </a:solidFill>
                <a:latin typeface="Calibri"/>
              </a:rPr>
              <a:t>, Боромлянської ОТГ, Охтирського району. У результаті автопригоди загинула </a:t>
            </a:r>
            <a:r>
              <a:rPr lang="uk-UA" sz="1400" spc="-1" dirty="0" err="1">
                <a:solidFill>
                  <a:srgbClr val="595959"/>
                </a:solidFill>
                <a:latin typeface="Calibri"/>
              </a:rPr>
              <a:t>жінка.На</a:t>
            </a:r>
            <a:r>
              <a:rPr lang="uk-UA" sz="1400" spc="-1" dirty="0">
                <a:solidFill>
                  <a:srgbClr val="595959"/>
                </a:solidFill>
                <a:latin typeface="Calibri"/>
              </a:rPr>
              <a:t> місце події негайно виїхала слідчо-оперативна група поліції.  Правоохоронцями попередньо встановлено, що 33-річний водій автомобіля «</a:t>
            </a:r>
            <a:r>
              <a:rPr lang="en-AU" sz="1400" spc="-1" dirty="0">
                <a:solidFill>
                  <a:srgbClr val="595959"/>
                </a:solidFill>
                <a:latin typeface="Calibri"/>
              </a:rPr>
              <a:t>Fiat </a:t>
            </a:r>
            <a:r>
              <a:rPr lang="en-AU" sz="1400" spc="-1" dirty="0" err="1">
                <a:solidFill>
                  <a:srgbClr val="595959"/>
                </a:solidFill>
                <a:latin typeface="Calibri"/>
              </a:rPr>
              <a:t>Doblo</a:t>
            </a:r>
            <a:r>
              <a:rPr lang="en-AU" sz="1400" spc="-1" dirty="0">
                <a:solidFill>
                  <a:srgbClr val="595959"/>
                </a:solidFill>
                <a:latin typeface="Calibri"/>
              </a:rPr>
              <a:t>», </a:t>
            </a:r>
            <a:r>
              <a:rPr lang="uk-UA" sz="1400" spc="-1" dirty="0">
                <a:solidFill>
                  <a:srgbClr val="595959"/>
                </a:solidFill>
                <a:latin typeface="Calibri"/>
              </a:rPr>
              <a:t>допустив зіткнення з вантажним автомобілем «КРАЗ», під керуванням 42-річного чоловіка, який у зв’язку із проведенням ремонтних робіт на авто, стояв на узбіччі дороги. У результаті ДТП, 27-річна пасажирка автомобіля "</a:t>
            </a:r>
            <a:r>
              <a:rPr lang="en-AU" sz="1400" spc="-1" dirty="0">
                <a:solidFill>
                  <a:srgbClr val="595959"/>
                </a:solidFill>
                <a:latin typeface="Calibri"/>
              </a:rPr>
              <a:t>Fiat </a:t>
            </a:r>
            <a:r>
              <a:rPr lang="en-AU" sz="1400" spc="-1" dirty="0" err="1">
                <a:solidFill>
                  <a:srgbClr val="595959"/>
                </a:solidFill>
                <a:latin typeface="Calibri"/>
              </a:rPr>
              <a:t>Doblo</a:t>
            </a:r>
            <a:r>
              <a:rPr lang="en-AU" sz="1400" spc="-1" dirty="0">
                <a:solidFill>
                  <a:srgbClr val="595959"/>
                </a:solidFill>
                <a:latin typeface="Calibri"/>
              </a:rPr>
              <a:t>" </a:t>
            </a:r>
            <a:r>
              <a:rPr lang="uk-UA" sz="1400" spc="-1" dirty="0">
                <a:solidFill>
                  <a:srgbClr val="595959"/>
                </a:solidFill>
                <a:latin typeface="Calibri"/>
              </a:rPr>
              <a:t>від отриманих тілесних ушкоджень  загинула на місці події. Водій легковика отримав тілесні ушкодження та був доставлений до лікарні. За даним фактом у поліції відкрито кримінальне провадження за ч. 2 ст. 286 Кримінального кодексу України «Порушення правил безпеки або експлуатації транспортного засобу особами, які керують транспортними засобами». 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3317" name="CustomShape 544"/>
          <p:cNvSpPr/>
          <p:nvPr/>
        </p:nvSpPr>
        <p:spPr>
          <a:xfrm>
            <a:off x="8024040" y="1564920"/>
            <a:ext cx="3596040" cy="16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>
              <a:lnSpc>
                <a:spcPct val="100000"/>
              </a:lnSpc>
              <a:spcBef>
                <a:spcPts val="139"/>
              </a:spcBef>
              <a:buClr>
                <a:srgbClr val="FFFFFF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</a:t>
            </a:r>
            <a:r>
              <a:rPr lang="uk-UA" sz="1400" b="0" strike="noStrike" spc="-1" dirty="0">
                <a:solidFill>
                  <a:srgbClr val="DCDDDD"/>
                </a:solidFill>
                <a:latin typeface="Avenir Next Cyr"/>
                <a:ea typeface="DejaVu Sans"/>
              </a:rPr>
              <a:t>Відновити, або нанести дорожню розмітку, в тому числі пішохідних переходів;</a:t>
            </a:r>
            <a:endParaRPr lang="uk-UA" sz="1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39"/>
              </a:spcBef>
              <a:buClr>
                <a:srgbClr val="DCDDDD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DCDDDD"/>
                </a:solidFill>
                <a:latin typeface="Avenir Next Cyr"/>
                <a:ea typeface="DejaVu Sans"/>
              </a:rPr>
              <a:t>Виділити додаткові зони паркування біля міського ринку;</a:t>
            </a:r>
            <a:endParaRPr lang="uk-UA" sz="1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39"/>
              </a:spcBef>
              <a:buClr>
                <a:srgbClr val="DCDDDD"/>
              </a:buClr>
              <a:buFont typeface="StarSymbol"/>
              <a:buChar char="-"/>
            </a:pPr>
            <a:r>
              <a:rPr lang="uk-UA" sz="1400" b="0" strike="noStrike" spc="-1" dirty="0">
                <a:solidFill>
                  <a:srgbClr val="DCDDDD"/>
                </a:solidFill>
                <a:latin typeface="Avenir Next Cyr"/>
                <a:ea typeface="DejaVu Sans"/>
              </a:rPr>
              <a:t>Встановити обмежувачі швидкості (“</a:t>
            </a:r>
            <a:r>
              <a:rPr lang="uk-UA" sz="1400" b="0" strike="noStrike" spc="-1" dirty="0" err="1">
                <a:solidFill>
                  <a:srgbClr val="DCDDDD"/>
                </a:solidFill>
                <a:latin typeface="Avenir Next Cyr"/>
                <a:ea typeface="DejaVu Sans"/>
              </a:rPr>
              <a:t>ліжачі</a:t>
            </a:r>
            <a:r>
              <a:rPr lang="uk-UA" sz="1400" b="0" strike="noStrike" spc="-1" dirty="0">
                <a:solidFill>
                  <a:srgbClr val="DCDDDD"/>
                </a:solidFill>
                <a:latin typeface="Avenir Next Cyr"/>
                <a:ea typeface="DejaVu Sans"/>
              </a:rPr>
              <a:t> поліцейські”).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3318" name="CustomShape 545"/>
          <p:cNvSpPr/>
          <p:nvPr/>
        </p:nvSpPr>
        <p:spPr>
          <a:xfrm>
            <a:off x="8008200" y="619560"/>
            <a:ext cx="331920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Що треба зробити </a:t>
            </a:r>
            <a:endParaRPr lang="uk-UA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для покращання безпеки руху </a:t>
            </a:r>
            <a:endParaRPr lang="uk-UA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в районі</a:t>
            </a:r>
            <a:endParaRPr lang="uk-UA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0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1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2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3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4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5" name="CustomShape 7"/>
          <p:cNvSpPr/>
          <p:nvPr/>
        </p:nvSpPr>
        <p:spPr>
          <a:xfrm flipH="1">
            <a:off x="138960" y="207000"/>
            <a:ext cx="11399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6" name="CustomShape 8"/>
          <p:cNvSpPr/>
          <p:nvPr/>
        </p:nvSpPr>
        <p:spPr>
          <a:xfrm>
            <a:off x="1332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0C183B"/>
              </a:gs>
              <a:gs pos="100000">
                <a:srgbClr val="0C183B">
                  <a:alpha val="0"/>
                </a:srgbClr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27" name="Group 9"/>
          <p:cNvGrpSpPr/>
          <p:nvPr/>
        </p:nvGrpSpPr>
        <p:grpSpPr>
          <a:xfrm>
            <a:off x="-101160" y="431280"/>
            <a:ext cx="416520" cy="6013800"/>
            <a:chOff x="-101160" y="431280"/>
            <a:chExt cx="416520" cy="6013800"/>
          </a:xfrm>
        </p:grpSpPr>
        <p:sp>
          <p:nvSpPr>
            <p:cNvPr id="3328" name="CustomShape 10"/>
            <p:cNvSpPr/>
            <p:nvPr/>
          </p:nvSpPr>
          <p:spPr>
            <a:xfrm>
              <a:off x="19512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9" name="Line 11"/>
            <p:cNvSpPr/>
            <p:nvPr/>
          </p:nvSpPr>
          <p:spPr>
            <a:xfrm flipH="1">
              <a:off x="26100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0" name="Line 12"/>
            <p:cNvSpPr/>
            <p:nvPr/>
          </p:nvSpPr>
          <p:spPr>
            <a:xfrm flipH="1">
              <a:off x="25488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1" name="Line 13"/>
            <p:cNvSpPr/>
            <p:nvPr/>
          </p:nvSpPr>
          <p:spPr>
            <a:xfrm flipH="1">
              <a:off x="23904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2" name="Line 14"/>
            <p:cNvSpPr/>
            <p:nvPr/>
          </p:nvSpPr>
          <p:spPr>
            <a:xfrm flipH="1">
              <a:off x="23256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3" name="Line 15"/>
            <p:cNvSpPr/>
            <p:nvPr/>
          </p:nvSpPr>
          <p:spPr>
            <a:xfrm flipH="1">
              <a:off x="246240" y="434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4" name="Line 16"/>
            <p:cNvSpPr/>
            <p:nvPr/>
          </p:nvSpPr>
          <p:spPr>
            <a:xfrm flipH="1">
              <a:off x="22356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5" name="Line 17"/>
            <p:cNvSpPr/>
            <p:nvPr/>
          </p:nvSpPr>
          <p:spPr>
            <a:xfrm flipH="1">
              <a:off x="212040" y="43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6" name="Line 18"/>
            <p:cNvSpPr/>
            <p:nvPr/>
          </p:nvSpPr>
          <p:spPr>
            <a:xfrm flipH="1">
              <a:off x="201600" y="43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7" name="CustomShape 19"/>
            <p:cNvSpPr/>
            <p:nvPr/>
          </p:nvSpPr>
          <p:spPr>
            <a:xfrm>
              <a:off x="-9864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8" name="CustomShape 20"/>
            <p:cNvSpPr/>
            <p:nvPr/>
          </p:nvSpPr>
          <p:spPr>
            <a:xfrm>
              <a:off x="-10116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9" name="CustomShape 21"/>
            <p:cNvSpPr/>
            <p:nvPr/>
          </p:nvSpPr>
          <p:spPr>
            <a:xfrm>
              <a:off x="11160" y="505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0" name="CustomShape 22"/>
            <p:cNvSpPr/>
            <p:nvPr/>
          </p:nvSpPr>
          <p:spPr>
            <a:xfrm>
              <a:off x="19512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1" name="Line 23"/>
            <p:cNvSpPr/>
            <p:nvPr/>
          </p:nvSpPr>
          <p:spPr>
            <a:xfrm flipH="1">
              <a:off x="26100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2" name="Line 24"/>
            <p:cNvSpPr/>
            <p:nvPr/>
          </p:nvSpPr>
          <p:spPr>
            <a:xfrm flipH="1">
              <a:off x="25488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3" name="Line 25"/>
            <p:cNvSpPr/>
            <p:nvPr/>
          </p:nvSpPr>
          <p:spPr>
            <a:xfrm flipH="1">
              <a:off x="23904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4" name="Line 26"/>
            <p:cNvSpPr/>
            <p:nvPr/>
          </p:nvSpPr>
          <p:spPr>
            <a:xfrm flipH="1">
              <a:off x="23256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5" name="Line 27"/>
            <p:cNvSpPr/>
            <p:nvPr/>
          </p:nvSpPr>
          <p:spPr>
            <a:xfrm flipH="1">
              <a:off x="246240" y="589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6" name="Line 28"/>
            <p:cNvSpPr/>
            <p:nvPr/>
          </p:nvSpPr>
          <p:spPr>
            <a:xfrm flipH="1">
              <a:off x="22356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7" name="Line 29"/>
            <p:cNvSpPr/>
            <p:nvPr/>
          </p:nvSpPr>
          <p:spPr>
            <a:xfrm flipH="1">
              <a:off x="212040" y="58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8" name="Line 30"/>
            <p:cNvSpPr/>
            <p:nvPr/>
          </p:nvSpPr>
          <p:spPr>
            <a:xfrm flipH="1">
              <a:off x="201600" y="59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9" name="CustomShape 31"/>
            <p:cNvSpPr/>
            <p:nvPr/>
          </p:nvSpPr>
          <p:spPr>
            <a:xfrm>
              <a:off x="-9864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0" name="CustomShape 32"/>
            <p:cNvSpPr/>
            <p:nvPr/>
          </p:nvSpPr>
          <p:spPr>
            <a:xfrm>
              <a:off x="-10116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1" name="CustomShape 33"/>
            <p:cNvSpPr/>
            <p:nvPr/>
          </p:nvSpPr>
          <p:spPr>
            <a:xfrm>
              <a:off x="11160" y="6602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2" name="CustomShape 34"/>
            <p:cNvSpPr/>
            <p:nvPr/>
          </p:nvSpPr>
          <p:spPr>
            <a:xfrm>
              <a:off x="19512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3" name="Line 35"/>
            <p:cNvSpPr/>
            <p:nvPr/>
          </p:nvSpPr>
          <p:spPr>
            <a:xfrm flipH="1">
              <a:off x="26100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4" name="Line 36"/>
            <p:cNvSpPr/>
            <p:nvPr/>
          </p:nvSpPr>
          <p:spPr>
            <a:xfrm flipH="1">
              <a:off x="25488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5" name="Line 37"/>
            <p:cNvSpPr/>
            <p:nvPr/>
          </p:nvSpPr>
          <p:spPr>
            <a:xfrm flipH="1">
              <a:off x="23904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6" name="Line 38"/>
            <p:cNvSpPr/>
            <p:nvPr/>
          </p:nvSpPr>
          <p:spPr>
            <a:xfrm flipH="1">
              <a:off x="23256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7" name="Line 39"/>
            <p:cNvSpPr/>
            <p:nvPr/>
          </p:nvSpPr>
          <p:spPr>
            <a:xfrm flipH="1">
              <a:off x="246240" y="753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8" name="Line 40"/>
            <p:cNvSpPr/>
            <p:nvPr/>
          </p:nvSpPr>
          <p:spPr>
            <a:xfrm flipH="1">
              <a:off x="22356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9" name="Line 41"/>
            <p:cNvSpPr/>
            <p:nvPr/>
          </p:nvSpPr>
          <p:spPr>
            <a:xfrm flipH="1">
              <a:off x="212040" y="749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0" name="Line 42"/>
            <p:cNvSpPr/>
            <p:nvPr/>
          </p:nvSpPr>
          <p:spPr>
            <a:xfrm flipH="1">
              <a:off x="201600" y="757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1" name="CustomShape 43"/>
            <p:cNvSpPr/>
            <p:nvPr/>
          </p:nvSpPr>
          <p:spPr>
            <a:xfrm>
              <a:off x="-9864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2" name="CustomShape 44"/>
            <p:cNvSpPr/>
            <p:nvPr/>
          </p:nvSpPr>
          <p:spPr>
            <a:xfrm>
              <a:off x="-10116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3" name="CustomShape 45"/>
            <p:cNvSpPr/>
            <p:nvPr/>
          </p:nvSpPr>
          <p:spPr>
            <a:xfrm>
              <a:off x="11160" y="824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4" name="CustomShape 46"/>
            <p:cNvSpPr/>
            <p:nvPr/>
          </p:nvSpPr>
          <p:spPr>
            <a:xfrm>
              <a:off x="19512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5" name="Line 47"/>
            <p:cNvSpPr/>
            <p:nvPr/>
          </p:nvSpPr>
          <p:spPr>
            <a:xfrm flipH="1">
              <a:off x="26100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6" name="Line 48"/>
            <p:cNvSpPr/>
            <p:nvPr/>
          </p:nvSpPr>
          <p:spPr>
            <a:xfrm flipH="1">
              <a:off x="25488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7" name="Line 49"/>
            <p:cNvSpPr/>
            <p:nvPr/>
          </p:nvSpPr>
          <p:spPr>
            <a:xfrm flipH="1">
              <a:off x="23904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8" name="Line 50"/>
            <p:cNvSpPr/>
            <p:nvPr/>
          </p:nvSpPr>
          <p:spPr>
            <a:xfrm flipH="1">
              <a:off x="23256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9" name="Line 51"/>
            <p:cNvSpPr/>
            <p:nvPr/>
          </p:nvSpPr>
          <p:spPr>
            <a:xfrm flipH="1">
              <a:off x="246240" y="908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0" name="Line 52"/>
            <p:cNvSpPr/>
            <p:nvPr/>
          </p:nvSpPr>
          <p:spPr>
            <a:xfrm flipH="1">
              <a:off x="22356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1" name="Line 53"/>
            <p:cNvSpPr/>
            <p:nvPr/>
          </p:nvSpPr>
          <p:spPr>
            <a:xfrm flipH="1">
              <a:off x="212040" y="90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2" name="Line 54"/>
            <p:cNvSpPr/>
            <p:nvPr/>
          </p:nvSpPr>
          <p:spPr>
            <a:xfrm flipH="1">
              <a:off x="201600" y="912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3" name="CustomShape 55"/>
            <p:cNvSpPr/>
            <p:nvPr/>
          </p:nvSpPr>
          <p:spPr>
            <a:xfrm>
              <a:off x="-9864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4" name="CustomShape 56"/>
            <p:cNvSpPr/>
            <p:nvPr/>
          </p:nvSpPr>
          <p:spPr>
            <a:xfrm>
              <a:off x="-10116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5" name="CustomShape 57"/>
            <p:cNvSpPr/>
            <p:nvPr/>
          </p:nvSpPr>
          <p:spPr>
            <a:xfrm>
              <a:off x="11160" y="979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6" name="CustomShape 58"/>
            <p:cNvSpPr/>
            <p:nvPr/>
          </p:nvSpPr>
          <p:spPr>
            <a:xfrm>
              <a:off x="19512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7" name="Line 59"/>
            <p:cNvSpPr/>
            <p:nvPr/>
          </p:nvSpPr>
          <p:spPr>
            <a:xfrm flipH="1">
              <a:off x="26100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8" name="Line 60"/>
            <p:cNvSpPr/>
            <p:nvPr/>
          </p:nvSpPr>
          <p:spPr>
            <a:xfrm flipH="1">
              <a:off x="25488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9" name="Line 61"/>
            <p:cNvSpPr/>
            <p:nvPr/>
          </p:nvSpPr>
          <p:spPr>
            <a:xfrm flipH="1">
              <a:off x="23904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0" name="Line 62"/>
            <p:cNvSpPr/>
            <p:nvPr/>
          </p:nvSpPr>
          <p:spPr>
            <a:xfrm flipH="1">
              <a:off x="23256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1" name="Line 63"/>
            <p:cNvSpPr/>
            <p:nvPr/>
          </p:nvSpPr>
          <p:spPr>
            <a:xfrm flipH="1">
              <a:off x="246240" y="1072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2" name="Line 64"/>
            <p:cNvSpPr/>
            <p:nvPr/>
          </p:nvSpPr>
          <p:spPr>
            <a:xfrm flipH="1">
              <a:off x="22356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3" name="Line 65"/>
            <p:cNvSpPr/>
            <p:nvPr/>
          </p:nvSpPr>
          <p:spPr>
            <a:xfrm flipH="1">
              <a:off x="212040" y="1068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4" name="Line 66"/>
            <p:cNvSpPr/>
            <p:nvPr/>
          </p:nvSpPr>
          <p:spPr>
            <a:xfrm flipH="1">
              <a:off x="201600" y="107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5" name="CustomShape 67"/>
            <p:cNvSpPr/>
            <p:nvPr/>
          </p:nvSpPr>
          <p:spPr>
            <a:xfrm>
              <a:off x="-9864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6" name="CustomShape 68"/>
            <p:cNvSpPr/>
            <p:nvPr/>
          </p:nvSpPr>
          <p:spPr>
            <a:xfrm>
              <a:off x="-10116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7" name="CustomShape 69"/>
            <p:cNvSpPr/>
            <p:nvPr/>
          </p:nvSpPr>
          <p:spPr>
            <a:xfrm>
              <a:off x="11160" y="1143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8" name="CustomShape 70"/>
            <p:cNvSpPr/>
            <p:nvPr/>
          </p:nvSpPr>
          <p:spPr>
            <a:xfrm>
              <a:off x="19512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9" name="Line 71"/>
            <p:cNvSpPr/>
            <p:nvPr/>
          </p:nvSpPr>
          <p:spPr>
            <a:xfrm flipH="1">
              <a:off x="26100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0" name="Line 72"/>
            <p:cNvSpPr/>
            <p:nvPr/>
          </p:nvSpPr>
          <p:spPr>
            <a:xfrm flipH="1">
              <a:off x="25488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1" name="Line 73"/>
            <p:cNvSpPr/>
            <p:nvPr/>
          </p:nvSpPr>
          <p:spPr>
            <a:xfrm flipH="1">
              <a:off x="23904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2" name="Line 74"/>
            <p:cNvSpPr/>
            <p:nvPr/>
          </p:nvSpPr>
          <p:spPr>
            <a:xfrm flipH="1">
              <a:off x="23256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3" name="Line 75"/>
            <p:cNvSpPr/>
            <p:nvPr/>
          </p:nvSpPr>
          <p:spPr>
            <a:xfrm flipH="1">
              <a:off x="246240" y="1227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4" name="Line 76"/>
            <p:cNvSpPr/>
            <p:nvPr/>
          </p:nvSpPr>
          <p:spPr>
            <a:xfrm flipH="1">
              <a:off x="22356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5" name="Line 77"/>
            <p:cNvSpPr/>
            <p:nvPr/>
          </p:nvSpPr>
          <p:spPr>
            <a:xfrm flipH="1">
              <a:off x="212040" y="122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6" name="Line 78"/>
            <p:cNvSpPr/>
            <p:nvPr/>
          </p:nvSpPr>
          <p:spPr>
            <a:xfrm flipH="1">
              <a:off x="201600" y="123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7" name="CustomShape 79"/>
            <p:cNvSpPr/>
            <p:nvPr/>
          </p:nvSpPr>
          <p:spPr>
            <a:xfrm>
              <a:off x="-9864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8" name="CustomShape 80"/>
            <p:cNvSpPr/>
            <p:nvPr/>
          </p:nvSpPr>
          <p:spPr>
            <a:xfrm>
              <a:off x="-10116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9" name="CustomShape 81"/>
            <p:cNvSpPr/>
            <p:nvPr/>
          </p:nvSpPr>
          <p:spPr>
            <a:xfrm>
              <a:off x="11160" y="1298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0" name="CustomShape 82"/>
            <p:cNvSpPr/>
            <p:nvPr/>
          </p:nvSpPr>
          <p:spPr>
            <a:xfrm>
              <a:off x="19512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1" name="Line 83"/>
            <p:cNvSpPr/>
            <p:nvPr/>
          </p:nvSpPr>
          <p:spPr>
            <a:xfrm flipH="1">
              <a:off x="26100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2" name="Line 84"/>
            <p:cNvSpPr/>
            <p:nvPr/>
          </p:nvSpPr>
          <p:spPr>
            <a:xfrm flipH="1">
              <a:off x="25488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3" name="Line 85"/>
            <p:cNvSpPr/>
            <p:nvPr/>
          </p:nvSpPr>
          <p:spPr>
            <a:xfrm flipH="1">
              <a:off x="23904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4" name="Line 86"/>
            <p:cNvSpPr/>
            <p:nvPr/>
          </p:nvSpPr>
          <p:spPr>
            <a:xfrm flipH="1">
              <a:off x="23256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5" name="Line 87"/>
            <p:cNvSpPr/>
            <p:nvPr/>
          </p:nvSpPr>
          <p:spPr>
            <a:xfrm flipH="1">
              <a:off x="246240" y="1391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6" name="Line 88"/>
            <p:cNvSpPr/>
            <p:nvPr/>
          </p:nvSpPr>
          <p:spPr>
            <a:xfrm flipH="1">
              <a:off x="22356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7" name="Line 89"/>
            <p:cNvSpPr/>
            <p:nvPr/>
          </p:nvSpPr>
          <p:spPr>
            <a:xfrm flipH="1">
              <a:off x="212040" y="1387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8" name="Line 90"/>
            <p:cNvSpPr/>
            <p:nvPr/>
          </p:nvSpPr>
          <p:spPr>
            <a:xfrm flipH="1">
              <a:off x="201600" y="139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9" name="CustomShape 91"/>
            <p:cNvSpPr/>
            <p:nvPr/>
          </p:nvSpPr>
          <p:spPr>
            <a:xfrm>
              <a:off x="-9864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0" name="CustomShape 92"/>
            <p:cNvSpPr/>
            <p:nvPr/>
          </p:nvSpPr>
          <p:spPr>
            <a:xfrm>
              <a:off x="-10116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1" name="CustomShape 93"/>
            <p:cNvSpPr/>
            <p:nvPr/>
          </p:nvSpPr>
          <p:spPr>
            <a:xfrm>
              <a:off x="11160" y="1461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2" name="CustomShape 94"/>
            <p:cNvSpPr/>
            <p:nvPr/>
          </p:nvSpPr>
          <p:spPr>
            <a:xfrm>
              <a:off x="19512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3" name="Line 95"/>
            <p:cNvSpPr/>
            <p:nvPr/>
          </p:nvSpPr>
          <p:spPr>
            <a:xfrm flipH="1">
              <a:off x="26100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4" name="Line 96"/>
            <p:cNvSpPr/>
            <p:nvPr/>
          </p:nvSpPr>
          <p:spPr>
            <a:xfrm flipH="1">
              <a:off x="25488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5" name="Line 97"/>
            <p:cNvSpPr/>
            <p:nvPr/>
          </p:nvSpPr>
          <p:spPr>
            <a:xfrm flipH="1">
              <a:off x="23904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6" name="Line 98"/>
            <p:cNvSpPr/>
            <p:nvPr/>
          </p:nvSpPr>
          <p:spPr>
            <a:xfrm flipH="1">
              <a:off x="23256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7" name="Line 99"/>
            <p:cNvSpPr/>
            <p:nvPr/>
          </p:nvSpPr>
          <p:spPr>
            <a:xfrm flipH="1">
              <a:off x="246240" y="1545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8" name="Line 100"/>
            <p:cNvSpPr/>
            <p:nvPr/>
          </p:nvSpPr>
          <p:spPr>
            <a:xfrm flipH="1">
              <a:off x="22356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9" name="Line 101"/>
            <p:cNvSpPr/>
            <p:nvPr/>
          </p:nvSpPr>
          <p:spPr>
            <a:xfrm flipH="1">
              <a:off x="212040" y="1542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0" name="Line 102"/>
            <p:cNvSpPr/>
            <p:nvPr/>
          </p:nvSpPr>
          <p:spPr>
            <a:xfrm flipH="1">
              <a:off x="201600" y="155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1" name="CustomShape 103"/>
            <p:cNvSpPr/>
            <p:nvPr/>
          </p:nvSpPr>
          <p:spPr>
            <a:xfrm>
              <a:off x="-9864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2" name="CustomShape 104"/>
            <p:cNvSpPr/>
            <p:nvPr/>
          </p:nvSpPr>
          <p:spPr>
            <a:xfrm>
              <a:off x="-10116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3" name="CustomShape 105"/>
            <p:cNvSpPr/>
            <p:nvPr/>
          </p:nvSpPr>
          <p:spPr>
            <a:xfrm>
              <a:off x="11160" y="1617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4" name="CustomShape 106"/>
            <p:cNvSpPr/>
            <p:nvPr/>
          </p:nvSpPr>
          <p:spPr>
            <a:xfrm>
              <a:off x="19512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5" name="Line 107"/>
            <p:cNvSpPr/>
            <p:nvPr/>
          </p:nvSpPr>
          <p:spPr>
            <a:xfrm flipH="1">
              <a:off x="26100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6" name="Line 108"/>
            <p:cNvSpPr/>
            <p:nvPr/>
          </p:nvSpPr>
          <p:spPr>
            <a:xfrm flipH="1">
              <a:off x="25488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7" name="Line 109"/>
            <p:cNvSpPr/>
            <p:nvPr/>
          </p:nvSpPr>
          <p:spPr>
            <a:xfrm flipH="1">
              <a:off x="23904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8" name="Line 110"/>
            <p:cNvSpPr/>
            <p:nvPr/>
          </p:nvSpPr>
          <p:spPr>
            <a:xfrm flipH="1">
              <a:off x="23256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9" name="Line 111"/>
            <p:cNvSpPr/>
            <p:nvPr/>
          </p:nvSpPr>
          <p:spPr>
            <a:xfrm flipH="1">
              <a:off x="246240" y="1709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0" name="Line 112"/>
            <p:cNvSpPr/>
            <p:nvPr/>
          </p:nvSpPr>
          <p:spPr>
            <a:xfrm flipH="1">
              <a:off x="22356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1" name="Line 113"/>
            <p:cNvSpPr/>
            <p:nvPr/>
          </p:nvSpPr>
          <p:spPr>
            <a:xfrm flipH="1">
              <a:off x="212040" y="1706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2" name="Line 114"/>
            <p:cNvSpPr/>
            <p:nvPr/>
          </p:nvSpPr>
          <p:spPr>
            <a:xfrm flipH="1">
              <a:off x="201600" y="171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3" name="CustomShape 115"/>
            <p:cNvSpPr/>
            <p:nvPr/>
          </p:nvSpPr>
          <p:spPr>
            <a:xfrm>
              <a:off x="-9864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4" name="CustomShape 116"/>
            <p:cNvSpPr/>
            <p:nvPr/>
          </p:nvSpPr>
          <p:spPr>
            <a:xfrm>
              <a:off x="-10116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5" name="CustomShape 117"/>
            <p:cNvSpPr/>
            <p:nvPr/>
          </p:nvSpPr>
          <p:spPr>
            <a:xfrm>
              <a:off x="11160" y="17805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6" name="CustomShape 118"/>
            <p:cNvSpPr/>
            <p:nvPr/>
          </p:nvSpPr>
          <p:spPr>
            <a:xfrm>
              <a:off x="19512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7" name="Line 119"/>
            <p:cNvSpPr/>
            <p:nvPr/>
          </p:nvSpPr>
          <p:spPr>
            <a:xfrm flipH="1">
              <a:off x="26100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8" name="Line 120"/>
            <p:cNvSpPr/>
            <p:nvPr/>
          </p:nvSpPr>
          <p:spPr>
            <a:xfrm flipH="1">
              <a:off x="25488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9" name="Line 121"/>
            <p:cNvSpPr/>
            <p:nvPr/>
          </p:nvSpPr>
          <p:spPr>
            <a:xfrm flipH="1">
              <a:off x="23904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0" name="Line 122"/>
            <p:cNvSpPr/>
            <p:nvPr/>
          </p:nvSpPr>
          <p:spPr>
            <a:xfrm flipH="1">
              <a:off x="23256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1" name="Line 123"/>
            <p:cNvSpPr/>
            <p:nvPr/>
          </p:nvSpPr>
          <p:spPr>
            <a:xfrm flipH="1">
              <a:off x="246240" y="1864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2" name="Line 124"/>
            <p:cNvSpPr/>
            <p:nvPr/>
          </p:nvSpPr>
          <p:spPr>
            <a:xfrm flipH="1">
              <a:off x="22356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3" name="Line 125"/>
            <p:cNvSpPr/>
            <p:nvPr/>
          </p:nvSpPr>
          <p:spPr>
            <a:xfrm flipH="1">
              <a:off x="212040" y="1861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4" name="Line 126"/>
            <p:cNvSpPr/>
            <p:nvPr/>
          </p:nvSpPr>
          <p:spPr>
            <a:xfrm flipH="1">
              <a:off x="201600" y="1869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5" name="CustomShape 127"/>
            <p:cNvSpPr/>
            <p:nvPr/>
          </p:nvSpPr>
          <p:spPr>
            <a:xfrm>
              <a:off x="-9864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6" name="CustomShape 128"/>
            <p:cNvSpPr/>
            <p:nvPr/>
          </p:nvSpPr>
          <p:spPr>
            <a:xfrm>
              <a:off x="-10116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7" name="CustomShape 129"/>
            <p:cNvSpPr/>
            <p:nvPr/>
          </p:nvSpPr>
          <p:spPr>
            <a:xfrm>
              <a:off x="11160" y="19357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8" name="CustomShape 130"/>
            <p:cNvSpPr/>
            <p:nvPr/>
          </p:nvSpPr>
          <p:spPr>
            <a:xfrm>
              <a:off x="19512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9" name="Line 131"/>
            <p:cNvSpPr/>
            <p:nvPr/>
          </p:nvSpPr>
          <p:spPr>
            <a:xfrm flipH="1">
              <a:off x="26100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0" name="Line 132"/>
            <p:cNvSpPr/>
            <p:nvPr/>
          </p:nvSpPr>
          <p:spPr>
            <a:xfrm flipH="1">
              <a:off x="25488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1" name="Line 133"/>
            <p:cNvSpPr/>
            <p:nvPr/>
          </p:nvSpPr>
          <p:spPr>
            <a:xfrm flipH="1">
              <a:off x="23904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2" name="Line 134"/>
            <p:cNvSpPr/>
            <p:nvPr/>
          </p:nvSpPr>
          <p:spPr>
            <a:xfrm flipH="1">
              <a:off x="23256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3" name="Line 135"/>
            <p:cNvSpPr/>
            <p:nvPr/>
          </p:nvSpPr>
          <p:spPr>
            <a:xfrm flipH="1">
              <a:off x="246240" y="2028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4" name="Line 136"/>
            <p:cNvSpPr/>
            <p:nvPr/>
          </p:nvSpPr>
          <p:spPr>
            <a:xfrm flipH="1">
              <a:off x="22356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5" name="Line 137"/>
            <p:cNvSpPr/>
            <p:nvPr/>
          </p:nvSpPr>
          <p:spPr>
            <a:xfrm flipH="1">
              <a:off x="212040" y="2025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6" name="Line 138"/>
            <p:cNvSpPr/>
            <p:nvPr/>
          </p:nvSpPr>
          <p:spPr>
            <a:xfrm flipH="1">
              <a:off x="201600" y="2032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7" name="CustomShape 139"/>
            <p:cNvSpPr/>
            <p:nvPr/>
          </p:nvSpPr>
          <p:spPr>
            <a:xfrm>
              <a:off x="-9864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8" name="CustomShape 140"/>
            <p:cNvSpPr/>
            <p:nvPr/>
          </p:nvSpPr>
          <p:spPr>
            <a:xfrm>
              <a:off x="-10116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9" name="CustomShape 141"/>
            <p:cNvSpPr/>
            <p:nvPr/>
          </p:nvSpPr>
          <p:spPr>
            <a:xfrm>
              <a:off x="11160" y="2099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0" name="CustomShape 142"/>
            <p:cNvSpPr/>
            <p:nvPr/>
          </p:nvSpPr>
          <p:spPr>
            <a:xfrm>
              <a:off x="19512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1" name="Line 143"/>
            <p:cNvSpPr/>
            <p:nvPr/>
          </p:nvSpPr>
          <p:spPr>
            <a:xfrm flipH="1">
              <a:off x="26100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2" name="Line 144"/>
            <p:cNvSpPr/>
            <p:nvPr/>
          </p:nvSpPr>
          <p:spPr>
            <a:xfrm flipH="1">
              <a:off x="25488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3" name="Line 145"/>
            <p:cNvSpPr/>
            <p:nvPr/>
          </p:nvSpPr>
          <p:spPr>
            <a:xfrm flipH="1">
              <a:off x="23904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4" name="Line 146"/>
            <p:cNvSpPr/>
            <p:nvPr/>
          </p:nvSpPr>
          <p:spPr>
            <a:xfrm flipH="1">
              <a:off x="23256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5" name="Line 147"/>
            <p:cNvSpPr/>
            <p:nvPr/>
          </p:nvSpPr>
          <p:spPr>
            <a:xfrm flipH="1">
              <a:off x="246240" y="2183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6" name="Line 148"/>
            <p:cNvSpPr/>
            <p:nvPr/>
          </p:nvSpPr>
          <p:spPr>
            <a:xfrm flipH="1">
              <a:off x="22356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7" name="Line 149"/>
            <p:cNvSpPr/>
            <p:nvPr/>
          </p:nvSpPr>
          <p:spPr>
            <a:xfrm flipH="1">
              <a:off x="212040" y="2180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8" name="Line 150"/>
            <p:cNvSpPr/>
            <p:nvPr/>
          </p:nvSpPr>
          <p:spPr>
            <a:xfrm flipH="1">
              <a:off x="201600" y="2188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9" name="CustomShape 151"/>
            <p:cNvSpPr/>
            <p:nvPr/>
          </p:nvSpPr>
          <p:spPr>
            <a:xfrm>
              <a:off x="-9864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0" name="CustomShape 152"/>
            <p:cNvSpPr/>
            <p:nvPr/>
          </p:nvSpPr>
          <p:spPr>
            <a:xfrm>
              <a:off x="-10116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1" name="CustomShape 153"/>
            <p:cNvSpPr/>
            <p:nvPr/>
          </p:nvSpPr>
          <p:spPr>
            <a:xfrm>
              <a:off x="11160" y="2254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2" name="CustomShape 154"/>
            <p:cNvSpPr/>
            <p:nvPr/>
          </p:nvSpPr>
          <p:spPr>
            <a:xfrm>
              <a:off x="19512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3" name="Line 155"/>
            <p:cNvSpPr/>
            <p:nvPr/>
          </p:nvSpPr>
          <p:spPr>
            <a:xfrm flipH="1">
              <a:off x="26100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4" name="Line 156"/>
            <p:cNvSpPr/>
            <p:nvPr/>
          </p:nvSpPr>
          <p:spPr>
            <a:xfrm flipH="1">
              <a:off x="25488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5" name="Line 157"/>
            <p:cNvSpPr/>
            <p:nvPr/>
          </p:nvSpPr>
          <p:spPr>
            <a:xfrm flipH="1">
              <a:off x="23904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6" name="Line 158"/>
            <p:cNvSpPr/>
            <p:nvPr/>
          </p:nvSpPr>
          <p:spPr>
            <a:xfrm flipH="1">
              <a:off x="23256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7" name="Line 159"/>
            <p:cNvSpPr/>
            <p:nvPr/>
          </p:nvSpPr>
          <p:spPr>
            <a:xfrm flipH="1">
              <a:off x="246240" y="2347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8" name="Line 160"/>
            <p:cNvSpPr/>
            <p:nvPr/>
          </p:nvSpPr>
          <p:spPr>
            <a:xfrm flipH="1">
              <a:off x="22356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9" name="Line 161"/>
            <p:cNvSpPr/>
            <p:nvPr/>
          </p:nvSpPr>
          <p:spPr>
            <a:xfrm flipH="1">
              <a:off x="212040" y="2344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0" name="Line 162"/>
            <p:cNvSpPr/>
            <p:nvPr/>
          </p:nvSpPr>
          <p:spPr>
            <a:xfrm flipH="1">
              <a:off x="201600" y="235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1" name="CustomShape 163"/>
            <p:cNvSpPr/>
            <p:nvPr/>
          </p:nvSpPr>
          <p:spPr>
            <a:xfrm>
              <a:off x="-9864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2" name="CustomShape 164"/>
            <p:cNvSpPr/>
            <p:nvPr/>
          </p:nvSpPr>
          <p:spPr>
            <a:xfrm>
              <a:off x="-10116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3" name="CustomShape 165"/>
            <p:cNvSpPr/>
            <p:nvPr/>
          </p:nvSpPr>
          <p:spPr>
            <a:xfrm>
              <a:off x="11160" y="2418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4" name="CustomShape 166"/>
            <p:cNvSpPr/>
            <p:nvPr/>
          </p:nvSpPr>
          <p:spPr>
            <a:xfrm>
              <a:off x="19512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5" name="Line 167"/>
            <p:cNvSpPr/>
            <p:nvPr/>
          </p:nvSpPr>
          <p:spPr>
            <a:xfrm flipH="1">
              <a:off x="26100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6" name="Line 168"/>
            <p:cNvSpPr/>
            <p:nvPr/>
          </p:nvSpPr>
          <p:spPr>
            <a:xfrm flipH="1">
              <a:off x="25488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7" name="Line 169"/>
            <p:cNvSpPr/>
            <p:nvPr/>
          </p:nvSpPr>
          <p:spPr>
            <a:xfrm flipH="1">
              <a:off x="23904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8" name="Line 170"/>
            <p:cNvSpPr/>
            <p:nvPr/>
          </p:nvSpPr>
          <p:spPr>
            <a:xfrm flipH="1">
              <a:off x="23256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9" name="Line 171"/>
            <p:cNvSpPr/>
            <p:nvPr/>
          </p:nvSpPr>
          <p:spPr>
            <a:xfrm flipH="1">
              <a:off x="246240" y="2502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0" name="Line 172"/>
            <p:cNvSpPr/>
            <p:nvPr/>
          </p:nvSpPr>
          <p:spPr>
            <a:xfrm flipH="1">
              <a:off x="22356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1" name="Line 173"/>
            <p:cNvSpPr/>
            <p:nvPr/>
          </p:nvSpPr>
          <p:spPr>
            <a:xfrm flipH="1">
              <a:off x="212040" y="2499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2" name="Line 174"/>
            <p:cNvSpPr/>
            <p:nvPr/>
          </p:nvSpPr>
          <p:spPr>
            <a:xfrm flipH="1">
              <a:off x="201600" y="250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3" name="CustomShape 175"/>
            <p:cNvSpPr/>
            <p:nvPr/>
          </p:nvSpPr>
          <p:spPr>
            <a:xfrm>
              <a:off x="-9864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4" name="CustomShape 176"/>
            <p:cNvSpPr/>
            <p:nvPr/>
          </p:nvSpPr>
          <p:spPr>
            <a:xfrm>
              <a:off x="-10116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5" name="CustomShape 177"/>
            <p:cNvSpPr/>
            <p:nvPr/>
          </p:nvSpPr>
          <p:spPr>
            <a:xfrm>
              <a:off x="11160" y="2573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6" name="CustomShape 178"/>
            <p:cNvSpPr/>
            <p:nvPr/>
          </p:nvSpPr>
          <p:spPr>
            <a:xfrm>
              <a:off x="19512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7" name="Line 179"/>
            <p:cNvSpPr/>
            <p:nvPr/>
          </p:nvSpPr>
          <p:spPr>
            <a:xfrm flipH="1">
              <a:off x="26100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8" name="Line 180"/>
            <p:cNvSpPr/>
            <p:nvPr/>
          </p:nvSpPr>
          <p:spPr>
            <a:xfrm flipH="1">
              <a:off x="25488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9" name="Line 181"/>
            <p:cNvSpPr/>
            <p:nvPr/>
          </p:nvSpPr>
          <p:spPr>
            <a:xfrm flipH="1">
              <a:off x="23904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0" name="Line 182"/>
            <p:cNvSpPr/>
            <p:nvPr/>
          </p:nvSpPr>
          <p:spPr>
            <a:xfrm flipH="1">
              <a:off x="23256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1" name="Line 183"/>
            <p:cNvSpPr/>
            <p:nvPr/>
          </p:nvSpPr>
          <p:spPr>
            <a:xfrm flipH="1">
              <a:off x="246240" y="2666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2" name="Line 184"/>
            <p:cNvSpPr/>
            <p:nvPr/>
          </p:nvSpPr>
          <p:spPr>
            <a:xfrm flipH="1">
              <a:off x="22356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3" name="Line 185"/>
            <p:cNvSpPr/>
            <p:nvPr/>
          </p:nvSpPr>
          <p:spPr>
            <a:xfrm flipH="1">
              <a:off x="212040" y="2663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4" name="Line 186"/>
            <p:cNvSpPr/>
            <p:nvPr/>
          </p:nvSpPr>
          <p:spPr>
            <a:xfrm flipH="1">
              <a:off x="201600" y="267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5" name="CustomShape 187"/>
            <p:cNvSpPr/>
            <p:nvPr/>
          </p:nvSpPr>
          <p:spPr>
            <a:xfrm>
              <a:off x="-9864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6" name="CustomShape 188"/>
            <p:cNvSpPr/>
            <p:nvPr/>
          </p:nvSpPr>
          <p:spPr>
            <a:xfrm>
              <a:off x="-10116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7" name="CustomShape 189"/>
            <p:cNvSpPr/>
            <p:nvPr/>
          </p:nvSpPr>
          <p:spPr>
            <a:xfrm>
              <a:off x="11160" y="2737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8" name="CustomShape 190"/>
            <p:cNvSpPr/>
            <p:nvPr/>
          </p:nvSpPr>
          <p:spPr>
            <a:xfrm>
              <a:off x="19512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9" name="Line 191"/>
            <p:cNvSpPr/>
            <p:nvPr/>
          </p:nvSpPr>
          <p:spPr>
            <a:xfrm flipH="1">
              <a:off x="26100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0" name="Line 192"/>
            <p:cNvSpPr/>
            <p:nvPr/>
          </p:nvSpPr>
          <p:spPr>
            <a:xfrm flipH="1">
              <a:off x="25488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1" name="Line 193"/>
            <p:cNvSpPr/>
            <p:nvPr/>
          </p:nvSpPr>
          <p:spPr>
            <a:xfrm flipH="1">
              <a:off x="23904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2" name="Line 194"/>
            <p:cNvSpPr/>
            <p:nvPr/>
          </p:nvSpPr>
          <p:spPr>
            <a:xfrm flipH="1">
              <a:off x="23256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3" name="Line 195"/>
            <p:cNvSpPr/>
            <p:nvPr/>
          </p:nvSpPr>
          <p:spPr>
            <a:xfrm flipH="1">
              <a:off x="246240" y="2821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4" name="Line 196"/>
            <p:cNvSpPr/>
            <p:nvPr/>
          </p:nvSpPr>
          <p:spPr>
            <a:xfrm flipH="1">
              <a:off x="22356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5" name="Line 197"/>
            <p:cNvSpPr/>
            <p:nvPr/>
          </p:nvSpPr>
          <p:spPr>
            <a:xfrm flipH="1">
              <a:off x="212040" y="2818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6" name="Line 198"/>
            <p:cNvSpPr/>
            <p:nvPr/>
          </p:nvSpPr>
          <p:spPr>
            <a:xfrm flipH="1">
              <a:off x="201600" y="282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7" name="CustomShape 199"/>
            <p:cNvSpPr/>
            <p:nvPr/>
          </p:nvSpPr>
          <p:spPr>
            <a:xfrm>
              <a:off x="-9864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8" name="CustomShape 200"/>
            <p:cNvSpPr/>
            <p:nvPr/>
          </p:nvSpPr>
          <p:spPr>
            <a:xfrm>
              <a:off x="-10116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9" name="CustomShape 201"/>
            <p:cNvSpPr/>
            <p:nvPr/>
          </p:nvSpPr>
          <p:spPr>
            <a:xfrm>
              <a:off x="11160" y="2892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0" name="CustomShape 202"/>
            <p:cNvSpPr/>
            <p:nvPr/>
          </p:nvSpPr>
          <p:spPr>
            <a:xfrm>
              <a:off x="19512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1" name="Line 203"/>
            <p:cNvSpPr/>
            <p:nvPr/>
          </p:nvSpPr>
          <p:spPr>
            <a:xfrm flipH="1">
              <a:off x="26100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2" name="Line 204"/>
            <p:cNvSpPr/>
            <p:nvPr/>
          </p:nvSpPr>
          <p:spPr>
            <a:xfrm flipH="1">
              <a:off x="25488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3" name="Line 205"/>
            <p:cNvSpPr/>
            <p:nvPr/>
          </p:nvSpPr>
          <p:spPr>
            <a:xfrm flipH="1">
              <a:off x="23904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4" name="Line 206"/>
            <p:cNvSpPr/>
            <p:nvPr/>
          </p:nvSpPr>
          <p:spPr>
            <a:xfrm flipH="1">
              <a:off x="23256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5" name="Line 207"/>
            <p:cNvSpPr/>
            <p:nvPr/>
          </p:nvSpPr>
          <p:spPr>
            <a:xfrm flipH="1">
              <a:off x="246240" y="2985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6" name="Line 208"/>
            <p:cNvSpPr/>
            <p:nvPr/>
          </p:nvSpPr>
          <p:spPr>
            <a:xfrm flipH="1">
              <a:off x="22356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7" name="Line 209"/>
            <p:cNvSpPr/>
            <p:nvPr/>
          </p:nvSpPr>
          <p:spPr>
            <a:xfrm flipH="1">
              <a:off x="212040" y="2981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8" name="Line 210"/>
            <p:cNvSpPr/>
            <p:nvPr/>
          </p:nvSpPr>
          <p:spPr>
            <a:xfrm flipH="1">
              <a:off x="201600" y="298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9" name="CustomShape 211"/>
            <p:cNvSpPr/>
            <p:nvPr/>
          </p:nvSpPr>
          <p:spPr>
            <a:xfrm>
              <a:off x="-9864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0" name="CustomShape 212"/>
            <p:cNvSpPr/>
            <p:nvPr/>
          </p:nvSpPr>
          <p:spPr>
            <a:xfrm>
              <a:off x="-10116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1" name="CustomShape 213"/>
            <p:cNvSpPr/>
            <p:nvPr/>
          </p:nvSpPr>
          <p:spPr>
            <a:xfrm>
              <a:off x="11160" y="30560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2" name="CustomShape 214"/>
            <p:cNvSpPr/>
            <p:nvPr/>
          </p:nvSpPr>
          <p:spPr>
            <a:xfrm>
              <a:off x="19512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3" name="Line 215"/>
            <p:cNvSpPr/>
            <p:nvPr/>
          </p:nvSpPr>
          <p:spPr>
            <a:xfrm flipH="1">
              <a:off x="26100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4" name="Line 216"/>
            <p:cNvSpPr/>
            <p:nvPr/>
          </p:nvSpPr>
          <p:spPr>
            <a:xfrm flipH="1">
              <a:off x="25488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5" name="Line 217"/>
            <p:cNvSpPr/>
            <p:nvPr/>
          </p:nvSpPr>
          <p:spPr>
            <a:xfrm flipH="1">
              <a:off x="23904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6" name="Line 218"/>
            <p:cNvSpPr/>
            <p:nvPr/>
          </p:nvSpPr>
          <p:spPr>
            <a:xfrm flipH="1">
              <a:off x="23256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7" name="Line 219"/>
            <p:cNvSpPr/>
            <p:nvPr/>
          </p:nvSpPr>
          <p:spPr>
            <a:xfrm flipH="1">
              <a:off x="246240" y="3140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8" name="Line 220"/>
            <p:cNvSpPr/>
            <p:nvPr/>
          </p:nvSpPr>
          <p:spPr>
            <a:xfrm flipH="1">
              <a:off x="22356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9" name="Line 221"/>
            <p:cNvSpPr/>
            <p:nvPr/>
          </p:nvSpPr>
          <p:spPr>
            <a:xfrm flipH="1">
              <a:off x="212040" y="3137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0" name="Line 222"/>
            <p:cNvSpPr/>
            <p:nvPr/>
          </p:nvSpPr>
          <p:spPr>
            <a:xfrm flipH="1">
              <a:off x="201600" y="3144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1" name="CustomShape 223"/>
            <p:cNvSpPr/>
            <p:nvPr/>
          </p:nvSpPr>
          <p:spPr>
            <a:xfrm>
              <a:off x="-9864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2" name="CustomShape 224"/>
            <p:cNvSpPr/>
            <p:nvPr/>
          </p:nvSpPr>
          <p:spPr>
            <a:xfrm>
              <a:off x="-10116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3" name="CustomShape 225"/>
            <p:cNvSpPr/>
            <p:nvPr/>
          </p:nvSpPr>
          <p:spPr>
            <a:xfrm>
              <a:off x="11160" y="3211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4" name="CustomShape 226"/>
            <p:cNvSpPr/>
            <p:nvPr/>
          </p:nvSpPr>
          <p:spPr>
            <a:xfrm>
              <a:off x="19512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5" name="Line 227"/>
            <p:cNvSpPr/>
            <p:nvPr/>
          </p:nvSpPr>
          <p:spPr>
            <a:xfrm flipH="1">
              <a:off x="26100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6" name="Line 228"/>
            <p:cNvSpPr/>
            <p:nvPr/>
          </p:nvSpPr>
          <p:spPr>
            <a:xfrm flipH="1">
              <a:off x="25488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7" name="Line 229"/>
            <p:cNvSpPr/>
            <p:nvPr/>
          </p:nvSpPr>
          <p:spPr>
            <a:xfrm flipH="1">
              <a:off x="23904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8" name="Line 230"/>
            <p:cNvSpPr/>
            <p:nvPr/>
          </p:nvSpPr>
          <p:spPr>
            <a:xfrm flipH="1">
              <a:off x="23256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9" name="Line 231"/>
            <p:cNvSpPr/>
            <p:nvPr/>
          </p:nvSpPr>
          <p:spPr>
            <a:xfrm flipH="1">
              <a:off x="246240" y="3304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0" name="Line 232"/>
            <p:cNvSpPr/>
            <p:nvPr/>
          </p:nvSpPr>
          <p:spPr>
            <a:xfrm flipH="1">
              <a:off x="22356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1" name="Line 233"/>
            <p:cNvSpPr/>
            <p:nvPr/>
          </p:nvSpPr>
          <p:spPr>
            <a:xfrm flipH="1">
              <a:off x="212040" y="3300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2" name="Line 234"/>
            <p:cNvSpPr/>
            <p:nvPr/>
          </p:nvSpPr>
          <p:spPr>
            <a:xfrm flipH="1">
              <a:off x="201600" y="33084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3" name="CustomShape 235"/>
            <p:cNvSpPr/>
            <p:nvPr/>
          </p:nvSpPr>
          <p:spPr>
            <a:xfrm>
              <a:off x="-9864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4" name="CustomShape 236"/>
            <p:cNvSpPr/>
            <p:nvPr/>
          </p:nvSpPr>
          <p:spPr>
            <a:xfrm>
              <a:off x="-10116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5" name="CustomShape 237"/>
            <p:cNvSpPr/>
            <p:nvPr/>
          </p:nvSpPr>
          <p:spPr>
            <a:xfrm>
              <a:off x="11160" y="3375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6" name="CustomShape 238"/>
            <p:cNvSpPr/>
            <p:nvPr/>
          </p:nvSpPr>
          <p:spPr>
            <a:xfrm>
              <a:off x="19512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7" name="Line 239"/>
            <p:cNvSpPr/>
            <p:nvPr/>
          </p:nvSpPr>
          <p:spPr>
            <a:xfrm flipH="1">
              <a:off x="26100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8" name="Line 240"/>
            <p:cNvSpPr/>
            <p:nvPr/>
          </p:nvSpPr>
          <p:spPr>
            <a:xfrm flipH="1">
              <a:off x="25488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9" name="Line 241"/>
            <p:cNvSpPr/>
            <p:nvPr/>
          </p:nvSpPr>
          <p:spPr>
            <a:xfrm flipH="1">
              <a:off x="23904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0" name="Line 242"/>
            <p:cNvSpPr/>
            <p:nvPr/>
          </p:nvSpPr>
          <p:spPr>
            <a:xfrm flipH="1">
              <a:off x="23256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1" name="Line 243"/>
            <p:cNvSpPr/>
            <p:nvPr/>
          </p:nvSpPr>
          <p:spPr>
            <a:xfrm flipH="1">
              <a:off x="246240" y="3459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2" name="Line 244"/>
            <p:cNvSpPr/>
            <p:nvPr/>
          </p:nvSpPr>
          <p:spPr>
            <a:xfrm flipH="1">
              <a:off x="22356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3" name="Line 245"/>
            <p:cNvSpPr/>
            <p:nvPr/>
          </p:nvSpPr>
          <p:spPr>
            <a:xfrm flipH="1">
              <a:off x="212040" y="3456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4" name="Line 246"/>
            <p:cNvSpPr/>
            <p:nvPr/>
          </p:nvSpPr>
          <p:spPr>
            <a:xfrm flipH="1">
              <a:off x="201600" y="3463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5" name="CustomShape 247"/>
            <p:cNvSpPr/>
            <p:nvPr/>
          </p:nvSpPr>
          <p:spPr>
            <a:xfrm>
              <a:off x="-9864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6" name="CustomShape 248"/>
            <p:cNvSpPr/>
            <p:nvPr/>
          </p:nvSpPr>
          <p:spPr>
            <a:xfrm>
              <a:off x="-10116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7" name="CustomShape 249"/>
            <p:cNvSpPr/>
            <p:nvPr/>
          </p:nvSpPr>
          <p:spPr>
            <a:xfrm>
              <a:off x="11160" y="3530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8" name="CustomShape 250"/>
            <p:cNvSpPr/>
            <p:nvPr/>
          </p:nvSpPr>
          <p:spPr>
            <a:xfrm>
              <a:off x="19512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9" name="Line 251"/>
            <p:cNvSpPr/>
            <p:nvPr/>
          </p:nvSpPr>
          <p:spPr>
            <a:xfrm flipH="1">
              <a:off x="26100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0" name="Line 252"/>
            <p:cNvSpPr/>
            <p:nvPr/>
          </p:nvSpPr>
          <p:spPr>
            <a:xfrm flipH="1">
              <a:off x="25488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1" name="Line 253"/>
            <p:cNvSpPr/>
            <p:nvPr/>
          </p:nvSpPr>
          <p:spPr>
            <a:xfrm flipH="1">
              <a:off x="23904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2" name="Line 254"/>
            <p:cNvSpPr/>
            <p:nvPr/>
          </p:nvSpPr>
          <p:spPr>
            <a:xfrm flipH="1">
              <a:off x="23256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3" name="Line 255"/>
            <p:cNvSpPr/>
            <p:nvPr/>
          </p:nvSpPr>
          <p:spPr>
            <a:xfrm flipH="1">
              <a:off x="246240" y="3623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4" name="Line 256"/>
            <p:cNvSpPr/>
            <p:nvPr/>
          </p:nvSpPr>
          <p:spPr>
            <a:xfrm flipH="1">
              <a:off x="22356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5" name="Line 257"/>
            <p:cNvSpPr/>
            <p:nvPr/>
          </p:nvSpPr>
          <p:spPr>
            <a:xfrm flipH="1">
              <a:off x="212040" y="3619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6" name="Line 258"/>
            <p:cNvSpPr/>
            <p:nvPr/>
          </p:nvSpPr>
          <p:spPr>
            <a:xfrm flipH="1">
              <a:off x="201600" y="362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7" name="CustomShape 259"/>
            <p:cNvSpPr/>
            <p:nvPr/>
          </p:nvSpPr>
          <p:spPr>
            <a:xfrm>
              <a:off x="-9864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8" name="CustomShape 260"/>
            <p:cNvSpPr/>
            <p:nvPr/>
          </p:nvSpPr>
          <p:spPr>
            <a:xfrm>
              <a:off x="-10116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9" name="CustomShape 261"/>
            <p:cNvSpPr/>
            <p:nvPr/>
          </p:nvSpPr>
          <p:spPr>
            <a:xfrm>
              <a:off x="11160" y="3693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0" name="CustomShape 262"/>
            <p:cNvSpPr/>
            <p:nvPr/>
          </p:nvSpPr>
          <p:spPr>
            <a:xfrm>
              <a:off x="19512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1" name="Line 263"/>
            <p:cNvSpPr/>
            <p:nvPr/>
          </p:nvSpPr>
          <p:spPr>
            <a:xfrm flipH="1">
              <a:off x="26100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2" name="Line 264"/>
            <p:cNvSpPr/>
            <p:nvPr/>
          </p:nvSpPr>
          <p:spPr>
            <a:xfrm flipH="1">
              <a:off x="25488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3" name="Line 265"/>
            <p:cNvSpPr/>
            <p:nvPr/>
          </p:nvSpPr>
          <p:spPr>
            <a:xfrm flipH="1">
              <a:off x="23904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4" name="Line 266"/>
            <p:cNvSpPr/>
            <p:nvPr/>
          </p:nvSpPr>
          <p:spPr>
            <a:xfrm flipH="1">
              <a:off x="23256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5" name="Line 267"/>
            <p:cNvSpPr/>
            <p:nvPr/>
          </p:nvSpPr>
          <p:spPr>
            <a:xfrm flipH="1">
              <a:off x="246240" y="3778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6" name="Line 268"/>
            <p:cNvSpPr/>
            <p:nvPr/>
          </p:nvSpPr>
          <p:spPr>
            <a:xfrm flipH="1">
              <a:off x="22356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7" name="Line 269"/>
            <p:cNvSpPr/>
            <p:nvPr/>
          </p:nvSpPr>
          <p:spPr>
            <a:xfrm flipH="1">
              <a:off x="212040" y="3774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8" name="Line 270"/>
            <p:cNvSpPr/>
            <p:nvPr/>
          </p:nvSpPr>
          <p:spPr>
            <a:xfrm flipH="1">
              <a:off x="201600" y="378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9" name="CustomShape 271"/>
            <p:cNvSpPr/>
            <p:nvPr/>
          </p:nvSpPr>
          <p:spPr>
            <a:xfrm>
              <a:off x="-9864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0" name="CustomShape 272"/>
            <p:cNvSpPr/>
            <p:nvPr/>
          </p:nvSpPr>
          <p:spPr>
            <a:xfrm>
              <a:off x="-10116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1" name="CustomShape 273"/>
            <p:cNvSpPr/>
            <p:nvPr/>
          </p:nvSpPr>
          <p:spPr>
            <a:xfrm>
              <a:off x="11160" y="38491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2" name="CustomShape 274"/>
            <p:cNvSpPr/>
            <p:nvPr/>
          </p:nvSpPr>
          <p:spPr>
            <a:xfrm>
              <a:off x="19512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3" name="Line 275"/>
            <p:cNvSpPr/>
            <p:nvPr/>
          </p:nvSpPr>
          <p:spPr>
            <a:xfrm flipH="1">
              <a:off x="26100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4" name="Line 276"/>
            <p:cNvSpPr/>
            <p:nvPr/>
          </p:nvSpPr>
          <p:spPr>
            <a:xfrm flipH="1">
              <a:off x="25488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5" name="Line 277"/>
            <p:cNvSpPr/>
            <p:nvPr/>
          </p:nvSpPr>
          <p:spPr>
            <a:xfrm flipH="1">
              <a:off x="23904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6" name="Line 278"/>
            <p:cNvSpPr/>
            <p:nvPr/>
          </p:nvSpPr>
          <p:spPr>
            <a:xfrm flipH="1">
              <a:off x="23256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7" name="Line 279"/>
            <p:cNvSpPr/>
            <p:nvPr/>
          </p:nvSpPr>
          <p:spPr>
            <a:xfrm flipH="1">
              <a:off x="246240" y="3941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8" name="Line 280"/>
            <p:cNvSpPr/>
            <p:nvPr/>
          </p:nvSpPr>
          <p:spPr>
            <a:xfrm flipH="1">
              <a:off x="22356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9" name="Line 281"/>
            <p:cNvSpPr/>
            <p:nvPr/>
          </p:nvSpPr>
          <p:spPr>
            <a:xfrm flipH="1">
              <a:off x="212040" y="3938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0" name="Line 282"/>
            <p:cNvSpPr/>
            <p:nvPr/>
          </p:nvSpPr>
          <p:spPr>
            <a:xfrm flipH="1">
              <a:off x="201600" y="394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1" name="CustomShape 283"/>
            <p:cNvSpPr/>
            <p:nvPr/>
          </p:nvSpPr>
          <p:spPr>
            <a:xfrm>
              <a:off x="-9864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2" name="CustomShape 284"/>
            <p:cNvSpPr/>
            <p:nvPr/>
          </p:nvSpPr>
          <p:spPr>
            <a:xfrm>
              <a:off x="-10116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3" name="CustomShape 285"/>
            <p:cNvSpPr/>
            <p:nvPr/>
          </p:nvSpPr>
          <p:spPr>
            <a:xfrm>
              <a:off x="11160" y="40129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4" name="CustomShape 286"/>
            <p:cNvSpPr/>
            <p:nvPr/>
          </p:nvSpPr>
          <p:spPr>
            <a:xfrm>
              <a:off x="19512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5" name="Line 287"/>
            <p:cNvSpPr/>
            <p:nvPr/>
          </p:nvSpPr>
          <p:spPr>
            <a:xfrm flipH="1">
              <a:off x="26100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6" name="Line 288"/>
            <p:cNvSpPr/>
            <p:nvPr/>
          </p:nvSpPr>
          <p:spPr>
            <a:xfrm flipH="1">
              <a:off x="25488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7" name="Line 289"/>
            <p:cNvSpPr/>
            <p:nvPr/>
          </p:nvSpPr>
          <p:spPr>
            <a:xfrm flipH="1">
              <a:off x="23904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8" name="Line 290"/>
            <p:cNvSpPr/>
            <p:nvPr/>
          </p:nvSpPr>
          <p:spPr>
            <a:xfrm flipH="1">
              <a:off x="23256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9" name="Line 291"/>
            <p:cNvSpPr/>
            <p:nvPr/>
          </p:nvSpPr>
          <p:spPr>
            <a:xfrm flipH="1">
              <a:off x="246240" y="4096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0" name="Line 292"/>
            <p:cNvSpPr/>
            <p:nvPr/>
          </p:nvSpPr>
          <p:spPr>
            <a:xfrm flipH="1">
              <a:off x="22356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1" name="Line 293"/>
            <p:cNvSpPr/>
            <p:nvPr/>
          </p:nvSpPr>
          <p:spPr>
            <a:xfrm flipH="1">
              <a:off x="212040" y="4093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2" name="Line 294"/>
            <p:cNvSpPr/>
            <p:nvPr/>
          </p:nvSpPr>
          <p:spPr>
            <a:xfrm flipH="1">
              <a:off x="201600" y="410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3" name="CustomShape 295"/>
            <p:cNvSpPr/>
            <p:nvPr/>
          </p:nvSpPr>
          <p:spPr>
            <a:xfrm>
              <a:off x="-9864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4" name="CustomShape 296"/>
            <p:cNvSpPr/>
            <p:nvPr/>
          </p:nvSpPr>
          <p:spPr>
            <a:xfrm>
              <a:off x="-10116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5" name="CustomShape 297"/>
            <p:cNvSpPr/>
            <p:nvPr/>
          </p:nvSpPr>
          <p:spPr>
            <a:xfrm>
              <a:off x="11160" y="41680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6" name="CustomShape 298"/>
            <p:cNvSpPr/>
            <p:nvPr/>
          </p:nvSpPr>
          <p:spPr>
            <a:xfrm>
              <a:off x="19512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7" name="Line 299"/>
            <p:cNvSpPr/>
            <p:nvPr/>
          </p:nvSpPr>
          <p:spPr>
            <a:xfrm flipH="1">
              <a:off x="26100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8" name="Line 300"/>
            <p:cNvSpPr/>
            <p:nvPr/>
          </p:nvSpPr>
          <p:spPr>
            <a:xfrm flipH="1">
              <a:off x="25488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9" name="Line 301"/>
            <p:cNvSpPr/>
            <p:nvPr/>
          </p:nvSpPr>
          <p:spPr>
            <a:xfrm flipH="1">
              <a:off x="23904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0" name="Line 302"/>
            <p:cNvSpPr/>
            <p:nvPr/>
          </p:nvSpPr>
          <p:spPr>
            <a:xfrm flipH="1">
              <a:off x="23256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1" name="Line 303"/>
            <p:cNvSpPr/>
            <p:nvPr/>
          </p:nvSpPr>
          <p:spPr>
            <a:xfrm flipH="1">
              <a:off x="246240" y="4260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2" name="Line 304"/>
            <p:cNvSpPr/>
            <p:nvPr/>
          </p:nvSpPr>
          <p:spPr>
            <a:xfrm flipH="1">
              <a:off x="22356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3" name="Line 305"/>
            <p:cNvSpPr/>
            <p:nvPr/>
          </p:nvSpPr>
          <p:spPr>
            <a:xfrm flipH="1">
              <a:off x="212040" y="4257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4" name="Line 306"/>
            <p:cNvSpPr/>
            <p:nvPr/>
          </p:nvSpPr>
          <p:spPr>
            <a:xfrm flipH="1">
              <a:off x="201600" y="426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5" name="CustomShape 307"/>
            <p:cNvSpPr/>
            <p:nvPr/>
          </p:nvSpPr>
          <p:spPr>
            <a:xfrm>
              <a:off x="-9864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6" name="CustomShape 308"/>
            <p:cNvSpPr/>
            <p:nvPr/>
          </p:nvSpPr>
          <p:spPr>
            <a:xfrm>
              <a:off x="-10116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7" name="CustomShape 309"/>
            <p:cNvSpPr/>
            <p:nvPr/>
          </p:nvSpPr>
          <p:spPr>
            <a:xfrm>
              <a:off x="11160" y="433152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8" name="CustomShape 310"/>
            <p:cNvSpPr/>
            <p:nvPr/>
          </p:nvSpPr>
          <p:spPr>
            <a:xfrm>
              <a:off x="19512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9" name="Line 311"/>
            <p:cNvSpPr/>
            <p:nvPr/>
          </p:nvSpPr>
          <p:spPr>
            <a:xfrm flipH="1">
              <a:off x="26100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0" name="Line 312"/>
            <p:cNvSpPr/>
            <p:nvPr/>
          </p:nvSpPr>
          <p:spPr>
            <a:xfrm flipH="1">
              <a:off x="25488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1" name="Line 313"/>
            <p:cNvSpPr/>
            <p:nvPr/>
          </p:nvSpPr>
          <p:spPr>
            <a:xfrm flipH="1">
              <a:off x="23904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2" name="Line 314"/>
            <p:cNvSpPr/>
            <p:nvPr/>
          </p:nvSpPr>
          <p:spPr>
            <a:xfrm flipH="1">
              <a:off x="23256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3" name="Line 315"/>
            <p:cNvSpPr/>
            <p:nvPr/>
          </p:nvSpPr>
          <p:spPr>
            <a:xfrm flipH="1">
              <a:off x="246240" y="4415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4" name="Line 316"/>
            <p:cNvSpPr/>
            <p:nvPr/>
          </p:nvSpPr>
          <p:spPr>
            <a:xfrm flipH="1">
              <a:off x="22356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5" name="Line 317"/>
            <p:cNvSpPr/>
            <p:nvPr/>
          </p:nvSpPr>
          <p:spPr>
            <a:xfrm flipH="1">
              <a:off x="212040" y="4412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6" name="Line 318"/>
            <p:cNvSpPr/>
            <p:nvPr/>
          </p:nvSpPr>
          <p:spPr>
            <a:xfrm flipH="1">
              <a:off x="201600" y="4420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7" name="CustomShape 319"/>
            <p:cNvSpPr/>
            <p:nvPr/>
          </p:nvSpPr>
          <p:spPr>
            <a:xfrm>
              <a:off x="-9864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8" name="CustomShape 320"/>
            <p:cNvSpPr/>
            <p:nvPr/>
          </p:nvSpPr>
          <p:spPr>
            <a:xfrm>
              <a:off x="-10116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9" name="CustomShape 321"/>
            <p:cNvSpPr/>
            <p:nvPr/>
          </p:nvSpPr>
          <p:spPr>
            <a:xfrm>
              <a:off x="11160" y="44866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0" name="CustomShape 322"/>
            <p:cNvSpPr/>
            <p:nvPr/>
          </p:nvSpPr>
          <p:spPr>
            <a:xfrm>
              <a:off x="19512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1" name="Line 323"/>
            <p:cNvSpPr/>
            <p:nvPr/>
          </p:nvSpPr>
          <p:spPr>
            <a:xfrm flipH="1">
              <a:off x="26100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2" name="Line 324"/>
            <p:cNvSpPr/>
            <p:nvPr/>
          </p:nvSpPr>
          <p:spPr>
            <a:xfrm flipH="1">
              <a:off x="25488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3" name="Line 325"/>
            <p:cNvSpPr/>
            <p:nvPr/>
          </p:nvSpPr>
          <p:spPr>
            <a:xfrm flipH="1">
              <a:off x="23904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4" name="Line 326"/>
            <p:cNvSpPr/>
            <p:nvPr/>
          </p:nvSpPr>
          <p:spPr>
            <a:xfrm flipH="1">
              <a:off x="23256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5" name="Line 327"/>
            <p:cNvSpPr/>
            <p:nvPr/>
          </p:nvSpPr>
          <p:spPr>
            <a:xfrm flipH="1">
              <a:off x="246240" y="4579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6" name="Line 328"/>
            <p:cNvSpPr/>
            <p:nvPr/>
          </p:nvSpPr>
          <p:spPr>
            <a:xfrm flipH="1">
              <a:off x="22356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7" name="Line 329"/>
            <p:cNvSpPr/>
            <p:nvPr/>
          </p:nvSpPr>
          <p:spPr>
            <a:xfrm flipH="1">
              <a:off x="212040" y="4576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8" name="Line 330"/>
            <p:cNvSpPr/>
            <p:nvPr/>
          </p:nvSpPr>
          <p:spPr>
            <a:xfrm flipH="1">
              <a:off x="201600" y="45838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9" name="CustomShape 331"/>
            <p:cNvSpPr/>
            <p:nvPr/>
          </p:nvSpPr>
          <p:spPr>
            <a:xfrm>
              <a:off x="-9864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0" name="CustomShape 332"/>
            <p:cNvSpPr/>
            <p:nvPr/>
          </p:nvSpPr>
          <p:spPr>
            <a:xfrm>
              <a:off x="-10116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1" name="CustomShape 333"/>
            <p:cNvSpPr/>
            <p:nvPr/>
          </p:nvSpPr>
          <p:spPr>
            <a:xfrm>
              <a:off x="11160" y="465048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2" name="CustomShape 334"/>
            <p:cNvSpPr/>
            <p:nvPr/>
          </p:nvSpPr>
          <p:spPr>
            <a:xfrm>
              <a:off x="19512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3" name="Line 335"/>
            <p:cNvSpPr/>
            <p:nvPr/>
          </p:nvSpPr>
          <p:spPr>
            <a:xfrm flipH="1">
              <a:off x="26100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4" name="Line 336"/>
            <p:cNvSpPr/>
            <p:nvPr/>
          </p:nvSpPr>
          <p:spPr>
            <a:xfrm flipH="1">
              <a:off x="25488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5" name="Line 337"/>
            <p:cNvSpPr/>
            <p:nvPr/>
          </p:nvSpPr>
          <p:spPr>
            <a:xfrm flipH="1">
              <a:off x="23904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6" name="Line 338"/>
            <p:cNvSpPr/>
            <p:nvPr/>
          </p:nvSpPr>
          <p:spPr>
            <a:xfrm flipH="1">
              <a:off x="23256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7" name="Line 339"/>
            <p:cNvSpPr/>
            <p:nvPr/>
          </p:nvSpPr>
          <p:spPr>
            <a:xfrm flipH="1">
              <a:off x="246240" y="4734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8" name="Line 340"/>
            <p:cNvSpPr/>
            <p:nvPr/>
          </p:nvSpPr>
          <p:spPr>
            <a:xfrm flipH="1">
              <a:off x="22356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9" name="Line 341"/>
            <p:cNvSpPr/>
            <p:nvPr/>
          </p:nvSpPr>
          <p:spPr>
            <a:xfrm flipH="1">
              <a:off x="212040" y="4731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0" name="Line 342"/>
            <p:cNvSpPr/>
            <p:nvPr/>
          </p:nvSpPr>
          <p:spPr>
            <a:xfrm flipH="1">
              <a:off x="201600" y="473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1" name="CustomShape 343"/>
            <p:cNvSpPr/>
            <p:nvPr/>
          </p:nvSpPr>
          <p:spPr>
            <a:xfrm>
              <a:off x="-9864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2" name="CustomShape 344"/>
            <p:cNvSpPr/>
            <p:nvPr/>
          </p:nvSpPr>
          <p:spPr>
            <a:xfrm>
              <a:off x="-10116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3" name="CustomShape 345"/>
            <p:cNvSpPr/>
            <p:nvPr/>
          </p:nvSpPr>
          <p:spPr>
            <a:xfrm>
              <a:off x="11160" y="48056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4" name="CustomShape 346"/>
            <p:cNvSpPr/>
            <p:nvPr/>
          </p:nvSpPr>
          <p:spPr>
            <a:xfrm>
              <a:off x="19512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5" name="Line 347"/>
            <p:cNvSpPr/>
            <p:nvPr/>
          </p:nvSpPr>
          <p:spPr>
            <a:xfrm flipH="1">
              <a:off x="26100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6" name="Line 348"/>
            <p:cNvSpPr/>
            <p:nvPr/>
          </p:nvSpPr>
          <p:spPr>
            <a:xfrm flipH="1">
              <a:off x="25488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7" name="Line 349"/>
            <p:cNvSpPr/>
            <p:nvPr/>
          </p:nvSpPr>
          <p:spPr>
            <a:xfrm flipH="1">
              <a:off x="23904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8" name="Line 350"/>
            <p:cNvSpPr/>
            <p:nvPr/>
          </p:nvSpPr>
          <p:spPr>
            <a:xfrm flipH="1">
              <a:off x="23256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9" name="Line 351"/>
            <p:cNvSpPr/>
            <p:nvPr/>
          </p:nvSpPr>
          <p:spPr>
            <a:xfrm flipH="1">
              <a:off x="246240" y="4898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0" name="Line 352"/>
            <p:cNvSpPr/>
            <p:nvPr/>
          </p:nvSpPr>
          <p:spPr>
            <a:xfrm flipH="1">
              <a:off x="22356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1" name="Line 353"/>
            <p:cNvSpPr/>
            <p:nvPr/>
          </p:nvSpPr>
          <p:spPr>
            <a:xfrm flipH="1">
              <a:off x="212040" y="4895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2" name="Line 354"/>
            <p:cNvSpPr/>
            <p:nvPr/>
          </p:nvSpPr>
          <p:spPr>
            <a:xfrm flipH="1">
              <a:off x="201600" y="490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3" name="CustomShape 355"/>
            <p:cNvSpPr/>
            <p:nvPr/>
          </p:nvSpPr>
          <p:spPr>
            <a:xfrm>
              <a:off x="-9864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4" name="CustomShape 356"/>
            <p:cNvSpPr/>
            <p:nvPr/>
          </p:nvSpPr>
          <p:spPr>
            <a:xfrm>
              <a:off x="-10116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5" name="CustomShape 357"/>
            <p:cNvSpPr/>
            <p:nvPr/>
          </p:nvSpPr>
          <p:spPr>
            <a:xfrm>
              <a:off x="11160" y="496944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6" name="CustomShape 358"/>
            <p:cNvSpPr/>
            <p:nvPr/>
          </p:nvSpPr>
          <p:spPr>
            <a:xfrm>
              <a:off x="19512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7" name="Line 359"/>
            <p:cNvSpPr/>
            <p:nvPr/>
          </p:nvSpPr>
          <p:spPr>
            <a:xfrm flipH="1">
              <a:off x="26100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8" name="Line 360"/>
            <p:cNvSpPr/>
            <p:nvPr/>
          </p:nvSpPr>
          <p:spPr>
            <a:xfrm flipH="1">
              <a:off x="25488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9" name="Line 361"/>
            <p:cNvSpPr/>
            <p:nvPr/>
          </p:nvSpPr>
          <p:spPr>
            <a:xfrm flipH="1">
              <a:off x="23904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0" name="Line 362"/>
            <p:cNvSpPr/>
            <p:nvPr/>
          </p:nvSpPr>
          <p:spPr>
            <a:xfrm flipH="1">
              <a:off x="23256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1" name="Line 363"/>
            <p:cNvSpPr/>
            <p:nvPr/>
          </p:nvSpPr>
          <p:spPr>
            <a:xfrm flipH="1">
              <a:off x="246240" y="5053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2" name="Line 364"/>
            <p:cNvSpPr/>
            <p:nvPr/>
          </p:nvSpPr>
          <p:spPr>
            <a:xfrm flipH="1">
              <a:off x="22356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3" name="Line 365"/>
            <p:cNvSpPr/>
            <p:nvPr/>
          </p:nvSpPr>
          <p:spPr>
            <a:xfrm flipH="1">
              <a:off x="212040" y="50504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4" name="Line 366"/>
            <p:cNvSpPr/>
            <p:nvPr/>
          </p:nvSpPr>
          <p:spPr>
            <a:xfrm flipH="1">
              <a:off x="201600" y="505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5" name="CustomShape 367"/>
            <p:cNvSpPr/>
            <p:nvPr/>
          </p:nvSpPr>
          <p:spPr>
            <a:xfrm>
              <a:off x="-9864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6" name="CustomShape 368"/>
            <p:cNvSpPr/>
            <p:nvPr/>
          </p:nvSpPr>
          <p:spPr>
            <a:xfrm>
              <a:off x="-10116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7" name="CustomShape 369"/>
            <p:cNvSpPr/>
            <p:nvPr/>
          </p:nvSpPr>
          <p:spPr>
            <a:xfrm>
              <a:off x="11160" y="51246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8" name="CustomShape 370"/>
            <p:cNvSpPr/>
            <p:nvPr/>
          </p:nvSpPr>
          <p:spPr>
            <a:xfrm>
              <a:off x="19512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9" name="CustomShape 371"/>
            <p:cNvSpPr/>
            <p:nvPr/>
          </p:nvSpPr>
          <p:spPr>
            <a:xfrm>
              <a:off x="195120" y="536040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0" name="Line 372"/>
            <p:cNvSpPr/>
            <p:nvPr/>
          </p:nvSpPr>
          <p:spPr>
            <a:xfrm flipH="1">
              <a:off x="26100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1" name="Line 373"/>
            <p:cNvSpPr/>
            <p:nvPr/>
          </p:nvSpPr>
          <p:spPr>
            <a:xfrm flipH="1">
              <a:off x="25488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2" name="Line 374"/>
            <p:cNvSpPr/>
            <p:nvPr/>
          </p:nvSpPr>
          <p:spPr>
            <a:xfrm flipH="1">
              <a:off x="23904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3" name="Line 375"/>
            <p:cNvSpPr/>
            <p:nvPr/>
          </p:nvSpPr>
          <p:spPr>
            <a:xfrm flipH="1">
              <a:off x="23256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4" name="Line 376"/>
            <p:cNvSpPr/>
            <p:nvPr/>
          </p:nvSpPr>
          <p:spPr>
            <a:xfrm flipH="1">
              <a:off x="246240" y="5217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5" name="Line 377"/>
            <p:cNvSpPr/>
            <p:nvPr/>
          </p:nvSpPr>
          <p:spPr>
            <a:xfrm flipH="1">
              <a:off x="22356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6" name="Line 378"/>
            <p:cNvSpPr/>
            <p:nvPr/>
          </p:nvSpPr>
          <p:spPr>
            <a:xfrm flipH="1">
              <a:off x="212040" y="5214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7" name="Line 379"/>
            <p:cNvSpPr/>
            <p:nvPr/>
          </p:nvSpPr>
          <p:spPr>
            <a:xfrm flipH="1">
              <a:off x="201600" y="522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8" name="CustomShape 380"/>
            <p:cNvSpPr/>
            <p:nvPr/>
          </p:nvSpPr>
          <p:spPr>
            <a:xfrm>
              <a:off x="-9864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9" name="CustomShape 381"/>
            <p:cNvSpPr/>
            <p:nvPr/>
          </p:nvSpPr>
          <p:spPr>
            <a:xfrm>
              <a:off x="-10116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0" name="CustomShape 382"/>
            <p:cNvSpPr/>
            <p:nvPr/>
          </p:nvSpPr>
          <p:spPr>
            <a:xfrm>
              <a:off x="11160" y="52884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1" name="CustomShape 383"/>
            <p:cNvSpPr/>
            <p:nvPr/>
          </p:nvSpPr>
          <p:spPr>
            <a:xfrm>
              <a:off x="19512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2" name="Line 384"/>
            <p:cNvSpPr/>
            <p:nvPr/>
          </p:nvSpPr>
          <p:spPr>
            <a:xfrm flipH="1">
              <a:off x="26100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3" name="Line 385"/>
            <p:cNvSpPr/>
            <p:nvPr/>
          </p:nvSpPr>
          <p:spPr>
            <a:xfrm flipH="1">
              <a:off x="25488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4" name="Line 386"/>
            <p:cNvSpPr/>
            <p:nvPr/>
          </p:nvSpPr>
          <p:spPr>
            <a:xfrm flipH="1">
              <a:off x="23904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5" name="Line 387"/>
            <p:cNvSpPr/>
            <p:nvPr/>
          </p:nvSpPr>
          <p:spPr>
            <a:xfrm flipH="1">
              <a:off x="23256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6" name="Line 388"/>
            <p:cNvSpPr/>
            <p:nvPr/>
          </p:nvSpPr>
          <p:spPr>
            <a:xfrm flipH="1">
              <a:off x="246240" y="5372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7" name="Line 389"/>
            <p:cNvSpPr/>
            <p:nvPr/>
          </p:nvSpPr>
          <p:spPr>
            <a:xfrm flipH="1">
              <a:off x="22356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8" name="Line 390"/>
            <p:cNvSpPr/>
            <p:nvPr/>
          </p:nvSpPr>
          <p:spPr>
            <a:xfrm flipH="1">
              <a:off x="212040" y="5369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9" name="Line 391"/>
            <p:cNvSpPr/>
            <p:nvPr/>
          </p:nvSpPr>
          <p:spPr>
            <a:xfrm flipH="1">
              <a:off x="201600" y="537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0" name="CustomShape 392"/>
            <p:cNvSpPr/>
            <p:nvPr/>
          </p:nvSpPr>
          <p:spPr>
            <a:xfrm>
              <a:off x="-9864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1" name="CustomShape 393"/>
            <p:cNvSpPr/>
            <p:nvPr/>
          </p:nvSpPr>
          <p:spPr>
            <a:xfrm>
              <a:off x="-10116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2" name="CustomShape 394"/>
            <p:cNvSpPr/>
            <p:nvPr/>
          </p:nvSpPr>
          <p:spPr>
            <a:xfrm>
              <a:off x="11160" y="54432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3" name="CustomShape 395"/>
            <p:cNvSpPr/>
            <p:nvPr/>
          </p:nvSpPr>
          <p:spPr>
            <a:xfrm>
              <a:off x="19512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4" name="CustomShape 396"/>
            <p:cNvSpPr/>
            <p:nvPr/>
          </p:nvSpPr>
          <p:spPr>
            <a:xfrm>
              <a:off x="19512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5" name="Line 397"/>
            <p:cNvSpPr/>
            <p:nvPr/>
          </p:nvSpPr>
          <p:spPr>
            <a:xfrm flipH="1">
              <a:off x="26100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6" name="Line 398"/>
            <p:cNvSpPr/>
            <p:nvPr/>
          </p:nvSpPr>
          <p:spPr>
            <a:xfrm flipH="1">
              <a:off x="25488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7" name="Line 399"/>
            <p:cNvSpPr/>
            <p:nvPr/>
          </p:nvSpPr>
          <p:spPr>
            <a:xfrm flipH="1">
              <a:off x="23904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8" name="Line 400"/>
            <p:cNvSpPr/>
            <p:nvPr/>
          </p:nvSpPr>
          <p:spPr>
            <a:xfrm flipH="1">
              <a:off x="232560" y="554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9" name="Line 401"/>
            <p:cNvSpPr/>
            <p:nvPr/>
          </p:nvSpPr>
          <p:spPr>
            <a:xfrm flipH="1">
              <a:off x="246240" y="5536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0" name="Line 402"/>
            <p:cNvSpPr/>
            <p:nvPr/>
          </p:nvSpPr>
          <p:spPr>
            <a:xfrm flipH="1">
              <a:off x="22356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1" name="Line 403"/>
            <p:cNvSpPr/>
            <p:nvPr/>
          </p:nvSpPr>
          <p:spPr>
            <a:xfrm flipH="1">
              <a:off x="212040" y="5532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2" name="CustomShape 404"/>
            <p:cNvSpPr/>
            <p:nvPr/>
          </p:nvSpPr>
          <p:spPr>
            <a:xfrm>
              <a:off x="-9864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3" name="CustomShape 405"/>
            <p:cNvSpPr/>
            <p:nvPr/>
          </p:nvSpPr>
          <p:spPr>
            <a:xfrm>
              <a:off x="-10116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4" name="CustomShape 406"/>
            <p:cNvSpPr/>
            <p:nvPr/>
          </p:nvSpPr>
          <p:spPr>
            <a:xfrm>
              <a:off x="11160" y="560700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5" name="CustomShape 407"/>
            <p:cNvSpPr/>
            <p:nvPr/>
          </p:nvSpPr>
          <p:spPr>
            <a:xfrm>
              <a:off x="19512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6" name="Line 408"/>
            <p:cNvSpPr/>
            <p:nvPr/>
          </p:nvSpPr>
          <p:spPr>
            <a:xfrm flipH="1">
              <a:off x="26100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7" name="Line 409"/>
            <p:cNvSpPr/>
            <p:nvPr/>
          </p:nvSpPr>
          <p:spPr>
            <a:xfrm flipH="1">
              <a:off x="25488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8" name="Line 410"/>
            <p:cNvSpPr/>
            <p:nvPr/>
          </p:nvSpPr>
          <p:spPr>
            <a:xfrm flipH="1">
              <a:off x="23904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9" name="Line 411"/>
            <p:cNvSpPr/>
            <p:nvPr/>
          </p:nvSpPr>
          <p:spPr>
            <a:xfrm flipH="1">
              <a:off x="232560" y="5695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0" name="Line 412"/>
            <p:cNvSpPr/>
            <p:nvPr/>
          </p:nvSpPr>
          <p:spPr>
            <a:xfrm flipH="1">
              <a:off x="246240" y="5691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1" name="Line 413"/>
            <p:cNvSpPr/>
            <p:nvPr/>
          </p:nvSpPr>
          <p:spPr>
            <a:xfrm flipH="1">
              <a:off x="22356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2" name="Line 414"/>
            <p:cNvSpPr/>
            <p:nvPr/>
          </p:nvSpPr>
          <p:spPr>
            <a:xfrm flipH="1">
              <a:off x="212040" y="5688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3" name="CustomShape 415"/>
            <p:cNvSpPr/>
            <p:nvPr/>
          </p:nvSpPr>
          <p:spPr>
            <a:xfrm>
              <a:off x="-9864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4" name="CustomShape 416"/>
            <p:cNvSpPr/>
            <p:nvPr/>
          </p:nvSpPr>
          <p:spPr>
            <a:xfrm>
              <a:off x="-10116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5" name="CustomShape 417"/>
            <p:cNvSpPr/>
            <p:nvPr/>
          </p:nvSpPr>
          <p:spPr>
            <a:xfrm>
              <a:off x="11160" y="57621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6" name="CustomShape 418"/>
            <p:cNvSpPr/>
            <p:nvPr/>
          </p:nvSpPr>
          <p:spPr>
            <a:xfrm>
              <a:off x="19512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7" name="Line 419"/>
            <p:cNvSpPr/>
            <p:nvPr/>
          </p:nvSpPr>
          <p:spPr>
            <a:xfrm flipH="1">
              <a:off x="26100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8" name="Line 420"/>
            <p:cNvSpPr/>
            <p:nvPr/>
          </p:nvSpPr>
          <p:spPr>
            <a:xfrm flipH="1">
              <a:off x="25488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9" name="Line 421"/>
            <p:cNvSpPr/>
            <p:nvPr/>
          </p:nvSpPr>
          <p:spPr>
            <a:xfrm flipH="1">
              <a:off x="23904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0" name="Line 422"/>
            <p:cNvSpPr/>
            <p:nvPr/>
          </p:nvSpPr>
          <p:spPr>
            <a:xfrm flipH="1">
              <a:off x="232560" y="585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1" name="Line 423"/>
            <p:cNvSpPr/>
            <p:nvPr/>
          </p:nvSpPr>
          <p:spPr>
            <a:xfrm flipH="1">
              <a:off x="246240" y="5855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2" name="Line 424"/>
            <p:cNvSpPr/>
            <p:nvPr/>
          </p:nvSpPr>
          <p:spPr>
            <a:xfrm flipH="1">
              <a:off x="22356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3" name="Line 425"/>
            <p:cNvSpPr/>
            <p:nvPr/>
          </p:nvSpPr>
          <p:spPr>
            <a:xfrm flipH="1">
              <a:off x="212040" y="5851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4" name="CustomShape 426"/>
            <p:cNvSpPr/>
            <p:nvPr/>
          </p:nvSpPr>
          <p:spPr>
            <a:xfrm>
              <a:off x="-9864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5" name="CustomShape 427"/>
            <p:cNvSpPr/>
            <p:nvPr/>
          </p:nvSpPr>
          <p:spPr>
            <a:xfrm>
              <a:off x="-10116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6" name="CustomShape 428"/>
            <p:cNvSpPr/>
            <p:nvPr/>
          </p:nvSpPr>
          <p:spPr>
            <a:xfrm>
              <a:off x="11160" y="5925960"/>
              <a:ext cx="113760" cy="45000"/>
            </a:xfrm>
            <a:prstGeom prst="rect">
              <a:avLst/>
            </a:prstGeom>
            <a:solidFill>
              <a:srgbClr val="AD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7" name="CustomShape 429"/>
            <p:cNvSpPr/>
            <p:nvPr/>
          </p:nvSpPr>
          <p:spPr>
            <a:xfrm>
              <a:off x="19512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9426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8" name="Line 430"/>
            <p:cNvSpPr/>
            <p:nvPr/>
          </p:nvSpPr>
          <p:spPr>
            <a:xfrm flipH="1">
              <a:off x="26100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9" name="Line 431"/>
            <p:cNvSpPr/>
            <p:nvPr/>
          </p:nvSpPr>
          <p:spPr>
            <a:xfrm flipH="1">
              <a:off x="25488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0" name="Line 432"/>
            <p:cNvSpPr/>
            <p:nvPr/>
          </p:nvSpPr>
          <p:spPr>
            <a:xfrm flipH="1">
              <a:off x="23904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1" name="Line 433"/>
            <p:cNvSpPr/>
            <p:nvPr/>
          </p:nvSpPr>
          <p:spPr>
            <a:xfrm flipH="1">
              <a:off x="23256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2" name="Line 434"/>
            <p:cNvSpPr/>
            <p:nvPr/>
          </p:nvSpPr>
          <p:spPr>
            <a:xfrm flipH="1">
              <a:off x="246240" y="6010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3" name="Line 435"/>
            <p:cNvSpPr/>
            <p:nvPr/>
          </p:nvSpPr>
          <p:spPr>
            <a:xfrm flipH="1">
              <a:off x="22356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4" name="Line 436"/>
            <p:cNvSpPr/>
            <p:nvPr/>
          </p:nvSpPr>
          <p:spPr>
            <a:xfrm flipH="1">
              <a:off x="212040" y="60069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5" name="Line 437"/>
            <p:cNvSpPr/>
            <p:nvPr/>
          </p:nvSpPr>
          <p:spPr>
            <a:xfrm flipH="1">
              <a:off x="201600" y="6014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6" name="CustomShape 438"/>
            <p:cNvSpPr/>
            <p:nvPr/>
          </p:nvSpPr>
          <p:spPr>
            <a:xfrm>
              <a:off x="-9864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7" name="CustomShape 439"/>
            <p:cNvSpPr/>
            <p:nvPr/>
          </p:nvSpPr>
          <p:spPr>
            <a:xfrm>
              <a:off x="-10116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8" name="CustomShape 440"/>
            <p:cNvSpPr/>
            <p:nvPr/>
          </p:nvSpPr>
          <p:spPr>
            <a:xfrm>
              <a:off x="11160" y="607176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9" name="Line 441"/>
            <p:cNvSpPr/>
            <p:nvPr/>
          </p:nvSpPr>
          <p:spPr>
            <a:xfrm flipH="1">
              <a:off x="26100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0" name="CustomShape 442"/>
            <p:cNvSpPr/>
            <p:nvPr/>
          </p:nvSpPr>
          <p:spPr>
            <a:xfrm>
              <a:off x="19512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1" name="Line 443"/>
            <p:cNvSpPr/>
            <p:nvPr/>
          </p:nvSpPr>
          <p:spPr>
            <a:xfrm flipH="1">
              <a:off x="25488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2" name="Line 444"/>
            <p:cNvSpPr/>
            <p:nvPr/>
          </p:nvSpPr>
          <p:spPr>
            <a:xfrm flipH="1">
              <a:off x="23904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3" name="Line 445"/>
            <p:cNvSpPr/>
            <p:nvPr/>
          </p:nvSpPr>
          <p:spPr>
            <a:xfrm flipH="1">
              <a:off x="23256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4" name="Line 446"/>
            <p:cNvSpPr/>
            <p:nvPr/>
          </p:nvSpPr>
          <p:spPr>
            <a:xfrm flipH="1">
              <a:off x="246240" y="61740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5" name="Line 447"/>
            <p:cNvSpPr/>
            <p:nvPr/>
          </p:nvSpPr>
          <p:spPr>
            <a:xfrm flipH="1">
              <a:off x="22356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6" name="Line 448"/>
            <p:cNvSpPr/>
            <p:nvPr/>
          </p:nvSpPr>
          <p:spPr>
            <a:xfrm flipH="1">
              <a:off x="212040" y="617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7" name="Line 449"/>
            <p:cNvSpPr/>
            <p:nvPr/>
          </p:nvSpPr>
          <p:spPr>
            <a:xfrm flipH="1">
              <a:off x="201600" y="617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8" name="CustomShape 450"/>
            <p:cNvSpPr/>
            <p:nvPr/>
          </p:nvSpPr>
          <p:spPr>
            <a:xfrm>
              <a:off x="-9864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9" name="CustomShape 451"/>
            <p:cNvSpPr/>
            <p:nvPr/>
          </p:nvSpPr>
          <p:spPr>
            <a:xfrm>
              <a:off x="-10116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0" name="CustomShape 452"/>
            <p:cNvSpPr/>
            <p:nvPr/>
          </p:nvSpPr>
          <p:spPr>
            <a:xfrm>
              <a:off x="11160" y="624492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1" name="CustomShape 453"/>
            <p:cNvSpPr/>
            <p:nvPr/>
          </p:nvSpPr>
          <p:spPr>
            <a:xfrm>
              <a:off x="19512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A1274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2" name="Line 454"/>
            <p:cNvSpPr/>
            <p:nvPr/>
          </p:nvSpPr>
          <p:spPr>
            <a:xfrm flipH="1">
              <a:off x="26100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3" name="Line 455"/>
            <p:cNvSpPr/>
            <p:nvPr/>
          </p:nvSpPr>
          <p:spPr>
            <a:xfrm flipH="1">
              <a:off x="25488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4" name="Line 456"/>
            <p:cNvSpPr/>
            <p:nvPr/>
          </p:nvSpPr>
          <p:spPr>
            <a:xfrm flipH="1">
              <a:off x="23904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5" name="Line 457"/>
            <p:cNvSpPr/>
            <p:nvPr/>
          </p:nvSpPr>
          <p:spPr>
            <a:xfrm flipH="1">
              <a:off x="23256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6" name="Line 458"/>
            <p:cNvSpPr/>
            <p:nvPr/>
          </p:nvSpPr>
          <p:spPr>
            <a:xfrm flipH="1">
              <a:off x="246240" y="6329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7" name="Line 459"/>
            <p:cNvSpPr/>
            <p:nvPr/>
          </p:nvSpPr>
          <p:spPr>
            <a:xfrm flipH="1">
              <a:off x="22356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8" name="Line 460"/>
            <p:cNvSpPr/>
            <p:nvPr/>
          </p:nvSpPr>
          <p:spPr>
            <a:xfrm flipH="1">
              <a:off x="212040" y="63259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9" name="Line 461"/>
            <p:cNvSpPr/>
            <p:nvPr/>
          </p:nvSpPr>
          <p:spPr>
            <a:xfrm flipH="1">
              <a:off x="201600" y="63334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0" name="CustomShape 462"/>
            <p:cNvSpPr/>
            <p:nvPr/>
          </p:nvSpPr>
          <p:spPr>
            <a:xfrm>
              <a:off x="-9864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1" name="CustomShape 463"/>
            <p:cNvSpPr/>
            <p:nvPr/>
          </p:nvSpPr>
          <p:spPr>
            <a:xfrm>
              <a:off x="-10116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2" name="CustomShape 464"/>
            <p:cNvSpPr/>
            <p:nvPr/>
          </p:nvSpPr>
          <p:spPr>
            <a:xfrm>
              <a:off x="11160" y="6400080"/>
              <a:ext cx="113760" cy="45000"/>
            </a:xfrm>
            <a:prstGeom prst="rect">
              <a:avLst/>
            </a:prstGeom>
            <a:solidFill>
              <a:srgbClr val="AE2943"/>
            </a:solidFill>
            <a:ln w="12600">
              <a:solidFill>
                <a:srgbClr val="AD294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83" name="CustomShape 465"/>
          <p:cNvSpPr/>
          <p:nvPr/>
        </p:nvSpPr>
        <p:spPr>
          <a:xfrm>
            <a:off x="1355400" y="2162520"/>
            <a:ext cx="362736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600" b="0" strike="noStrike" spc="-1">
                <a:solidFill>
                  <a:srgbClr val="FFDD00"/>
                </a:solidFill>
                <a:latin typeface="Arial Black"/>
                <a:ea typeface="Open Sans Extrabold"/>
              </a:rPr>
              <a:t>03</a:t>
            </a:r>
            <a:endParaRPr lang="uk-UA" sz="16600" b="0" strike="noStrike" spc="-1">
              <a:latin typeface="Arial"/>
            </a:endParaRPr>
          </a:p>
        </p:txBody>
      </p:sp>
      <p:sp>
        <p:nvSpPr>
          <p:cNvPr id="3784" name="CustomShape 466"/>
          <p:cNvSpPr/>
          <p:nvPr/>
        </p:nvSpPr>
        <p:spPr>
          <a:xfrm>
            <a:off x="5228640" y="2480760"/>
            <a:ext cx="67320" cy="2009880"/>
          </a:xfrm>
          <a:prstGeom prst="rect">
            <a:avLst/>
          </a:prstGeom>
          <a:solidFill>
            <a:srgbClr val="FFDD00"/>
          </a:solidFill>
          <a:ln w="12600">
            <a:solidFill>
              <a:srgbClr val="FFDD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5" name="CustomShape 467"/>
          <p:cNvSpPr/>
          <p:nvPr/>
        </p:nvSpPr>
        <p:spPr>
          <a:xfrm>
            <a:off x="5934600" y="2841840"/>
            <a:ext cx="543708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Безпечні вулиці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7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8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9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0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1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2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3" name="CustomShape 8"/>
          <p:cNvSpPr/>
          <p:nvPr/>
        </p:nvSpPr>
        <p:spPr>
          <a:xfrm>
            <a:off x="4248720" y="1659960"/>
            <a:ext cx="3813840" cy="851040"/>
          </a:xfrm>
          <a:prstGeom prst="leftArrow">
            <a:avLst>
              <a:gd name="adj1" fmla="val 100000"/>
              <a:gd name="adj2" fmla="val 56309"/>
            </a:avLst>
          </a:prstGeom>
          <a:blipFill rotWithShape="0">
            <a:blip r:embed="rId2"/>
            <a:stretch>
              <a:fillRect l="10536" r="12181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4" name="CustomShape 9"/>
          <p:cNvSpPr/>
          <p:nvPr/>
        </p:nvSpPr>
        <p:spPr>
          <a:xfrm>
            <a:off x="7964640" y="207000"/>
            <a:ext cx="3604320" cy="310032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5" name="CustomShape 10"/>
          <p:cNvSpPr/>
          <p:nvPr/>
        </p:nvSpPr>
        <p:spPr>
          <a:xfrm>
            <a:off x="4248720" y="4648680"/>
            <a:ext cx="3813840" cy="851040"/>
          </a:xfrm>
          <a:prstGeom prst="leftArrow">
            <a:avLst>
              <a:gd name="adj1" fmla="val 100000"/>
              <a:gd name="adj2" fmla="val 56309"/>
            </a:avLst>
          </a:prstGeom>
          <a:blipFill rotWithShape="0">
            <a:blip r:embed="rId2"/>
            <a:stretch>
              <a:fillRect l="10536" r="12181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96" name="Group 11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3797" name="CustomShape 12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8" name="CustomShape 13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9" name="CustomShape 14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0" name="CustomShape 15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1" name="CustomShape 16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2" name="CustomShape 17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3" name="CustomShape 18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4" name="CustomShape 19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5" name="CustomShape 20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6" name="CustomShape 21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7" name="CustomShape 22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8" name="CustomShape 23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9" name="CustomShape 24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0" name="CustomShape 25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1" name="CustomShape 26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2" name="CustomShape 27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3" name="CustomShape 28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4" name="CustomShape 29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5" name="CustomShape 30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6" name="CustomShape 31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7" name="CustomShape 32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8" name="CustomShape 33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9" name="CustomShape 34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0" name="CustomShape 35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1" name="CustomShape 36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2" name="CustomShape 37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3" name="CustomShape 38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4" name="CustomShape 39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5" name="CustomShape 40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6" name="CustomShape 41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7" name="CustomShape 42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8" name="CustomShape 43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9" name="CustomShape 44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0" name="CustomShape 45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1" name="CustomShape 46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2" name="CustomShape 47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3" name="CustomShape 48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4" name="CustomShape 49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5" name="CustomShape 50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6" name="CustomShape 51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7" name="CustomShape 52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8" name="CustomShape 53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9" name="CustomShape 54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0" name="CustomShape 55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1" name="CustomShape 56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2" name="CustomShape 57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3" name="CustomShape 58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4" name="CustomShape 59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5" name="CustomShape 60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6" name="CustomShape 61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7" name="CustomShape 62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8" name="CustomShape 63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9" name="CustomShape 64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0" name="CustomShape 65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1" name="CustomShape 66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2" name="CustomShape 67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3" name="CustomShape 68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4" name="CustomShape 69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5" name="CustomShape 70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6" name="CustomShape 71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7" name="CustomShape 72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8" name="CustomShape 73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9" name="CustomShape 74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0" name="CustomShape 75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1" name="CustomShape 76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2" name="CustomShape 77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3" name="CustomShape 78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4" name="CustomShape 79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5" name="CustomShape 80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6" name="CustomShape 81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7" name="CustomShape 82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8" name="CustomShape 83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9" name="CustomShape 84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0" name="CustomShape 85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1" name="CustomShape 86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2" name="CustomShape 87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73" name="CustomShape 88"/>
          <p:cNvSpPr/>
          <p:nvPr/>
        </p:nvSpPr>
        <p:spPr>
          <a:xfrm>
            <a:off x="7971840" y="3307680"/>
            <a:ext cx="3602160" cy="3286440"/>
          </a:xfrm>
          <a:prstGeom prst="rect">
            <a:avLst/>
          </a:prstGeom>
          <a:solidFill>
            <a:srgbClr val="FFDD00"/>
          </a:solidFill>
          <a:ln w="50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4" name="CustomShape 89"/>
          <p:cNvSpPr/>
          <p:nvPr/>
        </p:nvSpPr>
        <p:spPr>
          <a:xfrm>
            <a:off x="1640520" y="743400"/>
            <a:ext cx="18885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Безпечні вулиці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3875" name="Group 90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3876" name="CustomShape 91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7" name="Line 92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8" name="Line 93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9" name="Line 94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0" name="Line 95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1" name="Line 96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2" name="Line 97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3" name="Line 98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4" name="Line 99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5" name="CustomShape 100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6" name="CustomShape 101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7" name="CustomShape 102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8" name="CustomShape 103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9" name="Line 104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0" name="Line 105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1" name="Line 106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2" name="Line 107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3" name="Line 108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4" name="Line 109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5" name="Line 110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6" name="Line 111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7" name="CustomShape 112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8" name="CustomShape 113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9" name="CustomShape 114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0" name="CustomShape 115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1" name="Line 116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2" name="Line 117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3" name="Line 118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4" name="Line 119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5" name="Line 120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6" name="Line 121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7" name="Line 122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8" name="Line 123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9" name="CustomShape 124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0" name="CustomShape 125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1" name="CustomShape 126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2" name="CustomShape 127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3" name="Line 128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4" name="Line 129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5" name="Line 130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6" name="Line 131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7" name="Line 132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8" name="Line 133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9" name="Line 134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0" name="Line 135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1" name="CustomShape 136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2" name="CustomShape 137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3" name="CustomShape 138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4" name="CustomShape 139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5" name="Line 140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6" name="Line 141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7" name="Line 142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8" name="Line 143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9" name="Line 144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0" name="Line 145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1" name="Line 146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2" name="Line 147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3" name="CustomShape 148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4" name="CustomShape 149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5" name="CustomShape 150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6" name="CustomShape 151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7" name="Line 152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8" name="Line 153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9" name="Line 154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0" name="Line 155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1" name="Line 156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2" name="Line 157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3" name="Line 158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4" name="Line 159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5" name="CustomShape 160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6" name="CustomShape 161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7" name="CustomShape 162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8" name="CustomShape 163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9" name="Line 164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0" name="Line 165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1" name="Line 166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2" name="Line 167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3" name="Line 168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4" name="Line 169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5" name="Line 170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6" name="Line 171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7" name="CustomShape 172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8" name="CustomShape 173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9" name="CustomShape 174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0" name="CustomShape 175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1" name="Line 176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2" name="Line 177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3" name="Line 178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4" name="Line 179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5" name="Line 180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6" name="Line 181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7" name="Line 182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8" name="Line 183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9" name="CustomShape 184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0" name="CustomShape 185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1" name="CustomShape 186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2" name="CustomShape 187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3" name="Line 188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4" name="Line 189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5" name="Line 190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6" name="Line 191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7" name="Line 192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8" name="Line 193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9" name="Line 194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0" name="Line 195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1" name="CustomShape 196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2" name="CustomShape 197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3" name="CustomShape 198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4" name="CustomShape 199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5" name="Line 200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6" name="Line 201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7" name="Line 202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8" name="Line 203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9" name="Line 204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0" name="Line 205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1" name="Line 206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2" name="Line 207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3" name="CustomShape 208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4" name="CustomShape 209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5" name="CustomShape 210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6" name="CustomShape 211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7" name="Line 212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8" name="Line 213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9" name="Line 214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0" name="Line 215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1" name="Line 216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2" name="Line 217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3" name="Line 218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4" name="Line 219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5" name="CustomShape 220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6" name="CustomShape 221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7" name="CustomShape 222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8" name="CustomShape 223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9" name="Line 224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0" name="Line 225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1" name="Line 226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2" name="Line 227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3" name="Line 228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4" name="Line 229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5" name="Line 230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6" name="Line 231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7" name="CustomShape 232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8" name="CustomShape 233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9" name="CustomShape 234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0" name="CustomShape 235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1" name="Line 236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2" name="Line 237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3" name="Line 238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4" name="Line 239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5" name="Line 240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6" name="Line 241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7" name="Line 242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8" name="Line 243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9" name="CustomShape 244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0" name="CustomShape 245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1" name="CustomShape 246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2" name="CustomShape 247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3" name="Line 248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4" name="Line 249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5" name="Line 250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6" name="Line 251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7" name="Line 252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8" name="Line 253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9" name="Line 254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0" name="Line 255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1" name="CustomShape 256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2" name="CustomShape 257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3" name="CustomShape 258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4" name="CustomShape 259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5" name="Line 260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6" name="Line 261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7" name="Line 262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8" name="Line 263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9" name="Line 264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0" name="Line 265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1" name="Line 266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2" name="Line 267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3" name="CustomShape 268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4" name="CustomShape 269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5" name="CustomShape 270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6" name="CustomShape 271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7" name="Line 272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8" name="Line 273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9" name="Line 274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0" name="Line 275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1" name="Line 276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2" name="Line 277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3" name="Line 278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4" name="Line 279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5" name="CustomShape 280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6" name="CustomShape 281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7" name="CustomShape 282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8" name="CustomShape 283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9" name="Line 284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0" name="Line 285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1" name="Line 286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2" name="Line 287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3" name="Line 288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4" name="Line 289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5" name="Line 290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6" name="Line 291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7" name="CustomShape 292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8" name="CustomShape 293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9" name="CustomShape 294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0" name="CustomShape 295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1" name="Line 296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2" name="Line 297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3" name="Line 298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4" name="Line 299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5" name="Line 300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6" name="Line 301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7" name="Line 302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8" name="Line 303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9" name="CustomShape 304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0" name="CustomShape 305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1" name="CustomShape 306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2" name="CustomShape 307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3" name="Line 308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4" name="Line 309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5" name="Line 310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6" name="Line 311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7" name="Line 312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8" name="Line 313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9" name="Line 314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0" name="Line 315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1" name="CustomShape 316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2" name="CustomShape 317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3" name="CustomShape 318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4" name="CustomShape 319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5" name="Line 320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6" name="Line 321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7" name="Line 322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8" name="Line 323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9" name="Line 324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0" name="Line 325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1" name="Line 326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2" name="Line 327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3" name="CustomShape 328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4" name="CustomShape 329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5" name="CustomShape 330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6" name="CustomShape 331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7" name="Line 332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8" name="Line 333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9" name="Line 334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0" name="Line 335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1" name="Line 336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2" name="Line 337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3" name="Line 338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4" name="Line 339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5" name="CustomShape 340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6" name="CustomShape 341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7" name="CustomShape 342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8" name="CustomShape 343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9" name="Line 344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0" name="Line 345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1" name="Line 346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2" name="Line 347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3" name="Line 348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4" name="Line 349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5" name="Line 350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6" name="Line 351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7" name="CustomShape 352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8" name="CustomShape 353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9" name="CustomShape 354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0" name="CustomShape 355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1" name="Line 356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2" name="Line 357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3" name="Line 358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4" name="Line 359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5" name="Line 360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6" name="Line 361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7" name="Line 362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8" name="Line 363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9" name="CustomShape 364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0" name="CustomShape 365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1" name="CustomShape 366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2" name="CustomShape 367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3" name="Line 368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4" name="Line 369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5" name="Line 370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6" name="Line 371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7" name="Line 372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8" name="Line 373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9" name="Line 374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0" name="Line 375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1" name="CustomShape 376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2" name="CustomShape 377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3" name="CustomShape 378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4" name="CustomShape 379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5" name="Line 380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6" name="Line 381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7" name="Line 382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8" name="Line 383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9" name="Line 384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0" name="Line 385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1" name="Line 386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2" name="Line 387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3" name="CustomShape 388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4" name="CustomShape 389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5" name="CustomShape 390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6" name="CustomShape 391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7" name="Line 392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8" name="Line 393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9" name="Line 394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0" name="Line 395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1" name="Line 396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2" name="Line 397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3" name="Line 398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4" name="Line 399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5" name="CustomShape 400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6" name="CustomShape 401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7" name="CustomShape 402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8" name="CustomShape 403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9" name="Line 404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0" name="Line 405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1" name="Line 406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2" name="Line 407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3" name="Line 408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4" name="Line 409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5" name="Line 410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6" name="Line 411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7" name="CustomShape 412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8" name="CustomShape 413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9" name="CustomShape 414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0" name="CustomShape 415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1" name="Line 416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2" name="Line 417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3" name="Line 418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4" name="Line 419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5" name="Line 420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6" name="Line 421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7" name="Line 422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8" name="Line 423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9" name="CustomShape 424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0" name="CustomShape 425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1" name="CustomShape 426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2" name="CustomShape 427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3" name="Line 428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4" name="Line 429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5" name="Line 430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6" name="Line 431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7" name="Line 432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8" name="Line 433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9" name="Line 434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0" name="Line 435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1" name="CustomShape 436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2" name="CustomShape 437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3" name="CustomShape 438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4" name="CustomShape 439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5" name="Line 440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6" name="Line 441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7" name="Line 442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8" name="Line 443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9" name="Line 444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0" name="Line 445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1" name="Line 446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2" name="Line 447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3" name="CustomShape 448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4" name="CustomShape 449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5" name="CustomShape 450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6" name="CustomShape 451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7" name="Line 452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8" name="Line 453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9" name="Line 454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0" name="Line 455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1" name="Line 456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2" name="Line 457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3" name="Line 458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4" name="Line 459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5" name="CustomShape 460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6" name="CustomShape 461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7" name="CustomShape 462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8" name="CustomShape 463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9" name="Line 464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0" name="Line 465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1" name="Line 466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2" name="Line 467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3" name="Line 468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4" name="Line 469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5" name="Line 470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6" name="Line 471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7" name="CustomShape 472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8" name="CustomShape 473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9" name="CustomShape 474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0" name="CustomShape 475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1" name="CustomShape 476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2" name="Line 477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3" name="Line 478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4" name="Line 479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5" name="Line 480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6" name="Line 481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7" name="Line 482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8" name="Line 483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9" name="CustomShape 484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0" name="CustomShape 485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1" name="CustomShape 486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2" name="CustomShape 487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3" name="Line 488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4" name="Line 489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5" name="Line 490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6" name="Line 491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7" name="Line 492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8" name="Line 493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9" name="Line 494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0" name="CustomShape 495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1" name="CustomShape 496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2" name="CustomShape 497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3" name="CustomShape 498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4" name="Line 499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5" name="Line 500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6" name="Line 501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7" name="Line 502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8" name="Line 503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9" name="Line 504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0" name="Line 505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1" name="CustomShape 506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2" name="CustomShape 507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3" name="CustomShape 508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4" name="CustomShape 509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5" name="Line 510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6" name="Line 511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7" name="Line 512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8" name="Line 513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9" name="Line 514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0" name="Line 515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1" name="Line 516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2" name="Line 517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3" name="CustomShape 518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4" name="CustomShape 519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5" name="CustomShape 520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6" name="Line 521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7" name="CustomShape 522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8" name="Line 523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9" name="Line 524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0" name="Line 525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1" name="Line 526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2" name="Line 527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3" name="Line 528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4" name="Line 529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5" name="CustomShape 530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6" name="CustomShape 531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7" name="CustomShape 532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8" name="CustomShape 533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9" name="Line 534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0" name="Line 535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1" name="Line 536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2" name="Line 537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3" name="Line 538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4" name="Line 539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5" name="Line 540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6" name="Line 541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7" name="CustomShape 542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8" name="CustomShape 543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9" name="CustomShape 544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330" name="CustomShape 545"/>
          <p:cNvSpPr/>
          <p:nvPr/>
        </p:nvSpPr>
        <p:spPr>
          <a:xfrm>
            <a:off x="1666080" y="3145320"/>
            <a:ext cx="116064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ХУЛІГАНСТВО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4331" name="CustomShape 546"/>
          <p:cNvSpPr/>
          <p:nvPr/>
        </p:nvSpPr>
        <p:spPr>
          <a:xfrm>
            <a:off x="8061840" y="973080"/>
            <a:ext cx="3596040" cy="20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Фактори ризику для жертв: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-Стан алкогольного сп'яніння;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-Рухався сам в темний час доби в слабо освітленому місці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-Мав при собі, або випадково демонстрував гроші, або коштовні речі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4332" name="CustomShape 547"/>
          <p:cNvSpPr/>
          <p:nvPr/>
        </p:nvSpPr>
        <p:spPr>
          <a:xfrm>
            <a:off x="8008200" y="619560"/>
            <a:ext cx="33192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Хто жертви?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4333" name="CustomShape 548"/>
          <p:cNvSpPr/>
          <p:nvPr/>
        </p:nvSpPr>
        <p:spPr>
          <a:xfrm>
            <a:off x="8101440" y="3840120"/>
            <a:ext cx="3485520" cy="13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Tиповий злочинець: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- не працює;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- зловживає алкоголем, наркотиками;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- раніше притягувався до відповідальності;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rgbClr val="0C183B"/>
                </a:solidFill>
                <a:latin typeface="Calibri"/>
                <a:ea typeface="DejaVu Sans"/>
              </a:rPr>
              <a:t>- вік 17 – 38 років.</a:t>
            </a:r>
            <a:endParaRPr lang="uk-UA" sz="1400" b="0" strike="noStrike" spc="-1">
              <a:latin typeface="Arial"/>
            </a:endParaRPr>
          </a:p>
        </p:txBody>
      </p:sp>
      <p:sp>
        <p:nvSpPr>
          <p:cNvPr id="4334" name="CustomShape 549"/>
          <p:cNvSpPr/>
          <p:nvPr/>
        </p:nvSpPr>
        <p:spPr>
          <a:xfrm>
            <a:off x="8063640" y="3323160"/>
            <a:ext cx="35632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0C183B"/>
                </a:solidFill>
                <a:latin typeface="Arial"/>
                <a:ea typeface="DejaVu Sans"/>
              </a:rPr>
              <a:t>Хто злочинці?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4335" name="CustomShape 550"/>
          <p:cNvSpPr/>
          <p:nvPr/>
        </p:nvSpPr>
        <p:spPr>
          <a:xfrm>
            <a:off x="5275440" y="110196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4336" name="CustomShape 551"/>
          <p:cNvSpPr/>
          <p:nvPr/>
        </p:nvSpPr>
        <p:spPr>
          <a:xfrm>
            <a:off x="6144840" y="1116360"/>
            <a:ext cx="151380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УСТАНОВЛЕНО ПОРУШНИКІВ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4337" name="CustomShape 552"/>
          <p:cNvSpPr/>
          <p:nvPr/>
        </p:nvSpPr>
        <p:spPr>
          <a:xfrm>
            <a:off x="6144840" y="1998360"/>
            <a:ext cx="15138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ЗАТРИМАНО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4338" name="CustomShape 553"/>
          <p:cNvSpPr/>
          <p:nvPr/>
        </p:nvSpPr>
        <p:spPr>
          <a:xfrm>
            <a:off x="6144840" y="2732400"/>
            <a:ext cx="151380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ДРІБНЕ ХУЛІГАНСТВО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4339" name="CustomShape 554"/>
          <p:cNvSpPr/>
          <p:nvPr/>
        </p:nvSpPr>
        <p:spPr>
          <a:xfrm>
            <a:off x="5275440" y="188964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4340" name="CustomShape 555"/>
          <p:cNvSpPr/>
          <p:nvPr/>
        </p:nvSpPr>
        <p:spPr>
          <a:xfrm>
            <a:off x="5275440" y="267732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26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4341" name="CustomShape 556"/>
          <p:cNvSpPr/>
          <p:nvPr/>
        </p:nvSpPr>
        <p:spPr>
          <a:xfrm>
            <a:off x="1681200" y="2543760"/>
            <a:ext cx="1130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</a:t>
            </a:r>
            <a:endParaRPr lang="uk-UA" sz="3600" b="0" strike="noStrike" spc="-1" dirty="0">
              <a:latin typeface="Arial"/>
            </a:endParaRPr>
          </a:p>
        </p:txBody>
      </p:sp>
      <p:sp>
        <p:nvSpPr>
          <p:cNvPr id="4342" name="CustomShape 557"/>
          <p:cNvSpPr/>
          <p:nvPr/>
        </p:nvSpPr>
        <p:spPr>
          <a:xfrm>
            <a:off x="1569240" y="5717340"/>
            <a:ext cx="202824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 dirty="0">
                <a:solidFill>
                  <a:srgbClr val="0C183B"/>
                </a:solidFill>
                <a:latin typeface="Calibri"/>
                <a:ea typeface="DejaVu Sans"/>
              </a:rPr>
              <a:t>ПОГРАБУВАННЯ </a:t>
            </a:r>
            <a:endParaRPr lang="uk-UA" sz="1200" b="0" strike="noStrike" spc="-1" dirty="0">
              <a:latin typeface="Arial"/>
            </a:endParaRPr>
          </a:p>
        </p:txBody>
      </p:sp>
      <p:sp>
        <p:nvSpPr>
          <p:cNvPr id="4343" name="CustomShape 558"/>
          <p:cNvSpPr/>
          <p:nvPr/>
        </p:nvSpPr>
        <p:spPr>
          <a:xfrm>
            <a:off x="5275440" y="397800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4344" name="CustomShape 559"/>
          <p:cNvSpPr/>
          <p:nvPr/>
        </p:nvSpPr>
        <p:spPr>
          <a:xfrm>
            <a:off x="6144840" y="3992760"/>
            <a:ext cx="151380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УСТАНОВЛЕНО ПОРУШНИКІВ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4345" name="CustomShape 560"/>
          <p:cNvSpPr/>
          <p:nvPr/>
        </p:nvSpPr>
        <p:spPr>
          <a:xfrm>
            <a:off x="6144840" y="4959720"/>
            <a:ext cx="1513800" cy="2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ЗАТРИМАНО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4346" name="CustomShape 561"/>
          <p:cNvSpPr/>
          <p:nvPr/>
        </p:nvSpPr>
        <p:spPr>
          <a:xfrm>
            <a:off x="6144840" y="5733720"/>
            <a:ext cx="177552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ПОВЕРНУТО МАЙНА / ВІДШКОДОВАНО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4347" name="CustomShape 562"/>
          <p:cNvSpPr/>
          <p:nvPr/>
        </p:nvSpPr>
        <p:spPr>
          <a:xfrm>
            <a:off x="5275440" y="4851360"/>
            <a:ext cx="8632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C183B"/>
                </a:solidFill>
                <a:latin typeface="Arial Black"/>
                <a:ea typeface="DejaVu Sans"/>
              </a:rPr>
              <a:t>0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4348" name="CustomShape 563"/>
          <p:cNvSpPr/>
          <p:nvPr/>
        </p:nvSpPr>
        <p:spPr>
          <a:xfrm>
            <a:off x="3969720" y="5711400"/>
            <a:ext cx="25873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2 233</a:t>
            </a:r>
            <a:r>
              <a:rPr lang="uk-UA" sz="1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 грн.</a:t>
            </a:r>
            <a:endParaRPr lang="uk-UA" sz="1600" b="0" strike="noStrike" spc="-1" dirty="0">
              <a:latin typeface="Arial"/>
            </a:endParaRPr>
          </a:p>
        </p:txBody>
      </p:sp>
      <p:pic>
        <p:nvPicPr>
          <p:cNvPr id="4349" name="Рисунок 1"/>
          <p:cNvPicPr/>
          <p:nvPr/>
        </p:nvPicPr>
        <p:blipFill>
          <a:blip r:embed="rId3"/>
          <a:stretch/>
        </p:blipFill>
        <p:spPr>
          <a:xfrm>
            <a:off x="1569240" y="1693800"/>
            <a:ext cx="1353960" cy="875520"/>
          </a:xfrm>
          <a:prstGeom prst="rect">
            <a:avLst/>
          </a:prstGeom>
          <a:ln>
            <a:noFill/>
          </a:ln>
        </p:spPr>
      </p:pic>
      <p:pic>
        <p:nvPicPr>
          <p:cNvPr id="4350" name="Рисунок 6"/>
          <p:cNvPicPr/>
          <p:nvPr/>
        </p:nvPicPr>
        <p:blipFill>
          <a:blip r:embed="rId4" cstate="print"/>
          <a:stretch/>
        </p:blipFill>
        <p:spPr>
          <a:xfrm>
            <a:off x="4652280" y="1753200"/>
            <a:ext cx="762840" cy="664920"/>
          </a:xfrm>
          <a:prstGeom prst="rect">
            <a:avLst/>
          </a:prstGeom>
          <a:ln>
            <a:noFill/>
          </a:ln>
        </p:spPr>
      </p:pic>
      <p:pic>
        <p:nvPicPr>
          <p:cNvPr id="4351" name="Рисунок 578"/>
          <p:cNvPicPr/>
          <p:nvPr/>
        </p:nvPicPr>
        <p:blipFill>
          <a:blip r:embed="rId4" cstate="print"/>
          <a:stretch/>
        </p:blipFill>
        <p:spPr>
          <a:xfrm>
            <a:off x="4652280" y="4751640"/>
            <a:ext cx="762840" cy="664920"/>
          </a:xfrm>
          <a:prstGeom prst="rect">
            <a:avLst/>
          </a:prstGeom>
          <a:ln>
            <a:noFill/>
          </a:ln>
        </p:spPr>
      </p:pic>
      <p:pic>
        <p:nvPicPr>
          <p:cNvPr id="4352" name="Рисунок 581"/>
          <p:cNvPicPr/>
          <p:nvPr/>
        </p:nvPicPr>
        <p:blipFill>
          <a:blip r:embed="rId5"/>
          <a:stretch/>
        </p:blipFill>
        <p:spPr>
          <a:xfrm>
            <a:off x="4797360" y="921960"/>
            <a:ext cx="500760" cy="673200"/>
          </a:xfrm>
          <a:prstGeom prst="rect">
            <a:avLst/>
          </a:prstGeom>
          <a:ln>
            <a:noFill/>
          </a:ln>
        </p:spPr>
      </p:pic>
      <p:pic>
        <p:nvPicPr>
          <p:cNvPr id="4353" name="Рисунок 582"/>
          <p:cNvPicPr/>
          <p:nvPr/>
        </p:nvPicPr>
        <p:blipFill>
          <a:blip r:embed="rId5"/>
          <a:stretch/>
        </p:blipFill>
        <p:spPr>
          <a:xfrm>
            <a:off x="4797360" y="3860640"/>
            <a:ext cx="500760" cy="673200"/>
          </a:xfrm>
          <a:prstGeom prst="rect">
            <a:avLst/>
          </a:prstGeom>
          <a:ln>
            <a:noFill/>
          </a:ln>
        </p:spPr>
      </p:pic>
      <p:pic>
        <p:nvPicPr>
          <p:cNvPr id="4354" name="Рисунок 10"/>
          <p:cNvPicPr/>
          <p:nvPr/>
        </p:nvPicPr>
        <p:blipFill>
          <a:blip r:embed="rId6"/>
          <a:stretch/>
        </p:blipFill>
        <p:spPr>
          <a:xfrm>
            <a:off x="1678320" y="3836880"/>
            <a:ext cx="1135800" cy="1107720"/>
          </a:xfrm>
          <a:prstGeom prst="rect">
            <a:avLst/>
          </a:prstGeom>
          <a:ln>
            <a:noFill/>
          </a:ln>
        </p:spPr>
      </p:pic>
      <p:sp>
        <p:nvSpPr>
          <p:cNvPr id="4355" name="CustomShape 564"/>
          <p:cNvSpPr/>
          <p:nvPr/>
        </p:nvSpPr>
        <p:spPr>
          <a:xfrm>
            <a:off x="1681200" y="5066640"/>
            <a:ext cx="1130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 dirty="0">
                <a:solidFill>
                  <a:srgbClr val="0C183B"/>
                </a:solidFill>
                <a:latin typeface="Arial Black"/>
                <a:ea typeface="DejaVu Sans"/>
              </a:rPr>
              <a:t>1</a:t>
            </a:r>
            <a:endParaRPr lang="uk-UA" sz="3600" b="0" strike="noStrike" spc="-1" dirty="0">
              <a:latin typeface="Arial"/>
            </a:endParaRPr>
          </a:p>
        </p:txBody>
      </p:sp>
      <p:sp>
        <p:nvSpPr>
          <p:cNvPr id="4356" name="Line 565"/>
          <p:cNvSpPr/>
          <p:nvPr/>
        </p:nvSpPr>
        <p:spPr>
          <a:xfrm>
            <a:off x="778320" y="3555360"/>
            <a:ext cx="6789600" cy="0"/>
          </a:xfrm>
          <a:prstGeom prst="line">
            <a:avLst/>
          </a:prstGeom>
          <a:ln w="19080" cap="rnd">
            <a:solidFill>
              <a:srgbClr val="0C183B"/>
            </a:solidFill>
            <a:prstDash val="lg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57" name="Group 566"/>
          <p:cNvGrpSpPr/>
          <p:nvPr/>
        </p:nvGrpSpPr>
        <p:grpSpPr>
          <a:xfrm>
            <a:off x="4802760" y="2505600"/>
            <a:ext cx="417600" cy="743400"/>
            <a:chOff x="4802760" y="2505600"/>
            <a:chExt cx="417600" cy="743400"/>
          </a:xfrm>
        </p:grpSpPr>
        <p:grpSp>
          <p:nvGrpSpPr>
            <p:cNvPr id="4358" name="Group 567"/>
            <p:cNvGrpSpPr/>
            <p:nvPr/>
          </p:nvGrpSpPr>
          <p:grpSpPr>
            <a:xfrm>
              <a:off x="4835880" y="2505600"/>
              <a:ext cx="384480" cy="743400"/>
              <a:chOff x="4835880" y="2505600"/>
              <a:chExt cx="384480" cy="743400"/>
            </a:xfrm>
          </p:grpSpPr>
          <p:sp>
            <p:nvSpPr>
              <p:cNvPr id="4359" name="CustomShape 568"/>
              <p:cNvSpPr/>
              <p:nvPr/>
            </p:nvSpPr>
            <p:spPr>
              <a:xfrm>
                <a:off x="4835880" y="2505600"/>
                <a:ext cx="384480" cy="743400"/>
              </a:xfrm>
              <a:custGeom>
                <a:avLst/>
                <a:gdLst/>
                <a:ahLst/>
                <a:cxnLst/>
                <a:rect l="l" t="t" r="r" b="b"/>
                <a:pathLst>
                  <a:path w="1320772" h="2550779">
                    <a:moveTo>
                      <a:pt x="577585" y="900879"/>
                    </a:moveTo>
                    <a:cubicBezTo>
                      <a:pt x="794494" y="1031502"/>
                      <a:pt x="925406" y="980134"/>
                      <a:pt x="1005998" y="844351"/>
                    </a:cubicBezTo>
                    <a:cubicBezTo>
                      <a:pt x="1086590" y="832632"/>
                      <a:pt x="999873" y="855072"/>
                      <a:pt x="1047354" y="835161"/>
                    </a:cubicBezTo>
                    <a:cubicBezTo>
                      <a:pt x="1071860" y="783085"/>
                      <a:pt x="1121638" y="627622"/>
                      <a:pt x="1148442" y="531893"/>
                    </a:cubicBezTo>
                    <a:cubicBezTo>
                      <a:pt x="1156866" y="449949"/>
                      <a:pt x="998200" y="155639"/>
                      <a:pt x="1005998" y="95370"/>
                    </a:cubicBezTo>
                    <a:cubicBezTo>
                      <a:pt x="989430" y="10059"/>
                      <a:pt x="1064763" y="-43085"/>
                      <a:pt x="1144689" y="46213"/>
                    </a:cubicBezTo>
                    <a:cubicBezTo>
                      <a:pt x="1184232" y="198917"/>
                      <a:pt x="1260534" y="347025"/>
                      <a:pt x="1309266" y="508918"/>
                    </a:cubicBezTo>
                    <a:cubicBezTo>
                      <a:pt x="1335164" y="670277"/>
                      <a:pt x="1171416" y="758577"/>
                      <a:pt x="1171416" y="936249"/>
                    </a:cubicBezTo>
                    <a:cubicBezTo>
                      <a:pt x="1171416" y="1113921"/>
                      <a:pt x="1336695" y="1417622"/>
                      <a:pt x="1309266" y="1574951"/>
                    </a:cubicBezTo>
                    <a:cubicBezTo>
                      <a:pt x="1251344" y="1702747"/>
                      <a:pt x="1179637" y="1821352"/>
                      <a:pt x="1135500" y="1958338"/>
                    </a:cubicBezTo>
                    <a:cubicBezTo>
                      <a:pt x="1239653" y="2271562"/>
                      <a:pt x="1248141" y="2202499"/>
                      <a:pt x="1318456" y="2411236"/>
                    </a:cubicBezTo>
                    <a:cubicBezTo>
                      <a:pt x="1342822" y="2578618"/>
                      <a:pt x="1167588" y="2578953"/>
                      <a:pt x="1139252" y="2498541"/>
                    </a:cubicBezTo>
                    <a:cubicBezTo>
                      <a:pt x="1092536" y="2431914"/>
                      <a:pt x="901080" y="2009942"/>
                      <a:pt x="881934" y="1970119"/>
                    </a:cubicBezTo>
                    <a:cubicBezTo>
                      <a:pt x="894952" y="1925701"/>
                      <a:pt x="974599" y="1780193"/>
                      <a:pt x="946263" y="1749560"/>
                    </a:cubicBezTo>
                    <a:cubicBezTo>
                      <a:pt x="885763" y="1787852"/>
                      <a:pt x="809180" y="1921106"/>
                      <a:pt x="739489" y="1993094"/>
                    </a:cubicBezTo>
                    <a:cubicBezTo>
                      <a:pt x="706559" y="2074272"/>
                      <a:pt x="734895" y="2374478"/>
                      <a:pt x="716515" y="2457187"/>
                    </a:cubicBezTo>
                    <a:cubicBezTo>
                      <a:pt x="679755" y="2549087"/>
                      <a:pt x="580198" y="2602694"/>
                      <a:pt x="509741" y="2470972"/>
                    </a:cubicBezTo>
                    <a:cubicBezTo>
                      <a:pt x="480639" y="2389794"/>
                      <a:pt x="516048" y="2002717"/>
                      <a:pt x="500551" y="1910385"/>
                    </a:cubicBezTo>
                    <a:lnTo>
                      <a:pt x="816524" y="1563170"/>
                    </a:lnTo>
                    <a:cubicBezTo>
                      <a:pt x="760478" y="1415798"/>
                      <a:pt x="733948" y="1171694"/>
                      <a:pt x="665970" y="1037340"/>
                    </a:cubicBezTo>
                    <a:cubicBezTo>
                      <a:pt x="519877" y="1013265"/>
                      <a:pt x="519697" y="1030447"/>
                      <a:pt x="335132" y="991390"/>
                    </a:cubicBezTo>
                    <a:cubicBezTo>
                      <a:pt x="274632" y="878813"/>
                      <a:pt x="151333" y="756280"/>
                      <a:pt x="45648" y="678932"/>
                    </a:cubicBezTo>
                    <a:cubicBezTo>
                      <a:pt x="-55441" y="551039"/>
                      <a:pt x="31863" y="453778"/>
                      <a:pt x="109978" y="541083"/>
                    </a:cubicBezTo>
                    <a:cubicBezTo>
                      <a:pt x="197282" y="587032"/>
                      <a:pt x="355990" y="796639"/>
                      <a:pt x="417841" y="858136"/>
                    </a:cubicBezTo>
                    <a:lnTo>
                      <a:pt x="577585" y="900879"/>
                    </a:lnTo>
                    <a:close/>
                  </a:path>
                </a:pathLst>
              </a:custGeom>
              <a:solidFill>
                <a:srgbClr val="0C183B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0" name="CustomShape 569"/>
              <p:cNvSpPr/>
              <p:nvPr/>
            </p:nvSpPr>
            <p:spPr>
              <a:xfrm>
                <a:off x="5006160" y="2660040"/>
                <a:ext cx="118080" cy="116640"/>
              </a:xfrm>
              <a:prstGeom prst="ellipse">
                <a:avLst/>
              </a:prstGeom>
              <a:solidFill>
                <a:srgbClr val="0C183B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1" name="CustomShape 570"/>
              <p:cNvSpPr/>
              <p:nvPr/>
            </p:nvSpPr>
            <p:spPr>
              <a:xfrm>
                <a:off x="5024520" y="2716200"/>
                <a:ext cx="6948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240854" h="166038">
                    <a:moveTo>
                      <a:pt x="50354" y="165882"/>
                    </a:moveTo>
                    <a:cubicBezTo>
                      <a:pt x="22957" y="153552"/>
                      <a:pt x="-18398" y="85849"/>
                      <a:pt x="8999" y="68924"/>
                    </a:cubicBezTo>
                    <a:lnTo>
                      <a:pt x="187168" y="0"/>
                    </a:lnTo>
                    <a:cubicBezTo>
                      <a:pt x="216620" y="10275"/>
                      <a:pt x="240854" y="76891"/>
                      <a:pt x="240854" y="89221"/>
                    </a:cubicBezTo>
                    <a:cubicBezTo>
                      <a:pt x="218052" y="116868"/>
                      <a:pt x="82104" y="169265"/>
                      <a:pt x="50354" y="165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2" name="CustomShape 571"/>
              <p:cNvSpPr/>
              <p:nvPr/>
            </p:nvSpPr>
            <p:spPr>
              <a:xfrm>
                <a:off x="4862880" y="2839320"/>
                <a:ext cx="120960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416951" h="390846">
                    <a:moveTo>
                      <a:pt x="35568" y="24335"/>
                    </a:moveTo>
                    <a:cubicBezTo>
                      <a:pt x="55480" y="2126"/>
                      <a:pt x="297482" y="-46870"/>
                      <a:pt x="260722" y="118550"/>
                    </a:cubicBezTo>
                    <a:cubicBezTo>
                      <a:pt x="306672" y="118550"/>
                      <a:pt x="390913" y="-33523"/>
                      <a:pt x="416951" y="15145"/>
                    </a:cubicBezTo>
                    <a:lnTo>
                      <a:pt x="302076" y="171618"/>
                    </a:lnTo>
                    <a:cubicBezTo>
                      <a:pt x="492768" y="227909"/>
                      <a:pt x="344966" y="393482"/>
                      <a:pt x="288294" y="389653"/>
                    </a:cubicBezTo>
                    <a:cubicBezTo>
                      <a:pt x="236218" y="398422"/>
                      <a:pt x="138957" y="357834"/>
                      <a:pt x="200989" y="302349"/>
                    </a:cubicBezTo>
                    <a:cubicBezTo>
                      <a:pt x="157336" y="334169"/>
                      <a:pt x="153506" y="399835"/>
                      <a:pt x="30973" y="337037"/>
                    </a:cubicBezTo>
                    <a:cubicBezTo>
                      <a:pt x="-21869" y="198001"/>
                      <a:pt x="47821" y="228869"/>
                      <a:pt x="141252" y="182879"/>
                    </a:cubicBezTo>
                    <a:cubicBezTo>
                      <a:pt x="340" y="219598"/>
                      <a:pt x="-35653" y="155677"/>
                      <a:pt x="35568" y="243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40">
                <a:solidFill>
                  <a:srgbClr val="0C183B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4363" name="Рисунок 97"/>
            <p:cNvPicPr/>
            <p:nvPr/>
          </p:nvPicPr>
          <p:blipFill>
            <a:blip r:embed="rId7"/>
            <a:stretch/>
          </p:blipFill>
          <p:spPr>
            <a:xfrm>
              <a:off x="4802760" y="2514240"/>
              <a:ext cx="184680" cy="1890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4" name="CustomShape 1"/>
          <p:cNvSpPr/>
          <p:nvPr/>
        </p:nvSpPr>
        <p:spPr>
          <a:xfrm flipH="1">
            <a:off x="113040" y="207000"/>
            <a:ext cx="1157400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5" name="CustomShape 2"/>
          <p:cNvSpPr/>
          <p:nvPr/>
        </p:nvSpPr>
        <p:spPr>
          <a:xfrm flipH="1">
            <a:off x="141840" y="207000"/>
            <a:ext cx="115279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6" name="CustomShape 3"/>
          <p:cNvSpPr/>
          <p:nvPr/>
        </p:nvSpPr>
        <p:spPr>
          <a:xfrm flipH="1">
            <a:off x="147960" y="207000"/>
            <a:ext cx="1149948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7" name="CustomShape 4"/>
          <p:cNvSpPr/>
          <p:nvPr/>
        </p:nvSpPr>
        <p:spPr>
          <a:xfrm flipH="1">
            <a:off x="126720" y="207000"/>
            <a:ext cx="11506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8" name="CustomShape 5"/>
          <p:cNvSpPr/>
          <p:nvPr/>
        </p:nvSpPr>
        <p:spPr>
          <a:xfrm flipH="1">
            <a:off x="125280" y="207000"/>
            <a:ext cx="1148076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9" name="CustomShape 6"/>
          <p:cNvSpPr/>
          <p:nvPr/>
        </p:nvSpPr>
        <p:spPr>
          <a:xfrm flipH="1">
            <a:off x="125280" y="207000"/>
            <a:ext cx="11461320" cy="638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>
                  <a:alpha val="0"/>
                </a:srgbClr>
              </a:gs>
            </a:gsLst>
            <a:lin ang="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0" name="CustomShape 7"/>
          <p:cNvSpPr/>
          <p:nvPr/>
        </p:nvSpPr>
        <p:spPr>
          <a:xfrm flipH="1">
            <a:off x="63000" y="206640"/>
            <a:ext cx="11502360" cy="638748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1" name="CustomShape 8"/>
          <p:cNvSpPr/>
          <p:nvPr/>
        </p:nvSpPr>
        <p:spPr>
          <a:xfrm>
            <a:off x="7964640" y="207000"/>
            <a:ext cx="3604320" cy="6387480"/>
          </a:xfrm>
          <a:prstGeom prst="rect">
            <a:avLst/>
          </a:prstGeom>
          <a:solidFill>
            <a:srgbClr val="0C0E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72" name="Group 9"/>
          <p:cNvGrpSpPr/>
          <p:nvPr/>
        </p:nvGrpSpPr>
        <p:grpSpPr>
          <a:xfrm>
            <a:off x="715680" y="482400"/>
            <a:ext cx="1065960" cy="1047600"/>
            <a:chOff x="715680" y="482400"/>
            <a:chExt cx="1065960" cy="1047600"/>
          </a:xfrm>
        </p:grpSpPr>
        <p:sp>
          <p:nvSpPr>
            <p:cNvPr id="4373" name="CustomShape 10"/>
            <p:cNvSpPr/>
            <p:nvPr/>
          </p:nvSpPr>
          <p:spPr>
            <a:xfrm>
              <a:off x="720720" y="483840"/>
              <a:ext cx="1057680" cy="1039320"/>
            </a:xfrm>
            <a:custGeom>
              <a:avLst/>
              <a:gdLst/>
              <a:ahLst/>
              <a:cxnLst/>
              <a:rect l="l" t="t" r="r" b="b"/>
              <a:pathLst>
                <a:path w="544923" h="544923"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887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5442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5442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1184" y="274590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4590"/>
                  </a:moveTo>
                  <a:lnTo>
                    <a:pt x="272036" y="274590"/>
                  </a:lnTo>
                  <a:lnTo>
                    <a:pt x="272036" y="274590"/>
                  </a:lnTo>
                  <a:lnTo>
                    <a:pt x="272036" y="274590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2036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lnTo>
                    <a:pt x="272036" y="272036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2036"/>
                  </a:lnTo>
                  <a:lnTo>
                    <a:pt x="272036" y="273739"/>
                  </a:lnTo>
                  <a:close/>
                  <a:moveTo>
                    <a:pt x="272887" y="273739"/>
                  </a:moveTo>
                  <a:lnTo>
                    <a:pt x="272887" y="273739"/>
                  </a:lnTo>
                  <a:lnTo>
                    <a:pt x="272887" y="273739"/>
                  </a:lnTo>
                  <a:lnTo>
                    <a:pt x="272887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3739" y="272887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0333" y="272887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close/>
                  <a:moveTo>
                    <a:pt x="272036" y="273739"/>
                  </a:moveTo>
                  <a:lnTo>
                    <a:pt x="272036" y="273739"/>
                  </a:lnTo>
                  <a:lnTo>
                    <a:pt x="272036" y="273739"/>
                  </a:lnTo>
                  <a:close/>
                  <a:moveTo>
                    <a:pt x="510440" y="259264"/>
                  </a:moveTo>
                  <a:lnTo>
                    <a:pt x="500223" y="260116"/>
                  </a:lnTo>
                  <a:cubicBezTo>
                    <a:pt x="506183" y="256710"/>
                    <a:pt x="508737" y="253304"/>
                    <a:pt x="508737" y="253304"/>
                  </a:cubicBezTo>
                  <a:cubicBezTo>
                    <a:pt x="508737" y="253304"/>
                    <a:pt x="499371" y="244790"/>
                    <a:pt x="481491" y="246493"/>
                  </a:cubicBezTo>
                  <a:lnTo>
                    <a:pt x="470422" y="248196"/>
                  </a:lnTo>
                  <a:cubicBezTo>
                    <a:pt x="484045" y="244790"/>
                    <a:pt x="489154" y="236275"/>
                    <a:pt x="489154" y="236275"/>
                  </a:cubicBezTo>
                  <a:cubicBezTo>
                    <a:pt x="489154" y="236275"/>
                    <a:pt x="479788" y="229464"/>
                    <a:pt x="462759" y="232018"/>
                  </a:cubicBezTo>
                  <a:lnTo>
                    <a:pt x="453393" y="233721"/>
                  </a:lnTo>
                  <a:cubicBezTo>
                    <a:pt x="465313" y="229464"/>
                    <a:pt x="469571" y="220949"/>
                    <a:pt x="469571" y="220949"/>
                  </a:cubicBezTo>
                  <a:cubicBezTo>
                    <a:pt x="469571" y="220949"/>
                    <a:pt x="460205" y="214989"/>
                    <a:pt x="444879" y="219247"/>
                  </a:cubicBezTo>
                  <a:lnTo>
                    <a:pt x="437216" y="221801"/>
                  </a:lnTo>
                  <a:cubicBezTo>
                    <a:pt x="448284" y="216692"/>
                    <a:pt x="451690" y="209029"/>
                    <a:pt x="451690" y="209029"/>
                  </a:cubicBezTo>
                  <a:cubicBezTo>
                    <a:pt x="451690" y="209029"/>
                    <a:pt x="443176" y="204772"/>
                    <a:pt x="431256" y="209029"/>
                  </a:cubicBezTo>
                  <a:cubicBezTo>
                    <a:pt x="442325" y="203069"/>
                    <a:pt x="445730" y="193703"/>
                    <a:pt x="445730" y="193703"/>
                  </a:cubicBezTo>
                  <a:cubicBezTo>
                    <a:pt x="445730" y="193703"/>
                    <a:pt x="438068" y="190298"/>
                    <a:pt x="426147" y="194555"/>
                  </a:cubicBezTo>
                  <a:lnTo>
                    <a:pt x="433810" y="190298"/>
                  </a:lnTo>
                  <a:cubicBezTo>
                    <a:pt x="447433" y="182635"/>
                    <a:pt x="449987" y="171566"/>
                    <a:pt x="449987" y="171566"/>
                  </a:cubicBezTo>
                  <a:cubicBezTo>
                    <a:pt x="449987" y="171566"/>
                    <a:pt x="441473" y="169011"/>
                    <a:pt x="429553" y="174120"/>
                  </a:cubicBezTo>
                  <a:lnTo>
                    <a:pt x="438068" y="169011"/>
                  </a:lnTo>
                  <a:cubicBezTo>
                    <a:pt x="451690" y="159646"/>
                    <a:pt x="453393" y="147725"/>
                    <a:pt x="453393" y="147725"/>
                  </a:cubicBezTo>
                  <a:cubicBezTo>
                    <a:pt x="453393" y="147725"/>
                    <a:pt x="444027" y="146022"/>
                    <a:pt x="431256" y="152834"/>
                  </a:cubicBezTo>
                  <a:lnTo>
                    <a:pt x="440622" y="146022"/>
                  </a:lnTo>
                  <a:cubicBezTo>
                    <a:pt x="454245" y="134102"/>
                    <a:pt x="455096" y="121331"/>
                    <a:pt x="455096" y="121331"/>
                  </a:cubicBezTo>
                  <a:cubicBezTo>
                    <a:pt x="455096" y="121331"/>
                    <a:pt x="450839" y="120479"/>
                    <a:pt x="444027" y="123034"/>
                  </a:cubicBezTo>
                  <a:lnTo>
                    <a:pt x="451690" y="116222"/>
                  </a:lnTo>
                  <a:cubicBezTo>
                    <a:pt x="466165" y="101747"/>
                    <a:pt x="462759" y="84719"/>
                    <a:pt x="462759" y="84719"/>
                  </a:cubicBezTo>
                  <a:cubicBezTo>
                    <a:pt x="462759" y="84719"/>
                    <a:pt x="445730" y="81313"/>
                    <a:pt x="431256" y="95787"/>
                  </a:cubicBezTo>
                  <a:lnTo>
                    <a:pt x="424444" y="103450"/>
                  </a:lnTo>
                  <a:cubicBezTo>
                    <a:pt x="426147" y="96639"/>
                    <a:pt x="426147" y="92382"/>
                    <a:pt x="426147" y="92382"/>
                  </a:cubicBezTo>
                  <a:cubicBezTo>
                    <a:pt x="426147" y="92382"/>
                    <a:pt x="413375" y="93233"/>
                    <a:pt x="401455" y="106856"/>
                  </a:cubicBezTo>
                  <a:lnTo>
                    <a:pt x="394644" y="116222"/>
                  </a:lnTo>
                  <a:cubicBezTo>
                    <a:pt x="401455" y="104302"/>
                    <a:pt x="399753" y="94084"/>
                    <a:pt x="399753" y="94084"/>
                  </a:cubicBezTo>
                  <a:cubicBezTo>
                    <a:pt x="399753" y="94084"/>
                    <a:pt x="387832" y="95787"/>
                    <a:pt x="378467" y="109410"/>
                  </a:cubicBezTo>
                  <a:lnTo>
                    <a:pt x="373358" y="117925"/>
                  </a:lnTo>
                  <a:cubicBezTo>
                    <a:pt x="378467" y="106005"/>
                    <a:pt x="375912" y="97490"/>
                    <a:pt x="375912" y="97490"/>
                  </a:cubicBezTo>
                  <a:cubicBezTo>
                    <a:pt x="375912" y="97490"/>
                    <a:pt x="364843" y="100045"/>
                    <a:pt x="357180" y="113668"/>
                  </a:cubicBezTo>
                  <a:lnTo>
                    <a:pt x="352923" y="121331"/>
                  </a:lnTo>
                  <a:cubicBezTo>
                    <a:pt x="357180" y="110262"/>
                    <a:pt x="353774" y="101747"/>
                    <a:pt x="353774" y="101747"/>
                  </a:cubicBezTo>
                  <a:cubicBezTo>
                    <a:pt x="353774" y="101747"/>
                    <a:pt x="345260" y="104302"/>
                    <a:pt x="338449" y="116222"/>
                  </a:cubicBezTo>
                  <a:cubicBezTo>
                    <a:pt x="341854" y="103450"/>
                    <a:pt x="338449" y="95787"/>
                    <a:pt x="338449" y="95787"/>
                  </a:cubicBezTo>
                  <a:cubicBezTo>
                    <a:pt x="338449" y="95787"/>
                    <a:pt x="330785" y="99193"/>
                    <a:pt x="325677" y="110262"/>
                  </a:cubicBezTo>
                  <a:lnTo>
                    <a:pt x="328231" y="102599"/>
                  </a:lnTo>
                  <a:cubicBezTo>
                    <a:pt x="332488" y="87273"/>
                    <a:pt x="326528" y="77907"/>
                    <a:pt x="326528" y="77907"/>
                  </a:cubicBezTo>
                  <a:cubicBezTo>
                    <a:pt x="326528" y="77907"/>
                    <a:pt x="318014" y="82164"/>
                    <a:pt x="313757" y="94084"/>
                  </a:cubicBezTo>
                  <a:lnTo>
                    <a:pt x="315460" y="84719"/>
                  </a:lnTo>
                  <a:cubicBezTo>
                    <a:pt x="318014" y="68541"/>
                    <a:pt x="311202" y="58324"/>
                    <a:pt x="311202" y="58324"/>
                  </a:cubicBezTo>
                  <a:cubicBezTo>
                    <a:pt x="311202" y="58324"/>
                    <a:pt x="302688" y="63433"/>
                    <a:pt x="299282" y="77056"/>
                  </a:cubicBezTo>
                  <a:lnTo>
                    <a:pt x="300985" y="65987"/>
                  </a:lnTo>
                  <a:cubicBezTo>
                    <a:pt x="302688" y="48107"/>
                    <a:pt x="294173" y="38741"/>
                    <a:pt x="294173" y="38741"/>
                  </a:cubicBezTo>
                  <a:cubicBezTo>
                    <a:pt x="294173" y="38741"/>
                    <a:pt x="290767" y="41295"/>
                    <a:pt x="287362" y="47255"/>
                  </a:cubicBezTo>
                  <a:lnTo>
                    <a:pt x="288213" y="37038"/>
                  </a:lnTo>
                  <a:cubicBezTo>
                    <a:pt x="288213" y="16603"/>
                    <a:pt x="273739" y="6386"/>
                    <a:pt x="273739" y="6386"/>
                  </a:cubicBezTo>
                  <a:cubicBezTo>
                    <a:pt x="273739" y="6386"/>
                    <a:pt x="259265" y="15752"/>
                    <a:pt x="259265" y="37038"/>
                  </a:cubicBezTo>
                  <a:lnTo>
                    <a:pt x="260116" y="47255"/>
                  </a:lnTo>
                  <a:cubicBezTo>
                    <a:pt x="256710" y="41295"/>
                    <a:pt x="253304" y="38741"/>
                    <a:pt x="253304" y="38741"/>
                  </a:cubicBezTo>
                  <a:cubicBezTo>
                    <a:pt x="253304" y="38741"/>
                    <a:pt x="244790" y="48107"/>
                    <a:pt x="246493" y="65987"/>
                  </a:cubicBezTo>
                  <a:lnTo>
                    <a:pt x="248195" y="77056"/>
                  </a:lnTo>
                  <a:cubicBezTo>
                    <a:pt x="244790" y="63433"/>
                    <a:pt x="236275" y="58324"/>
                    <a:pt x="236275" y="58324"/>
                  </a:cubicBezTo>
                  <a:cubicBezTo>
                    <a:pt x="236275" y="58324"/>
                    <a:pt x="229464" y="67690"/>
                    <a:pt x="232018" y="84719"/>
                  </a:cubicBezTo>
                  <a:lnTo>
                    <a:pt x="233721" y="94084"/>
                  </a:lnTo>
                  <a:cubicBezTo>
                    <a:pt x="229464" y="82164"/>
                    <a:pt x="220950" y="77907"/>
                    <a:pt x="220950" y="77907"/>
                  </a:cubicBezTo>
                  <a:cubicBezTo>
                    <a:pt x="220950" y="77907"/>
                    <a:pt x="214989" y="87273"/>
                    <a:pt x="219247" y="102599"/>
                  </a:cubicBezTo>
                  <a:lnTo>
                    <a:pt x="221801" y="111113"/>
                  </a:lnTo>
                  <a:cubicBezTo>
                    <a:pt x="216692" y="100045"/>
                    <a:pt x="209029" y="96639"/>
                    <a:pt x="209029" y="96639"/>
                  </a:cubicBezTo>
                  <a:cubicBezTo>
                    <a:pt x="209029" y="96639"/>
                    <a:pt x="204772" y="105153"/>
                    <a:pt x="209029" y="117073"/>
                  </a:cubicBezTo>
                  <a:cubicBezTo>
                    <a:pt x="203069" y="106005"/>
                    <a:pt x="193703" y="102599"/>
                    <a:pt x="193703" y="102599"/>
                  </a:cubicBezTo>
                  <a:cubicBezTo>
                    <a:pt x="193703" y="102599"/>
                    <a:pt x="190297" y="110262"/>
                    <a:pt x="194555" y="122182"/>
                  </a:cubicBezTo>
                  <a:lnTo>
                    <a:pt x="190297" y="114519"/>
                  </a:lnTo>
                  <a:cubicBezTo>
                    <a:pt x="182635" y="100896"/>
                    <a:pt x="171565" y="98342"/>
                    <a:pt x="171565" y="98342"/>
                  </a:cubicBezTo>
                  <a:cubicBezTo>
                    <a:pt x="171565" y="98342"/>
                    <a:pt x="169011" y="106856"/>
                    <a:pt x="174120" y="118776"/>
                  </a:cubicBezTo>
                  <a:lnTo>
                    <a:pt x="169011" y="110262"/>
                  </a:lnTo>
                  <a:cubicBezTo>
                    <a:pt x="159646" y="96639"/>
                    <a:pt x="147725" y="94936"/>
                    <a:pt x="147725" y="94936"/>
                  </a:cubicBezTo>
                  <a:cubicBezTo>
                    <a:pt x="147725" y="94936"/>
                    <a:pt x="146022" y="104302"/>
                    <a:pt x="152834" y="117073"/>
                  </a:cubicBezTo>
                  <a:lnTo>
                    <a:pt x="146022" y="107708"/>
                  </a:lnTo>
                  <a:cubicBezTo>
                    <a:pt x="134102" y="94084"/>
                    <a:pt x="121331" y="93233"/>
                    <a:pt x="121331" y="93233"/>
                  </a:cubicBezTo>
                  <a:cubicBezTo>
                    <a:pt x="121331" y="93233"/>
                    <a:pt x="120479" y="97490"/>
                    <a:pt x="123034" y="104302"/>
                  </a:cubicBezTo>
                  <a:lnTo>
                    <a:pt x="116222" y="96639"/>
                  </a:lnTo>
                  <a:cubicBezTo>
                    <a:pt x="101748" y="82164"/>
                    <a:pt x="84719" y="85570"/>
                    <a:pt x="84719" y="85570"/>
                  </a:cubicBezTo>
                  <a:cubicBezTo>
                    <a:pt x="84719" y="85570"/>
                    <a:pt x="81313" y="102599"/>
                    <a:pt x="95787" y="117073"/>
                  </a:cubicBezTo>
                  <a:lnTo>
                    <a:pt x="103450" y="123885"/>
                  </a:lnTo>
                  <a:cubicBezTo>
                    <a:pt x="96639" y="122182"/>
                    <a:pt x="92381" y="122182"/>
                    <a:pt x="92381" y="122182"/>
                  </a:cubicBezTo>
                  <a:cubicBezTo>
                    <a:pt x="92381" y="122182"/>
                    <a:pt x="93233" y="134954"/>
                    <a:pt x="106856" y="146874"/>
                  </a:cubicBezTo>
                  <a:lnTo>
                    <a:pt x="116222" y="153685"/>
                  </a:lnTo>
                  <a:cubicBezTo>
                    <a:pt x="104302" y="146874"/>
                    <a:pt x="94084" y="148577"/>
                    <a:pt x="94084" y="148577"/>
                  </a:cubicBezTo>
                  <a:cubicBezTo>
                    <a:pt x="94084" y="148577"/>
                    <a:pt x="95787" y="160497"/>
                    <a:pt x="109410" y="169863"/>
                  </a:cubicBezTo>
                  <a:lnTo>
                    <a:pt x="117925" y="174972"/>
                  </a:lnTo>
                  <a:cubicBezTo>
                    <a:pt x="106005" y="169863"/>
                    <a:pt x="97490" y="172417"/>
                    <a:pt x="97490" y="172417"/>
                  </a:cubicBezTo>
                  <a:cubicBezTo>
                    <a:pt x="97490" y="172417"/>
                    <a:pt x="100045" y="183486"/>
                    <a:pt x="113667" y="191149"/>
                  </a:cubicBezTo>
                  <a:lnTo>
                    <a:pt x="121331" y="195406"/>
                  </a:lnTo>
                  <a:cubicBezTo>
                    <a:pt x="110262" y="191149"/>
                    <a:pt x="101748" y="194555"/>
                    <a:pt x="101748" y="194555"/>
                  </a:cubicBezTo>
                  <a:cubicBezTo>
                    <a:pt x="101748" y="194555"/>
                    <a:pt x="104302" y="203069"/>
                    <a:pt x="116222" y="209881"/>
                  </a:cubicBezTo>
                  <a:cubicBezTo>
                    <a:pt x="103450" y="206475"/>
                    <a:pt x="95787" y="209881"/>
                    <a:pt x="95787" y="209881"/>
                  </a:cubicBezTo>
                  <a:cubicBezTo>
                    <a:pt x="95787" y="209881"/>
                    <a:pt x="99193" y="217544"/>
                    <a:pt x="110262" y="222652"/>
                  </a:cubicBezTo>
                  <a:lnTo>
                    <a:pt x="102599" y="220098"/>
                  </a:lnTo>
                  <a:cubicBezTo>
                    <a:pt x="87273" y="215841"/>
                    <a:pt x="77907" y="221801"/>
                    <a:pt x="77907" y="221801"/>
                  </a:cubicBezTo>
                  <a:cubicBezTo>
                    <a:pt x="77907" y="221801"/>
                    <a:pt x="82164" y="229464"/>
                    <a:pt x="94084" y="234573"/>
                  </a:cubicBezTo>
                  <a:lnTo>
                    <a:pt x="84719" y="232870"/>
                  </a:lnTo>
                  <a:cubicBezTo>
                    <a:pt x="68541" y="230315"/>
                    <a:pt x="58324" y="237127"/>
                    <a:pt x="58324" y="237127"/>
                  </a:cubicBezTo>
                  <a:cubicBezTo>
                    <a:pt x="58324" y="237127"/>
                    <a:pt x="63433" y="245641"/>
                    <a:pt x="77055" y="249047"/>
                  </a:cubicBezTo>
                  <a:lnTo>
                    <a:pt x="65987" y="247344"/>
                  </a:lnTo>
                  <a:cubicBezTo>
                    <a:pt x="48106" y="245641"/>
                    <a:pt x="38741" y="254156"/>
                    <a:pt x="38741" y="254156"/>
                  </a:cubicBezTo>
                  <a:cubicBezTo>
                    <a:pt x="38741" y="254156"/>
                    <a:pt x="41295" y="257561"/>
                    <a:pt x="47255" y="260967"/>
                  </a:cubicBezTo>
                  <a:lnTo>
                    <a:pt x="37038" y="260116"/>
                  </a:lnTo>
                  <a:cubicBezTo>
                    <a:pt x="16603" y="260116"/>
                    <a:pt x="6386" y="274590"/>
                    <a:pt x="6386" y="274590"/>
                  </a:cubicBezTo>
                  <a:cubicBezTo>
                    <a:pt x="6386" y="274590"/>
                    <a:pt x="15751" y="289065"/>
                    <a:pt x="37038" y="289065"/>
                  </a:cubicBezTo>
                  <a:lnTo>
                    <a:pt x="47255" y="288213"/>
                  </a:lnTo>
                  <a:cubicBezTo>
                    <a:pt x="41295" y="291619"/>
                    <a:pt x="38741" y="295025"/>
                    <a:pt x="38741" y="295025"/>
                  </a:cubicBezTo>
                  <a:cubicBezTo>
                    <a:pt x="38741" y="295025"/>
                    <a:pt x="48106" y="303539"/>
                    <a:pt x="65987" y="301837"/>
                  </a:cubicBezTo>
                  <a:lnTo>
                    <a:pt x="77055" y="300134"/>
                  </a:lnTo>
                  <a:cubicBezTo>
                    <a:pt x="63433" y="303539"/>
                    <a:pt x="58324" y="312054"/>
                    <a:pt x="58324" y="312054"/>
                  </a:cubicBezTo>
                  <a:cubicBezTo>
                    <a:pt x="58324" y="312054"/>
                    <a:pt x="67690" y="318865"/>
                    <a:pt x="84719" y="316311"/>
                  </a:cubicBezTo>
                  <a:lnTo>
                    <a:pt x="94084" y="314608"/>
                  </a:lnTo>
                  <a:cubicBezTo>
                    <a:pt x="82164" y="318865"/>
                    <a:pt x="77907" y="327380"/>
                    <a:pt x="77907" y="327380"/>
                  </a:cubicBezTo>
                  <a:cubicBezTo>
                    <a:pt x="77907" y="327380"/>
                    <a:pt x="87273" y="333340"/>
                    <a:pt x="102599" y="329083"/>
                  </a:cubicBezTo>
                  <a:lnTo>
                    <a:pt x="110262" y="326528"/>
                  </a:lnTo>
                  <a:cubicBezTo>
                    <a:pt x="99193" y="331637"/>
                    <a:pt x="95787" y="339300"/>
                    <a:pt x="95787" y="339300"/>
                  </a:cubicBezTo>
                  <a:cubicBezTo>
                    <a:pt x="95787" y="339300"/>
                    <a:pt x="104302" y="343557"/>
                    <a:pt x="116222" y="339300"/>
                  </a:cubicBezTo>
                  <a:cubicBezTo>
                    <a:pt x="105153" y="345260"/>
                    <a:pt x="101748" y="354626"/>
                    <a:pt x="101748" y="354626"/>
                  </a:cubicBezTo>
                  <a:cubicBezTo>
                    <a:pt x="101748" y="354626"/>
                    <a:pt x="109410" y="358032"/>
                    <a:pt x="121331" y="353775"/>
                  </a:cubicBezTo>
                  <a:lnTo>
                    <a:pt x="113667" y="358032"/>
                  </a:lnTo>
                  <a:cubicBezTo>
                    <a:pt x="100045" y="365695"/>
                    <a:pt x="97490" y="376763"/>
                    <a:pt x="97490" y="376763"/>
                  </a:cubicBezTo>
                  <a:cubicBezTo>
                    <a:pt x="97490" y="376763"/>
                    <a:pt x="106005" y="379318"/>
                    <a:pt x="117925" y="374209"/>
                  </a:cubicBezTo>
                  <a:lnTo>
                    <a:pt x="109410" y="379318"/>
                  </a:lnTo>
                  <a:cubicBezTo>
                    <a:pt x="95787" y="388684"/>
                    <a:pt x="94084" y="400604"/>
                    <a:pt x="94084" y="400604"/>
                  </a:cubicBezTo>
                  <a:cubicBezTo>
                    <a:pt x="94084" y="400604"/>
                    <a:pt x="103450" y="402307"/>
                    <a:pt x="116222" y="395495"/>
                  </a:cubicBezTo>
                  <a:lnTo>
                    <a:pt x="106856" y="402307"/>
                  </a:lnTo>
                  <a:cubicBezTo>
                    <a:pt x="93233" y="414227"/>
                    <a:pt x="92381" y="426999"/>
                    <a:pt x="92381" y="426999"/>
                  </a:cubicBezTo>
                  <a:cubicBezTo>
                    <a:pt x="92381" y="426999"/>
                    <a:pt x="96639" y="427850"/>
                    <a:pt x="103450" y="425296"/>
                  </a:cubicBezTo>
                  <a:lnTo>
                    <a:pt x="95787" y="432107"/>
                  </a:lnTo>
                  <a:cubicBezTo>
                    <a:pt x="81313" y="446582"/>
                    <a:pt x="84719" y="463611"/>
                    <a:pt x="84719" y="463611"/>
                  </a:cubicBezTo>
                  <a:cubicBezTo>
                    <a:pt x="84719" y="463611"/>
                    <a:pt x="101748" y="467016"/>
                    <a:pt x="116222" y="452542"/>
                  </a:cubicBezTo>
                  <a:lnTo>
                    <a:pt x="123034" y="444879"/>
                  </a:lnTo>
                  <a:cubicBezTo>
                    <a:pt x="121331" y="451690"/>
                    <a:pt x="121331" y="455948"/>
                    <a:pt x="121331" y="455948"/>
                  </a:cubicBezTo>
                  <a:cubicBezTo>
                    <a:pt x="121331" y="455948"/>
                    <a:pt x="134102" y="455096"/>
                    <a:pt x="146022" y="441473"/>
                  </a:cubicBezTo>
                  <a:lnTo>
                    <a:pt x="152834" y="432107"/>
                  </a:lnTo>
                  <a:cubicBezTo>
                    <a:pt x="146022" y="444027"/>
                    <a:pt x="147725" y="454245"/>
                    <a:pt x="147725" y="454245"/>
                  </a:cubicBezTo>
                  <a:cubicBezTo>
                    <a:pt x="147725" y="454245"/>
                    <a:pt x="159646" y="452542"/>
                    <a:pt x="169011" y="438919"/>
                  </a:cubicBezTo>
                  <a:lnTo>
                    <a:pt x="174120" y="430404"/>
                  </a:lnTo>
                  <a:cubicBezTo>
                    <a:pt x="169011" y="442325"/>
                    <a:pt x="171565" y="450839"/>
                    <a:pt x="171565" y="450839"/>
                  </a:cubicBezTo>
                  <a:cubicBezTo>
                    <a:pt x="171565" y="450839"/>
                    <a:pt x="182635" y="448285"/>
                    <a:pt x="190297" y="434662"/>
                  </a:cubicBezTo>
                  <a:lnTo>
                    <a:pt x="194555" y="426999"/>
                  </a:lnTo>
                  <a:cubicBezTo>
                    <a:pt x="190297" y="438067"/>
                    <a:pt x="193703" y="446582"/>
                    <a:pt x="193703" y="446582"/>
                  </a:cubicBezTo>
                  <a:cubicBezTo>
                    <a:pt x="193703" y="446582"/>
                    <a:pt x="202218" y="444027"/>
                    <a:pt x="209029" y="432107"/>
                  </a:cubicBezTo>
                  <a:cubicBezTo>
                    <a:pt x="205623" y="444879"/>
                    <a:pt x="209029" y="452542"/>
                    <a:pt x="209029" y="452542"/>
                  </a:cubicBezTo>
                  <a:cubicBezTo>
                    <a:pt x="209029" y="452542"/>
                    <a:pt x="216692" y="449136"/>
                    <a:pt x="221801" y="438067"/>
                  </a:cubicBezTo>
                  <a:lnTo>
                    <a:pt x="219247" y="445730"/>
                  </a:lnTo>
                  <a:cubicBezTo>
                    <a:pt x="214989" y="461056"/>
                    <a:pt x="220950" y="470422"/>
                    <a:pt x="220950" y="470422"/>
                  </a:cubicBezTo>
                  <a:cubicBezTo>
                    <a:pt x="220950" y="470422"/>
                    <a:pt x="229464" y="466165"/>
                    <a:pt x="233721" y="454245"/>
                  </a:cubicBezTo>
                  <a:lnTo>
                    <a:pt x="232018" y="463611"/>
                  </a:lnTo>
                  <a:cubicBezTo>
                    <a:pt x="229464" y="479788"/>
                    <a:pt x="236275" y="490005"/>
                    <a:pt x="236275" y="490005"/>
                  </a:cubicBezTo>
                  <a:cubicBezTo>
                    <a:pt x="236275" y="490005"/>
                    <a:pt x="244790" y="484897"/>
                    <a:pt x="248195" y="471274"/>
                  </a:cubicBezTo>
                  <a:lnTo>
                    <a:pt x="246493" y="482342"/>
                  </a:lnTo>
                  <a:cubicBezTo>
                    <a:pt x="244790" y="500223"/>
                    <a:pt x="253304" y="509589"/>
                    <a:pt x="253304" y="509589"/>
                  </a:cubicBezTo>
                  <a:cubicBezTo>
                    <a:pt x="253304" y="509589"/>
                    <a:pt x="256710" y="507034"/>
                    <a:pt x="260116" y="501074"/>
                  </a:cubicBezTo>
                  <a:lnTo>
                    <a:pt x="259265" y="511291"/>
                  </a:lnTo>
                  <a:cubicBezTo>
                    <a:pt x="259265" y="531726"/>
                    <a:pt x="273739" y="541943"/>
                    <a:pt x="273739" y="541943"/>
                  </a:cubicBezTo>
                  <a:cubicBezTo>
                    <a:pt x="273739" y="541943"/>
                    <a:pt x="288213" y="532578"/>
                    <a:pt x="288213" y="511291"/>
                  </a:cubicBezTo>
                  <a:lnTo>
                    <a:pt x="287362" y="501074"/>
                  </a:lnTo>
                  <a:cubicBezTo>
                    <a:pt x="290767" y="507034"/>
                    <a:pt x="294173" y="509589"/>
                    <a:pt x="294173" y="509589"/>
                  </a:cubicBezTo>
                  <a:cubicBezTo>
                    <a:pt x="294173" y="509589"/>
                    <a:pt x="302688" y="500223"/>
                    <a:pt x="300985" y="482342"/>
                  </a:cubicBezTo>
                  <a:lnTo>
                    <a:pt x="299282" y="471274"/>
                  </a:lnTo>
                  <a:cubicBezTo>
                    <a:pt x="302688" y="484897"/>
                    <a:pt x="311202" y="490005"/>
                    <a:pt x="311202" y="490005"/>
                  </a:cubicBezTo>
                  <a:cubicBezTo>
                    <a:pt x="311202" y="490005"/>
                    <a:pt x="318014" y="480640"/>
                    <a:pt x="315460" y="463611"/>
                  </a:cubicBezTo>
                  <a:lnTo>
                    <a:pt x="313757" y="454245"/>
                  </a:lnTo>
                  <a:cubicBezTo>
                    <a:pt x="318014" y="466165"/>
                    <a:pt x="326528" y="471274"/>
                    <a:pt x="326528" y="471274"/>
                  </a:cubicBezTo>
                  <a:cubicBezTo>
                    <a:pt x="326528" y="471274"/>
                    <a:pt x="332488" y="461908"/>
                    <a:pt x="328231" y="446582"/>
                  </a:cubicBezTo>
                  <a:lnTo>
                    <a:pt x="325677" y="438067"/>
                  </a:lnTo>
                  <a:cubicBezTo>
                    <a:pt x="330785" y="449136"/>
                    <a:pt x="338449" y="452542"/>
                    <a:pt x="338449" y="452542"/>
                  </a:cubicBezTo>
                  <a:cubicBezTo>
                    <a:pt x="338449" y="452542"/>
                    <a:pt x="342706" y="444027"/>
                    <a:pt x="338449" y="432107"/>
                  </a:cubicBezTo>
                  <a:cubicBezTo>
                    <a:pt x="344409" y="443176"/>
                    <a:pt x="353774" y="446582"/>
                    <a:pt x="353774" y="446582"/>
                  </a:cubicBezTo>
                  <a:cubicBezTo>
                    <a:pt x="353774" y="446582"/>
                    <a:pt x="357180" y="438919"/>
                    <a:pt x="352923" y="426999"/>
                  </a:cubicBezTo>
                  <a:lnTo>
                    <a:pt x="357180" y="434662"/>
                  </a:lnTo>
                  <a:cubicBezTo>
                    <a:pt x="364843" y="448285"/>
                    <a:pt x="375912" y="450839"/>
                    <a:pt x="375912" y="450839"/>
                  </a:cubicBezTo>
                  <a:cubicBezTo>
                    <a:pt x="375912" y="450839"/>
                    <a:pt x="378467" y="442325"/>
                    <a:pt x="373358" y="430404"/>
                  </a:cubicBezTo>
                  <a:lnTo>
                    <a:pt x="378467" y="438919"/>
                  </a:lnTo>
                  <a:cubicBezTo>
                    <a:pt x="387832" y="452542"/>
                    <a:pt x="399753" y="454245"/>
                    <a:pt x="399753" y="454245"/>
                  </a:cubicBezTo>
                  <a:cubicBezTo>
                    <a:pt x="399753" y="454245"/>
                    <a:pt x="401455" y="444879"/>
                    <a:pt x="394644" y="432107"/>
                  </a:cubicBezTo>
                  <a:lnTo>
                    <a:pt x="401455" y="441473"/>
                  </a:lnTo>
                  <a:cubicBezTo>
                    <a:pt x="413375" y="455096"/>
                    <a:pt x="426147" y="455948"/>
                    <a:pt x="426147" y="455948"/>
                  </a:cubicBezTo>
                  <a:cubicBezTo>
                    <a:pt x="426147" y="455948"/>
                    <a:pt x="426998" y="451690"/>
                    <a:pt x="424444" y="444879"/>
                  </a:cubicBezTo>
                  <a:lnTo>
                    <a:pt x="431256" y="452542"/>
                  </a:lnTo>
                  <a:cubicBezTo>
                    <a:pt x="445730" y="467016"/>
                    <a:pt x="462759" y="463611"/>
                    <a:pt x="462759" y="463611"/>
                  </a:cubicBezTo>
                  <a:cubicBezTo>
                    <a:pt x="462759" y="463611"/>
                    <a:pt x="466165" y="446582"/>
                    <a:pt x="451690" y="432107"/>
                  </a:cubicBezTo>
                  <a:lnTo>
                    <a:pt x="444027" y="425296"/>
                  </a:lnTo>
                  <a:cubicBezTo>
                    <a:pt x="450839" y="426999"/>
                    <a:pt x="455096" y="426999"/>
                    <a:pt x="455096" y="426999"/>
                  </a:cubicBezTo>
                  <a:cubicBezTo>
                    <a:pt x="455096" y="426999"/>
                    <a:pt x="454245" y="414227"/>
                    <a:pt x="440622" y="402307"/>
                  </a:cubicBezTo>
                  <a:lnTo>
                    <a:pt x="431256" y="395495"/>
                  </a:lnTo>
                  <a:cubicBezTo>
                    <a:pt x="443176" y="402307"/>
                    <a:pt x="453393" y="400604"/>
                    <a:pt x="453393" y="400604"/>
                  </a:cubicBezTo>
                  <a:cubicBezTo>
                    <a:pt x="453393" y="400604"/>
                    <a:pt x="451690" y="388684"/>
                    <a:pt x="438068" y="379318"/>
                  </a:cubicBezTo>
                  <a:lnTo>
                    <a:pt x="429553" y="374209"/>
                  </a:lnTo>
                  <a:cubicBezTo>
                    <a:pt x="441473" y="379318"/>
                    <a:pt x="449987" y="376763"/>
                    <a:pt x="449987" y="376763"/>
                  </a:cubicBezTo>
                  <a:cubicBezTo>
                    <a:pt x="449987" y="376763"/>
                    <a:pt x="447433" y="365695"/>
                    <a:pt x="433810" y="358032"/>
                  </a:cubicBezTo>
                  <a:lnTo>
                    <a:pt x="426147" y="353775"/>
                  </a:lnTo>
                  <a:cubicBezTo>
                    <a:pt x="437216" y="358032"/>
                    <a:pt x="445730" y="354626"/>
                    <a:pt x="445730" y="354626"/>
                  </a:cubicBezTo>
                  <a:cubicBezTo>
                    <a:pt x="445730" y="354626"/>
                    <a:pt x="443176" y="346112"/>
                    <a:pt x="431256" y="339300"/>
                  </a:cubicBezTo>
                  <a:cubicBezTo>
                    <a:pt x="444027" y="342706"/>
                    <a:pt x="451690" y="339300"/>
                    <a:pt x="451690" y="339300"/>
                  </a:cubicBezTo>
                  <a:cubicBezTo>
                    <a:pt x="451690" y="339300"/>
                    <a:pt x="448284" y="331637"/>
                    <a:pt x="437216" y="326528"/>
                  </a:cubicBezTo>
                  <a:lnTo>
                    <a:pt x="444879" y="329083"/>
                  </a:lnTo>
                  <a:cubicBezTo>
                    <a:pt x="460205" y="333340"/>
                    <a:pt x="469571" y="327380"/>
                    <a:pt x="469571" y="327380"/>
                  </a:cubicBezTo>
                  <a:cubicBezTo>
                    <a:pt x="469571" y="327380"/>
                    <a:pt x="465313" y="319717"/>
                    <a:pt x="453393" y="314608"/>
                  </a:cubicBezTo>
                  <a:lnTo>
                    <a:pt x="462759" y="316311"/>
                  </a:lnTo>
                  <a:cubicBezTo>
                    <a:pt x="478937" y="318865"/>
                    <a:pt x="489154" y="312054"/>
                    <a:pt x="489154" y="312054"/>
                  </a:cubicBezTo>
                  <a:cubicBezTo>
                    <a:pt x="489154" y="312054"/>
                    <a:pt x="484045" y="303539"/>
                    <a:pt x="470422" y="300134"/>
                  </a:cubicBezTo>
                  <a:lnTo>
                    <a:pt x="481491" y="301837"/>
                  </a:lnTo>
                  <a:cubicBezTo>
                    <a:pt x="499371" y="303539"/>
                    <a:pt x="508737" y="295025"/>
                    <a:pt x="508737" y="295025"/>
                  </a:cubicBezTo>
                  <a:cubicBezTo>
                    <a:pt x="508737" y="295025"/>
                    <a:pt x="506183" y="291619"/>
                    <a:pt x="500223" y="288213"/>
                  </a:cubicBezTo>
                  <a:lnTo>
                    <a:pt x="510440" y="289065"/>
                  </a:lnTo>
                  <a:cubicBezTo>
                    <a:pt x="530875" y="289065"/>
                    <a:pt x="541092" y="274590"/>
                    <a:pt x="541092" y="274590"/>
                  </a:cubicBezTo>
                  <a:cubicBezTo>
                    <a:pt x="541092" y="274590"/>
                    <a:pt x="530875" y="259264"/>
                    <a:pt x="510440" y="259264"/>
                  </a:cubicBezTo>
                </a:path>
              </a:pathLst>
            </a:custGeom>
            <a:solidFill>
              <a:srgbClr val="DADADA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4" name="CustomShape 11"/>
            <p:cNvSpPr/>
            <p:nvPr/>
          </p:nvSpPr>
          <p:spPr>
            <a:xfrm>
              <a:off x="1236600" y="48240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6386" y="6386"/>
                  </a:moveTo>
                  <a:lnTo>
                    <a:pt x="6386" y="274590"/>
                  </a:lnTo>
                  <a:lnTo>
                    <a:pt x="20860" y="37038"/>
                  </a:lnTo>
                  <a:cubicBezTo>
                    <a:pt x="20860" y="1660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5" name="CustomShape 12"/>
            <p:cNvSpPr/>
            <p:nvPr/>
          </p:nvSpPr>
          <p:spPr>
            <a:xfrm>
              <a:off x="869400" y="63288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386" y="6735"/>
                  </a:moveTo>
                  <a:lnTo>
                    <a:pt x="196258" y="196606"/>
                  </a:lnTo>
                  <a:lnTo>
                    <a:pt x="38741" y="17803"/>
                  </a:lnTo>
                  <a:cubicBezTo>
                    <a:pt x="23415" y="3329"/>
                    <a:pt x="6386" y="6735"/>
                    <a:pt x="6386" y="673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6" name="CustomShape 13"/>
            <p:cNvSpPr/>
            <p:nvPr/>
          </p:nvSpPr>
          <p:spPr>
            <a:xfrm>
              <a:off x="715680" y="96660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6386" y="20860"/>
                  </a:moveTo>
                  <a:lnTo>
                    <a:pt x="274590" y="20860"/>
                  </a:lnTo>
                  <a:lnTo>
                    <a:pt x="37038" y="6386"/>
                  </a:lnTo>
                  <a:cubicBezTo>
                    <a:pt x="16603" y="6386"/>
                    <a:pt x="6386" y="20860"/>
                    <a:pt x="6386" y="2086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7" name="CustomShape 14"/>
            <p:cNvSpPr/>
            <p:nvPr/>
          </p:nvSpPr>
          <p:spPr>
            <a:xfrm>
              <a:off x="86868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6735" y="196258"/>
                  </a:moveTo>
                  <a:lnTo>
                    <a:pt x="196606" y="6386"/>
                  </a:lnTo>
                  <a:lnTo>
                    <a:pt x="17803" y="163903"/>
                  </a:lnTo>
                  <a:cubicBezTo>
                    <a:pt x="3329" y="178377"/>
                    <a:pt x="6735" y="196258"/>
                    <a:pt x="6735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8" name="CustomShape 15"/>
            <p:cNvSpPr/>
            <p:nvPr/>
          </p:nvSpPr>
          <p:spPr>
            <a:xfrm>
              <a:off x="1208520" y="994320"/>
              <a:ext cx="48960" cy="535680"/>
            </a:xfrm>
            <a:custGeom>
              <a:avLst/>
              <a:gdLst/>
              <a:ahLst/>
              <a:cxnLst/>
              <a:rect l="l" t="t" r="r" b="b"/>
              <a:pathLst>
                <a:path w="25543" h="280976">
                  <a:moveTo>
                    <a:pt x="20860" y="274590"/>
                  </a:moveTo>
                  <a:lnTo>
                    <a:pt x="20860" y="6386"/>
                  </a:lnTo>
                  <a:lnTo>
                    <a:pt x="6386" y="243938"/>
                  </a:lnTo>
                  <a:cubicBezTo>
                    <a:pt x="6386" y="264373"/>
                    <a:pt x="20860" y="274590"/>
                    <a:pt x="20860" y="27459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9" name="CustomShape 16"/>
            <p:cNvSpPr/>
            <p:nvPr/>
          </p:nvSpPr>
          <p:spPr>
            <a:xfrm>
              <a:off x="1236600" y="99432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196258"/>
                  </a:moveTo>
                  <a:lnTo>
                    <a:pt x="6386" y="6386"/>
                  </a:lnTo>
                  <a:lnTo>
                    <a:pt x="163903" y="185189"/>
                  </a:lnTo>
                  <a:cubicBezTo>
                    <a:pt x="179229" y="199663"/>
                    <a:pt x="196258" y="196258"/>
                    <a:pt x="196258" y="196258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0" name="CustomShape 17"/>
            <p:cNvSpPr/>
            <p:nvPr/>
          </p:nvSpPr>
          <p:spPr>
            <a:xfrm>
              <a:off x="1236600" y="994320"/>
              <a:ext cx="545040" cy="47880"/>
            </a:xfrm>
            <a:custGeom>
              <a:avLst/>
              <a:gdLst/>
              <a:ahLst/>
              <a:cxnLst/>
              <a:rect l="l" t="t" r="r" b="b"/>
              <a:pathLst>
                <a:path w="280976" h="25543">
                  <a:moveTo>
                    <a:pt x="274590" y="6386"/>
                  </a:moveTo>
                  <a:lnTo>
                    <a:pt x="6386" y="6386"/>
                  </a:lnTo>
                  <a:lnTo>
                    <a:pt x="243938" y="20860"/>
                  </a:lnTo>
                  <a:cubicBezTo>
                    <a:pt x="264373" y="20860"/>
                    <a:pt x="274590" y="6386"/>
                    <a:pt x="27459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1" name="CustomShape 18"/>
            <p:cNvSpPr/>
            <p:nvPr/>
          </p:nvSpPr>
          <p:spPr>
            <a:xfrm>
              <a:off x="1236600" y="633600"/>
              <a:ext cx="379800" cy="372960"/>
            </a:xfrm>
            <a:custGeom>
              <a:avLst/>
              <a:gdLst/>
              <a:ahLst/>
              <a:cxnLst/>
              <a:rect l="l" t="t" r="r" b="b"/>
              <a:pathLst>
                <a:path w="195831" h="195831">
                  <a:moveTo>
                    <a:pt x="196258" y="6386"/>
                  </a:moveTo>
                  <a:lnTo>
                    <a:pt x="6386" y="196258"/>
                  </a:lnTo>
                  <a:lnTo>
                    <a:pt x="185189" y="38741"/>
                  </a:lnTo>
                  <a:cubicBezTo>
                    <a:pt x="199663" y="23415"/>
                    <a:pt x="196258" y="6386"/>
                    <a:pt x="196258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2" name="CustomShape 19"/>
            <p:cNvSpPr/>
            <p:nvPr/>
          </p:nvSpPr>
          <p:spPr>
            <a:xfrm>
              <a:off x="1197000" y="54396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6386" y="6386"/>
                  </a:moveTo>
                  <a:lnTo>
                    <a:pt x="26821" y="243087"/>
                  </a:lnTo>
                  <a:lnTo>
                    <a:pt x="17454" y="32781"/>
                  </a:lnTo>
                  <a:cubicBezTo>
                    <a:pt x="16603" y="1404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3" name="CustomShape 20"/>
            <p:cNvSpPr/>
            <p:nvPr/>
          </p:nvSpPr>
          <p:spPr>
            <a:xfrm>
              <a:off x="884520" y="70308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6470"/>
                  </a:moveTo>
                  <a:lnTo>
                    <a:pt x="188595" y="158878"/>
                  </a:lnTo>
                  <a:lnTo>
                    <a:pt x="33632" y="16687"/>
                  </a:lnTo>
                  <a:cubicBezTo>
                    <a:pt x="19157" y="4767"/>
                    <a:pt x="6386" y="6470"/>
                    <a:pt x="6386" y="647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4" name="CustomShape 21"/>
            <p:cNvSpPr/>
            <p:nvPr/>
          </p:nvSpPr>
          <p:spPr>
            <a:xfrm>
              <a:off x="778680" y="99612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6386" y="26820"/>
                  </a:moveTo>
                  <a:lnTo>
                    <a:pt x="243087" y="6386"/>
                  </a:lnTo>
                  <a:lnTo>
                    <a:pt x="32780" y="15752"/>
                  </a:lnTo>
                  <a:cubicBezTo>
                    <a:pt x="14048" y="16603"/>
                    <a:pt x="6386" y="26820"/>
                    <a:pt x="6386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5" name="CustomShape 22"/>
            <p:cNvSpPr/>
            <p:nvPr/>
          </p:nvSpPr>
          <p:spPr>
            <a:xfrm>
              <a:off x="94032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470" y="188595"/>
                  </a:moveTo>
                  <a:lnTo>
                    <a:pt x="158878" y="6386"/>
                  </a:lnTo>
                  <a:lnTo>
                    <a:pt x="16687" y="161348"/>
                  </a:lnTo>
                  <a:cubicBezTo>
                    <a:pt x="4767" y="175823"/>
                    <a:pt x="6470" y="188595"/>
                    <a:pt x="6470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6" name="CustomShape 23"/>
            <p:cNvSpPr/>
            <p:nvPr/>
          </p:nvSpPr>
          <p:spPr>
            <a:xfrm>
              <a:off x="1238400" y="994320"/>
              <a:ext cx="48960" cy="470520"/>
            </a:xfrm>
            <a:custGeom>
              <a:avLst/>
              <a:gdLst/>
              <a:ahLst/>
              <a:cxnLst/>
              <a:rect l="l" t="t" r="r" b="b"/>
              <a:pathLst>
                <a:path w="25543" h="246918">
                  <a:moveTo>
                    <a:pt x="26821" y="243087"/>
                  </a:moveTo>
                  <a:lnTo>
                    <a:pt x="6386" y="6386"/>
                  </a:lnTo>
                  <a:lnTo>
                    <a:pt x="15751" y="216692"/>
                  </a:lnTo>
                  <a:cubicBezTo>
                    <a:pt x="16603" y="234573"/>
                    <a:pt x="26821" y="243087"/>
                    <a:pt x="26821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7" name="CustomShape 24"/>
            <p:cNvSpPr/>
            <p:nvPr/>
          </p:nvSpPr>
          <p:spPr>
            <a:xfrm>
              <a:off x="123660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158794"/>
                  </a:moveTo>
                  <a:lnTo>
                    <a:pt x="6386" y="6386"/>
                  </a:lnTo>
                  <a:lnTo>
                    <a:pt x="161348" y="148577"/>
                  </a:lnTo>
                  <a:cubicBezTo>
                    <a:pt x="175823" y="160497"/>
                    <a:pt x="188594" y="158794"/>
                    <a:pt x="188594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8" name="CustomShape 25"/>
            <p:cNvSpPr/>
            <p:nvPr/>
          </p:nvSpPr>
          <p:spPr>
            <a:xfrm>
              <a:off x="1236600" y="955440"/>
              <a:ext cx="478800" cy="47880"/>
            </a:xfrm>
            <a:custGeom>
              <a:avLst/>
              <a:gdLst/>
              <a:ahLst/>
              <a:cxnLst/>
              <a:rect l="l" t="t" r="r" b="b"/>
              <a:pathLst>
                <a:path w="246918" h="25543">
                  <a:moveTo>
                    <a:pt x="243087" y="6386"/>
                  </a:moveTo>
                  <a:lnTo>
                    <a:pt x="6386" y="26820"/>
                  </a:lnTo>
                  <a:lnTo>
                    <a:pt x="216692" y="17455"/>
                  </a:lnTo>
                  <a:cubicBezTo>
                    <a:pt x="235424" y="16603"/>
                    <a:pt x="243087" y="6386"/>
                    <a:pt x="24308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9" name="CustomShape 26"/>
            <p:cNvSpPr/>
            <p:nvPr/>
          </p:nvSpPr>
          <p:spPr>
            <a:xfrm>
              <a:off x="123840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6386"/>
                  </a:moveTo>
                  <a:lnTo>
                    <a:pt x="6386" y="188595"/>
                  </a:lnTo>
                  <a:lnTo>
                    <a:pt x="148577" y="33632"/>
                  </a:lnTo>
                  <a:cubicBezTo>
                    <a:pt x="159646" y="19157"/>
                    <a:pt x="158794" y="6386"/>
                    <a:pt x="1587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0" name="CustomShape 27"/>
            <p:cNvSpPr/>
            <p:nvPr/>
          </p:nvSpPr>
          <p:spPr>
            <a:xfrm>
              <a:off x="116388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6386" y="6386"/>
                  </a:moveTo>
                  <a:lnTo>
                    <a:pt x="44701" y="222652"/>
                  </a:lnTo>
                  <a:lnTo>
                    <a:pt x="19157" y="29375"/>
                  </a:lnTo>
                  <a:cubicBezTo>
                    <a:pt x="15751" y="1319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1" name="CustomShape 28"/>
            <p:cNvSpPr/>
            <p:nvPr/>
          </p:nvSpPr>
          <p:spPr>
            <a:xfrm>
              <a:off x="887760" y="75348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6525"/>
                  </a:moveTo>
                  <a:lnTo>
                    <a:pt x="186041" y="132538"/>
                  </a:lnTo>
                  <a:lnTo>
                    <a:pt x="31929" y="13336"/>
                  </a:lnTo>
                  <a:cubicBezTo>
                    <a:pt x="18306" y="4822"/>
                    <a:pt x="6386" y="6525"/>
                    <a:pt x="6386" y="652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2" name="CustomShape 29"/>
            <p:cNvSpPr/>
            <p:nvPr/>
          </p:nvSpPr>
          <p:spPr>
            <a:xfrm>
              <a:off x="81648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44701"/>
                  </a:moveTo>
                  <a:lnTo>
                    <a:pt x="222653" y="6386"/>
                  </a:lnTo>
                  <a:lnTo>
                    <a:pt x="29375" y="31929"/>
                  </a:lnTo>
                  <a:cubicBezTo>
                    <a:pt x="13197" y="34483"/>
                    <a:pt x="6386" y="44701"/>
                    <a:pt x="6386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3" name="CustomShape 30"/>
            <p:cNvSpPr/>
            <p:nvPr/>
          </p:nvSpPr>
          <p:spPr>
            <a:xfrm>
              <a:off x="99144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525" y="186040"/>
                  </a:moveTo>
                  <a:lnTo>
                    <a:pt x="132539" y="6386"/>
                  </a:lnTo>
                  <a:lnTo>
                    <a:pt x="13337" y="160497"/>
                  </a:lnTo>
                  <a:cubicBezTo>
                    <a:pt x="4822" y="174120"/>
                    <a:pt x="6525" y="186040"/>
                    <a:pt x="6525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4" name="CustomShape 31"/>
            <p:cNvSpPr/>
            <p:nvPr/>
          </p:nvSpPr>
          <p:spPr>
            <a:xfrm>
              <a:off x="12366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222652"/>
                  </a:moveTo>
                  <a:lnTo>
                    <a:pt x="6386" y="6386"/>
                  </a:lnTo>
                  <a:lnTo>
                    <a:pt x="31929" y="199663"/>
                  </a:lnTo>
                  <a:cubicBezTo>
                    <a:pt x="34483" y="216692"/>
                    <a:pt x="44701" y="222652"/>
                    <a:pt x="44701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5" name="CustomShape 32"/>
            <p:cNvSpPr/>
            <p:nvPr/>
          </p:nvSpPr>
          <p:spPr>
            <a:xfrm>
              <a:off x="123840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132399"/>
                  </a:moveTo>
                  <a:lnTo>
                    <a:pt x="6386" y="6386"/>
                  </a:lnTo>
                  <a:lnTo>
                    <a:pt x="160497" y="125588"/>
                  </a:lnTo>
                  <a:cubicBezTo>
                    <a:pt x="174120" y="134954"/>
                    <a:pt x="186040" y="132399"/>
                    <a:pt x="186040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6" name="CustomShape 33"/>
            <p:cNvSpPr/>
            <p:nvPr/>
          </p:nvSpPr>
          <p:spPr>
            <a:xfrm>
              <a:off x="1236600" y="92124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6386"/>
                  </a:moveTo>
                  <a:lnTo>
                    <a:pt x="6386" y="44701"/>
                  </a:lnTo>
                  <a:lnTo>
                    <a:pt x="199663" y="19157"/>
                  </a:lnTo>
                  <a:cubicBezTo>
                    <a:pt x="216692" y="16603"/>
                    <a:pt x="222652" y="6386"/>
                    <a:pt x="222652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7" name="CustomShape 34"/>
            <p:cNvSpPr/>
            <p:nvPr/>
          </p:nvSpPr>
          <p:spPr>
            <a:xfrm>
              <a:off x="12366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6386"/>
                  </a:moveTo>
                  <a:lnTo>
                    <a:pt x="6386" y="186040"/>
                  </a:lnTo>
                  <a:lnTo>
                    <a:pt x="125588" y="31929"/>
                  </a:lnTo>
                  <a:cubicBezTo>
                    <a:pt x="134954" y="18306"/>
                    <a:pt x="132399" y="6386"/>
                    <a:pt x="13239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8" name="CustomShape 35"/>
            <p:cNvSpPr/>
            <p:nvPr/>
          </p:nvSpPr>
          <p:spPr>
            <a:xfrm>
              <a:off x="1134000" y="61740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6386" y="6386"/>
                  </a:moveTo>
                  <a:lnTo>
                    <a:pt x="59175" y="203921"/>
                  </a:lnTo>
                  <a:lnTo>
                    <a:pt x="20009" y="26820"/>
                  </a:lnTo>
                  <a:cubicBezTo>
                    <a:pt x="16603" y="12346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9" name="CustomShape 36"/>
            <p:cNvSpPr/>
            <p:nvPr/>
          </p:nvSpPr>
          <p:spPr>
            <a:xfrm>
              <a:off x="894240" y="79848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6855"/>
                  </a:moveTo>
                  <a:lnTo>
                    <a:pt x="183486" y="109028"/>
                  </a:lnTo>
                  <a:lnTo>
                    <a:pt x="31077" y="11112"/>
                  </a:lnTo>
                  <a:cubicBezTo>
                    <a:pt x="16603" y="4301"/>
                    <a:pt x="6386" y="6855"/>
                    <a:pt x="6386" y="685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0" name="CustomShape 37"/>
            <p:cNvSpPr/>
            <p:nvPr/>
          </p:nvSpPr>
          <p:spPr>
            <a:xfrm>
              <a:off x="854640" y="9943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6386" y="59175"/>
                  </a:moveTo>
                  <a:lnTo>
                    <a:pt x="203921" y="6386"/>
                  </a:lnTo>
                  <a:lnTo>
                    <a:pt x="26821" y="45552"/>
                  </a:lnTo>
                  <a:cubicBezTo>
                    <a:pt x="11495" y="49809"/>
                    <a:pt x="6386" y="59175"/>
                    <a:pt x="6386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1" name="CustomShape 38"/>
            <p:cNvSpPr/>
            <p:nvPr/>
          </p:nvSpPr>
          <p:spPr>
            <a:xfrm>
              <a:off x="103752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795" y="183486"/>
                  </a:moveTo>
                  <a:lnTo>
                    <a:pt x="108968" y="6386"/>
                  </a:lnTo>
                  <a:lnTo>
                    <a:pt x="11903" y="159646"/>
                  </a:lnTo>
                  <a:cubicBezTo>
                    <a:pt x="4240" y="172417"/>
                    <a:pt x="6795" y="183486"/>
                    <a:pt x="6795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2" name="CustomShape 39"/>
            <p:cNvSpPr/>
            <p:nvPr/>
          </p:nvSpPr>
          <p:spPr>
            <a:xfrm>
              <a:off x="1236600" y="994320"/>
              <a:ext cx="115200" cy="389520"/>
            </a:xfrm>
            <a:custGeom>
              <a:avLst/>
              <a:gdLst/>
              <a:ahLst/>
              <a:cxnLst/>
              <a:rect l="l" t="t" r="r" b="b"/>
              <a:pathLst>
                <a:path w="59601" h="204346">
                  <a:moveTo>
                    <a:pt x="59175" y="203921"/>
                  </a:moveTo>
                  <a:lnTo>
                    <a:pt x="6386" y="6386"/>
                  </a:lnTo>
                  <a:lnTo>
                    <a:pt x="45552" y="183486"/>
                  </a:lnTo>
                  <a:cubicBezTo>
                    <a:pt x="49809" y="198812"/>
                    <a:pt x="59175" y="203921"/>
                    <a:pt x="59175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3" name="CustomShape 40"/>
            <p:cNvSpPr/>
            <p:nvPr/>
          </p:nvSpPr>
          <p:spPr>
            <a:xfrm>
              <a:off x="123660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108559"/>
                  </a:moveTo>
                  <a:lnTo>
                    <a:pt x="6386" y="6386"/>
                  </a:lnTo>
                  <a:lnTo>
                    <a:pt x="158794" y="104302"/>
                  </a:lnTo>
                  <a:cubicBezTo>
                    <a:pt x="173268" y="111965"/>
                    <a:pt x="183486" y="108559"/>
                    <a:pt x="1834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4" name="CustomShape 41"/>
            <p:cNvSpPr/>
            <p:nvPr/>
          </p:nvSpPr>
          <p:spPr>
            <a:xfrm>
              <a:off x="1236600" y="893520"/>
              <a:ext cx="396360" cy="113040"/>
            </a:xfrm>
            <a:custGeom>
              <a:avLst/>
              <a:gdLst/>
              <a:ahLst/>
              <a:cxnLst/>
              <a:rect l="l" t="t" r="r" b="b"/>
              <a:pathLst>
                <a:path w="204346" h="59601">
                  <a:moveTo>
                    <a:pt x="203920" y="6386"/>
                  </a:moveTo>
                  <a:lnTo>
                    <a:pt x="6386" y="59175"/>
                  </a:lnTo>
                  <a:lnTo>
                    <a:pt x="183486" y="20009"/>
                  </a:lnTo>
                  <a:cubicBezTo>
                    <a:pt x="198812" y="16603"/>
                    <a:pt x="203920" y="6386"/>
                    <a:pt x="20392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5" name="CustomShape 42"/>
            <p:cNvSpPr/>
            <p:nvPr/>
          </p:nvSpPr>
          <p:spPr>
            <a:xfrm>
              <a:off x="123660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6386"/>
                  </a:moveTo>
                  <a:lnTo>
                    <a:pt x="6386" y="183486"/>
                  </a:lnTo>
                  <a:lnTo>
                    <a:pt x="104302" y="31078"/>
                  </a:lnTo>
                  <a:cubicBezTo>
                    <a:pt x="111964" y="17455"/>
                    <a:pt x="108559" y="6386"/>
                    <a:pt x="10855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6" name="CustomShape 43"/>
            <p:cNvSpPr/>
            <p:nvPr/>
          </p:nvSpPr>
          <p:spPr>
            <a:xfrm>
              <a:off x="111096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6386" y="6386"/>
                  </a:moveTo>
                  <a:lnTo>
                    <a:pt x="71947" y="185189"/>
                  </a:lnTo>
                  <a:lnTo>
                    <a:pt x="20860" y="23415"/>
                  </a:lnTo>
                  <a:cubicBezTo>
                    <a:pt x="15752" y="10643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7" name="CustomShape 44"/>
            <p:cNvSpPr/>
            <p:nvPr/>
          </p:nvSpPr>
          <p:spPr>
            <a:xfrm>
              <a:off x="901080" y="83916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7700"/>
                  </a:moveTo>
                  <a:lnTo>
                    <a:pt x="179229" y="88587"/>
                  </a:lnTo>
                  <a:lnTo>
                    <a:pt x="29375" y="10254"/>
                  </a:lnTo>
                  <a:cubicBezTo>
                    <a:pt x="16603" y="3443"/>
                    <a:pt x="6386" y="7700"/>
                    <a:pt x="6386" y="770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8" name="CustomShape 45"/>
            <p:cNvSpPr/>
            <p:nvPr/>
          </p:nvSpPr>
          <p:spPr>
            <a:xfrm>
              <a:off x="8892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71947"/>
                  </a:moveTo>
                  <a:lnTo>
                    <a:pt x="185189" y="6386"/>
                  </a:lnTo>
                  <a:lnTo>
                    <a:pt x="23415" y="57472"/>
                  </a:lnTo>
                  <a:cubicBezTo>
                    <a:pt x="10643" y="62581"/>
                    <a:pt x="6386" y="71947"/>
                    <a:pt x="6386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9" name="CustomShape 46"/>
            <p:cNvSpPr/>
            <p:nvPr/>
          </p:nvSpPr>
          <p:spPr>
            <a:xfrm>
              <a:off x="107856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7700" y="179229"/>
                  </a:moveTo>
                  <a:lnTo>
                    <a:pt x="88587" y="6386"/>
                  </a:lnTo>
                  <a:lnTo>
                    <a:pt x="10254" y="156240"/>
                  </a:lnTo>
                  <a:cubicBezTo>
                    <a:pt x="3443" y="169863"/>
                    <a:pt x="7700" y="179229"/>
                    <a:pt x="7700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0" name="CustomShape 47"/>
            <p:cNvSpPr/>
            <p:nvPr/>
          </p:nvSpPr>
          <p:spPr>
            <a:xfrm>
              <a:off x="12366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185189"/>
                  </a:moveTo>
                  <a:lnTo>
                    <a:pt x="6386" y="6386"/>
                  </a:lnTo>
                  <a:lnTo>
                    <a:pt x="57472" y="168160"/>
                  </a:lnTo>
                  <a:cubicBezTo>
                    <a:pt x="62581" y="180932"/>
                    <a:pt x="71947" y="185189"/>
                    <a:pt x="71947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1" name="CustomShape 48"/>
            <p:cNvSpPr/>
            <p:nvPr/>
          </p:nvSpPr>
          <p:spPr>
            <a:xfrm>
              <a:off x="123660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87273"/>
                  </a:moveTo>
                  <a:lnTo>
                    <a:pt x="6386" y="6386"/>
                  </a:lnTo>
                  <a:lnTo>
                    <a:pt x="156240" y="84719"/>
                  </a:lnTo>
                  <a:cubicBezTo>
                    <a:pt x="169862" y="90679"/>
                    <a:pt x="179229" y="87273"/>
                    <a:pt x="179229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2" name="CustomShape 49"/>
            <p:cNvSpPr/>
            <p:nvPr/>
          </p:nvSpPr>
          <p:spPr>
            <a:xfrm>
              <a:off x="1238400" y="87084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6386"/>
                  </a:moveTo>
                  <a:lnTo>
                    <a:pt x="6386" y="71947"/>
                  </a:lnTo>
                  <a:lnTo>
                    <a:pt x="168160" y="20860"/>
                  </a:lnTo>
                  <a:cubicBezTo>
                    <a:pt x="180932" y="15752"/>
                    <a:pt x="185189" y="6386"/>
                    <a:pt x="18518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3" name="CustomShape 50"/>
            <p:cNvSpPr/>
            <p:nvPr/>
          </p:nvSpPr>
          <p:spPr>
            <a:xfrm>
              <a:off x="123660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6386"/>
                  </a:moveTo>
                  <a:lnTo>
                    <a:pt x="6386" y="179229"/>
                  </a:lnTo>
                  <a:lnTo>
                    <a:pt x="84718" y="29375"/>
                  </a:lnTo>
                  <a:cubicBezTo>
                    <a:pt x="90678" y="16603"/>
                    <a:pt x="87273" y="6386"/>
                    <a:pt x="87273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4" name="CustomShape 51"/>
            <p:cNvSpPr/>
            <p:nvPr/>
          </p:nvSpPr>
          <p:spPr>
            <a:xfrm>
              <a:off x="1236600" y="65304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71947" y="6386"/>
                  </a:moveTo>
                  <a:lnTo>
                    <a:pt x="6386" y="185189"/>
                  </a:lnTo>
                  <a:lnTo>
                    <a:pt x="71095" y="28523"/>
                  </a:lnTo>
                  <a:cubicBezTo>
                    <a:pt x="76204" y="15752"/>
                    <a:pt x="71947" y="6386"/>
                    <a:pt x="71947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5" name="CustomShape 52"/>
            <p:cNvSpPr/>
            <p:nvPr/>
          </p:nvSpPr>
          <p:spPr>
            <a:xfrm>
              <a:off x="1081080" y="66456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6386" y="6386"/>
                  </a:moveTo>
                  <a:lnTo>
                    <a:pt x="87273" y="179229"/>
                  </a:lnTo>
                  <a:lnTo>
                    <a:pt x="22563" y="22563"/>
                  </a:lnTo>
                  <a:cubicBezTo>
                    <a:pt x="15751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6" name="CustomShape 53"/>
            <p:cNvSpPr/>
            <p:nvPr/>
          </p:nvSpPr>
          <p:spPr>
            <a:xfrm>
              <a:off x="889200" y="86688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6386" y="8424"/>
                  </a:moveTo>
                  <a:lnTo>
                    <a:pt x="185189" y="73985"/>
                  </a:lnTo>
                  <a:lnTo>
                    <a:pt x="29374" y="9275"/>
                  </a:lnTo>
                  <a:cubicBezTo>
                    <a:pt x="15751" y="3315"/>
                    <a:pt x="6386" y="8424"/>
                    <a:pt x="6386" y="842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7" name="CustomShape 54"/>
            <p:cNvSpPr/>
            <p:nvPr/>
          </p:nvSpPr>
          <p:spPr>
            <a:xfrm>
              <a:off x="901080" y="99432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6386" y="87273"/>
                  </a:moveTo>
                  <a:lnTo>
                    <a:pt x="179229" y="6386"/>
                  </a:lnTo>
                  <a:lnTo>
                    <a:pt x="22563" y="71095"/>
                  </a:lnTo>
                  <a:cubicBezTo>
                    <a:pt x="9792" y="77056"/>
                    <a:pt x="6386" y="87273"/>
                    <a:pt x="6386" y="87273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8" name="CustomShape 55"/>
            <p:cNvSpPr/>
            <p:nvPr/>
          </p:nvSpPr>
          <p:spPr>
            <a:xfrm>
              <a:off x="1107000" y="996120"/>
              <a:ext cx="147960" cy="356760"/>
            </a:xfrm>
            <a:custGeom>
              <a:avLst/>
              <a:gdLst/>
              <a:ahLst/>
              <a:cxnLst/>
              <a:rect l="l" t="t" r="r" b="b"/>
              <a:pathLst>
                <a:path w="76629" h="187317">
                  <a:moveTo>
                    <a:pt x="8423" y="185189"/>
                  </a:moveTo>
                  <a:lnTo>
                    <a:pt x="73985" y="6386"/>
                  </a:lnTo>
                  <a:lnTo>
                    <a:pt x="9275" y="162200"/>
                  </a:lnTo>
                  <a:cubicBezTo>
                    <a:pt x="3315" y="175823"/>
                    <a:pt x="8423" y="185189"/>
                    <a:pt x="8423" y="18518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9" name="CustomShape 56"/>
            <p:cNvSpPr/>
            <p:nvPr/>
          </p:nvSpPr>
          <p:spPr>
            <a:xfrm>
              <a:off x="1236600" y="994320"/>
              <a:ext cx="181080" cy="340560"/>
            </a:xfrm>
            <a:custGeom>
              <a:avLst/>
              <a:gdLst/>
              <a:ahLst/>
              <a:cxnLst/>
              <a:rect l="l" t="t" r="r" b="b"/>
              <a:pathLst>
                <a:path w="93658" h="178803">
                  <a:moveTo>
                    <a:pt x="87273" y="179229"/>
                  </a:moveTo>
                  <a:lnTo>
                    <a:pt x="6386" y="6386"/>
                  </a:lnTo>
                  <a:lnTo>
                    <a:pt x="71095" y="163051"/>
                  </a:lnTo>
                  <a:cubicBezTo>
                    <a:pt x="77055" y="175823"/>
                    <a:pt x="87273" y="179229"/>
                    <a:pt x="87273" y="17922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0" name="CustomShape 57"/>
            <p:cNvSpPr/>
            <p:nvPr/>
          </p:nvSpPr>
          <p:spPr>
            <a:xfrm>
              <a:off x="1238400" y="994320"/>
              <a:ext cx="363240" cy="145440"/>
            </a:xfrm>
            <a:custGeom>
              <a:avLst/>
              <a:gdLst/>
              <a:ahLst/>
              <a:cxnLst/>
              <a:rect l="l" t="t" r="r" b="b"/>
              <a:pathLst>
                <a:path w="187317" h="76629">
                  <a:moveTo>
                    <a:pt x="185189" y="71947"/>
                  </a:moveTo>
                  <a:lnTo>
                    <a:pt x="6386" y="6386"/>
                  </a:lnTo>
                  <a:lnTo>
                    <a:pt x="162200" y="71095"/>
                  </a:lnTo>
                  <a:cubicBezTo>
                    <a:pt x="175823" y="76204"/>
                    <a:pt x="185189" y="71947"/>
                    <a:pt x="185189" y="7194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1" name="CustomShape 58"/>
            <p:cNvSpPr/>
            <p:nvPr/>
          </p:nvSpPr>
          <p:spPr>
            <a:xfrm>
              <a:off x="1236600" y="841680"/>
              <a:ext cx="346680" cy="178200"/>
            </a:xfrm>
            <a:custGeom>
              <a:avLst/>
              <a:gdLst/>
              <a:ahLst/>
              <a:cxnLst/>
              <a:rect l="l" t="t" r="r" b="b"/>
              <a:pathLst>
                <a:path w="178803" h="93658">
                  <a:moveTo>
                    <a:pt x="179229" y="6386"/>
                  </a:moveTo>
                  <a:lnTo>
                    <a:pt x="6386" y="87273"/>
                  </a:lnTo>
                  <a:lnTo>
                    <a:pt x="163051" y="22563"/>
                  </a:lnTo>
                  <a:cubicBezTo>
                    <a:pt x="175823" y="15752"/>
                    <a:pt x="179229" y="6386"/>
                    <a:pt x="179229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2" name="CustomShape 59"/>
            <p:cNvSpPr/>
            <p:nvPr/>
          </p:nvSpPr>
          <p:spPr>
            <a:xfrm>
              <a:off x="1236600" y="61740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59175" y="6386"/>
                  </a:moveTo>
                  <a:lnTo>
                    <a:pt x="6386" y="203921"/>
                  </a:lnTo>
                  <a:lnTo>
                    <a:pt x="60878" y="31078"/>
                  </a:lnTo>
                  <a:cubicBezTo>
                    <a:pt x="65135" y="16603"/>
                    <a:pt x="59175" y="6386"/>
                    <a:pt x="59175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3" name="CustomShape 60"/>
            <p:cNvSpPr/>
            <p:nvPr/>
          </p:nvSpPr>
          <p:spPr>
            <a:xfrm>
              <a:off x="1038240" y="65628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6386" y="6386"/>
                  </a:moveTo>
                  <a:lnTo>
                    <a:pt x="108559" y="183486"/>
                  </a:lnTo>
                  <a:lnTo>
                    <a:pt x="25117" y="22563"/>
                  </a:lnTo>
                  <a:cubicBezTo>
                    <a:pt x="17454" y="9792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4" name="CustomShape 61"/>
            <p:cNvSpPr/>
            <p:nvPr/>
          </p:nvSpPr>
          <p:spPr>
            <a:xfrm>
              <a:off x="854640" y="88740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6386" y="9622"/>
                  </a:moveTo>
                  <a:lnTo>
                    <a:pt x="203921" y="62411"/>
                  </a:lnTo>
                  <a:lnTo>
                    <a:pt x="31078" y="7919"/>
                  </a:lnTo>
                  <a:cubicBezTo>
                    <a:pt x="15752" y="3662"/>
                    <a:pt x="6386" y="9622"/>
                    <a:pt x="6386" y="962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5" name="CustomShape 62"/>
            <p:cNvSpPr/>
            <p:nvPr/>
          </p:nvSpPr>
          <p:spPr>
            <a:xfrm>
              <a:off x="894240" y="99432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6386" y="108559"/>
                  </a:moveTo>
                  <a:lnTo>
                    <a:pt x="183486" y="6386"/>
                  </a:lnTo>
                  <a:lnTo>
                    <a:pt x="22563" y="89827"/>
                  </a:lnTo>
                  <a:cubicBezTo>
                    <a:pt x="8940" y="97490"/>
                    <a:pt x="6386" y="108559"/>
                    <a:pt x="6386" y="10855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6" name="CustomShape 63"/>
            <p:cNvSpPr/>
            <p:nvPr/>
          </p:nvSpPr>
          <p:spPr>
            <a:xfrm>
              <a:off x="1127880" y="994320"/>
              <a:ext cx="131760" cy="389520"/>
            </a:xfrm>
            <a:custGeom>
              <a:avLst/>
              <a:gdLst/>
              <a:ahLst/>
              <a:cxnLst/>
              <a:rect l="l" t="t" r="r" b="b"/>
              <a:pathLst>
                <a:path w="68115" h="204346">
                  <a:moveTo>
                    <a:pt x="9622" y="203921"/>
                  </a:moveTo>
                  <a:lnTo>
                    <a:pt x="62411" y="6386"/>
                  </a:lnTo>
                  <a:lnTo>
                    <a:pt x="7919" y="179229"/>
                  </a:lnTo>
                  <a:cubicBezTo>
                    <a:pt x="3662" y="194555"/>
                    <a:pt x="9622" y="203921"/>
                    <a:pt x="9622" y="20392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7" name="CustomShape 64"/>
            <p:cNvSpPr/>
            <p:nvPr/>
          </p:nvSpPr>
          <p:spPr>
            <a:xfrm>
              <a:off x="1236600" y="994320"/>
              <a:ext cx="214200" cy="356760"/>
            </a:xfrm>
            <a:custGeom>
              <a:avLst/>
              <a:gdLst/>
              <a:ahLst/>
              <a:cxnLst/>
              <a:rect l="l" t="t" r="r" b="b"/>
              <a:pathLst>
                <a:path w="110687" h="187317">
                  <a:moveTo>
                    <a:pt x="108559" y="183486"/>
                  </a:moveTo>
                  <a:lnTo>
                    <a:pt x="6386" y="6386"/>
                  </a:lnTo>
                  <a:lnTo>
                    <a:pt x="89827" y="167309"/>
                  </a:lnTo>
                  <a:cubicBezTo>
                    <a:pt x="98342" y="180932"/>
                    <a:pt x="108559" y="183486"/>
                    <a:pt x="108559" y="1834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8" name="CustomShape 65"/>
            <p:cNvSpPr/>
            <p:nvPr/>
          </p:nvSpPr>
          <p:spPr>
            <a:xfrm>
              <a:off x="1236600" y="994320"/>
              <a:ext cx="396360" cy="129240"/>
            </a:xfrm>
            <a:custGeom>
              <a:avLst/>
              <a:gdLst/>
              <a:ahLst/>
              <a:cxnLst/>
              <a:rect l="l" t="t" r="r" b="b"/>
              <a:pathLst>
                <a:path w="204346" h="68115">
                  <a:moveTo>
                    <a:pt x="203920" y="59175"/>
                  </a:moveTo>
                  <a:lnTo>
                    <a:pt x="6386" y="6386"/>
                  </a:lnTo>
                  <a:lnTo>
                    <a:pt x="179229" y="60878"/>
                  </a:lnTo>
                  <a:cubicBezTo>
                    <a:pt x="194555" y="65135"/>
                    <a:pt x="203920" y="59175"/>
                    <a:pt x="203920" y="5917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9" name="CustomShape 66"/>
            <p:cNvSpPr/>
            <p:nvPr/>
          </p:nvSpPr>
          <p:spPr>
            <a:xfrm>
              <a:off x="1236600" y="799200"/>
              <a:ext cx="363240" cy="210600"/>
            </a:xfrm>
            <a:custGeom>
              <a:avLst/>
              <a:gdLst/>
              <a:ahLst/>
              <a:cxnLst/>
              <a:rect l="l" t="t" r="r" b="b"/>
              <a:pathLst>
                <a:path w="187317" h="110687">
                  <a:moveTo>
                    <a:pt x="183486" y="6386"/>
                  </a:moveTo>
                  <a:lnTo>
                    <a:pt x="6386" y="108559"/>
                  </a:lnTo>
                  <a:lnTo>
                    <a:pt x="167308" y="25118"/>
                  </a:lnTo>
                  <a:cubicBezTo>
                    <a:pt x="180932" y="17455"/>
                    <a:pt x="183486" y="6386"/>
                    <a:pt x="1834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0" name="CustomShape 67"/>
            <p:cNvSpPr/>
            <p:nvPr/>
          </p:nvSpPr>
          <p:spPr>
            <a:xfrm>
              <a:off x="1236600" y="58140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44701" y="6386"/>
                  </a:moveTo>
                  <a:lnTo>
                    <a:pt x="6386" y="222652"/>
                  </a:lnTo>
                  <a:lnTo>
                    <a:pt x="48958" y="32781"/>
                  </a:lnTo>
                  <a:cubicBezTo>
                    <a:pt x="51512" y="16603"/>
                    <a:pt x="44701" y="6386"/>
                    <a:pt x="4470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1" name="CustomShape 68"/>
            <p:cNvSpPr/>
            <p:nvPr/>
          </p:nvSpPr>
          <p:spPr>
            <a:xfrm>
              <a:off x="991800" y="65124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6386" y="6386"/>
                  </a:moveTo>
                  <a:lnTo>
                    <a:pt x="132400" y="186040"/>
                  </a:lnTo>
                  <a:lnTo>
                    <a:pt x="27672" y="21712"/>
                  </a:lnTo>
                  <a:cubicBezTo>
                    <a:pt x="18306" y="8089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2" name="CustomShape 69"/>
            <p:cNvSpPr/>
            <p:nvPr/>
          </p:nvSpPr>
          <p:spPr>
            <a:xfrm>
              <a:off x="816480" y="91188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6386" y="11216"/>
                  </a:moveTo>
                  <a:lnTo>
                    <a:pt x="222653" y="49531"/>
                  </a:lnTo>
                  <a:lnTo>
                    <a:pt x="32780" y="6959"/>
                  </a:lnTo>
                  <a:cubicBezTo>
                    <a:pt x="16603" y="4405"/>
                    <a:pt x="6386" y="11216"/>
                    <a:pt x="6386" y="1121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3" name="CustomShape 70"/>
            <p:cNvSpPr/>
            <p:nvPr/>
          </p:nvSpPr>
          <p:spPr>
            <a:xfrm>
              <a:off x="887760" y="99432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6386" y="132399"/>
                  </a:moveTo>
                  <a:lnTo>
                    <a:pt x="186041" y="6386"/>
                  </a:lnTo>
                  <a:lnTo>
                    <a:pt x="21712" y="111113"/>
                  </a:lnTo>
                  <a:cubicBezTo>
                    <a:pt x="8089" y="120479"/>
                    <a:pt x="6386" y="132399"/>
                    <a:pt x="6386" y="13239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4" name="CustomShape 71"/>
            <p:cNvSpPr/>
            <p:nvPr/>
          </p:nvSpPr>
          <p:spPr>
            <a:xfrm>
              <a:off x="1153800" y="994320"/>
              <a:ext cx="98640" cy="421920"/>
            </a:xfrm>
            <a:custGeom>
              <a:avLst/>
              <a:gdLst/>
              <a:ahLst/>
              <a:cxnLst/>
              <a:rect l="l" t="t" r="r" b="b"/>
              <a:pathLst>
                <a:path w="51086" h="221375">
                  <a:moveTo>
                    <a:pt x="11516" y="222652"/>
                  </a:moveTo>
                  <a:lnTo>
                    <a:pt x="49831" y="6386"/>
                  </a:lnTo>
                  <a:lnTo>
                    <a:pt x="7258" y="196258"/>
                  </a:lnTo>
                  <a:cubicBezTo>
                    <a:pt x="3852" y="213286"/>
                    <a:pt x="11516" y="222652"/>
                    <a:pt x="11516" y="222652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5" name="CustomShape 72"/>
            <p:cNvSpPr/>
            <p:nvPr/>
          </p:nvSpPr>
          <p:spPr>
            <a:xfrm>
              <a:off x="1236600" y="996120"/>
              <a:ext cx="263880" cy="356760"/>
            </a:xfrm>
            <a:custGeom>
              <a:avLst/>
              <a:gdLst/>
              <a:ahLst/>
              <a:cxnLst/>
              <a:rect l="l" t="t" r="r" b="b"/>
              <a:pathLst>
                <a:path w="136230" h="187317">
                  <a:moveTo>
                    <a:pt x="132399" y="186040"/>
                  </a:moveTo>
                  <a:lnTo>
                    <a:pt x="6386" y="6386"/>
                  </a:lnTo>
                  <a:lnTo>
                    <a:pt x="111113" y="170714"/>
                  </a:lnTo>
                  <a:cubicBezTo>
                    <a:pt x="120479" y="183486"/>
                    <a:pt x="132399" y="186040"/>
                    <a:pt x="132399" y="18604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6" name="CustomShape 73"/>
            <p:cNvSpPr/>
            <p:nvPr/>
          </p:nvSpPr>
          <p:spPr>
            <a:xfrm>
              <a:off x="1236600" y="994320"/>
              <a:ext cx="429480" cy="96840"/>
            </a:xfrm>
            <a:custGeom>
              <a:avLst/>
              <a:gdLst/>
              <a:ahLst/>
              <a:cxnLst/>
              <a:rect l="l" t="t" r="r" b="b"/>
              <a:pathLst>
                <a:path w="221375" h="51086">
                  <a:moveTo>
                    <a:pt x="222652" y="44701"/>
                  </a:moveTo>
                  <a:lnTo>
                    <a:pt x="6386" y="6386"/>
                  </a:lnTo>
                  <a:lnTo>
                    <a:pt x="196258" y="48958"/>
                  </a:lnTo>
                  <a:cubicBezTo>
                    <a:pt x="213286" y="51512"/>
                    <a:pt x="222652" y="44701"/>
                    <a:pt x="222652" y="44701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7" name="CustomShape 74"/>
            <p:cNvSpPr/>
            <p:nvPr/>
          </p:nvSpPr>
          <p:spPr>
            <a:xfrm>
              <a:off x="1238400" y="753840"/>
              <a:ext cx="363240" cy="259200"/>
            </a:xfrm>
            <a:custGeom>
              <a:avLst/>
              <a:gdLst/>
              <a:ahLst/>
              <a:cxnLst/>
              <a:rect l="l" t="t" r="r" b="b"/>
              <a:pathLst>
                <a:path w="187317" h="136230">
                  <a:moveTo>
                    <a:pt x="186040" y="6386"/>
                  </a:moveTo>
                  <a:lnTo>
                    <a:pt x="6386" y="132399"/>
                  </a:lnTo>
                  <a:lnTo>
                    <a:pt x="170714" y="27672"/>
                  </a:lnTo>
                  <a:cubicBezTo>
                    <a:pt x="184338" y="18306"/>
                    <a:pt x="186040" y="6386"/>
                    <a:pt x="186040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8" name="CustomShape 75"/>
            <p:cNvSpPr/>
            <p:nvPr/>
          </p:nvSpPr>
          <p:spPr>
            <a:xfrm>
              <a:off x="1238400" y="54396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26821" y="6386"/>
                  </a:moveTo>
                  <a:lnTo>
                    <a:pt x="6386" y="243087"/>
                  </a:lnTo>
                  <a:lnTo>
                    <a:pt x="34483" y="34483"/>
                  </a:lnTo>
                  <a:cubicBezTo>
                    <a:pt x="35335" y="15752"/>
                    <a:pt x="26821" y="6386"/>
                    <a:pt x="26821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9" name="CustomShape 76"/>
            <p:cNvSpPr/>
            <p:nvPr/>
          </p:nvSpPr>
          <p:spPr>
            <a:xfrm>
              <a:off x="940680" y="64800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6386" y="6386"/>
                  </a:moveTo>
                  <a:lnTo>
                    <a:pt x="158794" y="188595"/>
                  </a:lnTo>
                  <a:lnTo>
                    <a:pt x="31078" y="21712"/>
                  </a:lnTo>
                  <a:cubicBezTo>
                    <a:pt x="19157" y="7237"/>
                    <a:pt x="6386" y="6386"/>
                    <a:pt x="6386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0" name="CustomShape 77"/>
            <p:cNvSpPr/>
            <p:nvPr/>
          </p:nvSpPr>
          <p:spPr>
            <a:xfrm>
              <a:off x="778680" y="94068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6386" y="14109"/>
                  </a:moveTo>
                  <a:lnTo>
                    <a:pt x="243087" y="34543"/>
                  </a:lnTo>
                  <a:lnTo>
                    <a:pt x="34483" y="6446"/>
                  </a:lnTo>
                  <a:cubicBezTo>
                    <a:pt x="15751" y="5594"/>
                    <a:pt x="6386" y="14109"/>
                    <a:pt x="6386" y="14109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1" name="CustomShape 78"/>
            <p:cNvSpPr/>
            <p:nvPr/>
          </p:nvSpPr>
          <p:spPr>
            <a:xfrm>
              <a:off x="884520" y="99432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6386" y="158794"/>
                  </a:moveTo>
                  <a:lnTo>
                    <a:pt x="188595" y="6386"/>
                  </a:lnTo>
                  <a:lnTo>
                    <a:pt x="21712" y="134102"/>
                  </a:lnTo>
                  <a:cubicBezTo>
                    <a:pt x="7238" y="146022"/>
                    <a:pt x="6386" y="158794"/>
                    <a:pt x="6386" y="158794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2" name="CustomShape 79"/>
            <p:cNvSpPr/>
            <p:nvPr/>
          </p:nvSpPr>
          <p:spPr>
            <a:xfrm>
              <a:off x="1181880" y="994320"/>
              <a:ext cx="65520" cy="470520"/>
            </a:xfrm>
            <a:custGeom>
              <a:avLst/>
              <a:gdLst/>
              <a:ahLst/>
              <a:cxnLst/>
              <a:rect l="l" t="t" r="r" b="b"/>
              <a:pathLst>
                <a:path w="34057" h="246918">
                  <a:moveTo>
                    <a:pt x="14109" y="243087"/>
                  </a:moveTo>
                  <a:lnTo>
                    <a:pt x="34544" y="6386"/>
                  </a:lnTo>
                  <a:lnTo>
                    <a:pt x="6446" y="214989"/>
                  </a:lnTo>
                  <a:cubicBezTo>
                    <a:pt x="5594" y="233721"/>
                    <a:pt x="14109" y="243087"/>
                    <a:pt x="14109" y="243087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3" name="CustomShape 80"/>
            <p:cNvSpPr/>
            <p:nvPr/>
          </p:nvSpPr>
          <p:spPr>
            <a:xfrm>
              <a:off x="1238400" y="994320"/>
              <a:ext cx="313560" cy="356760"/>
            </a:xfrm>
            <a:custGeom>
              <a:avLst/>
              <a:gdLst/>
              <a:ahLst/>
              <a:cxnLst/>
              <a:rect l="l" t="t" r="r" b="b"/>
              <a:pathLst>
                <a:path w="161774" h="187317">
                  <a:moveTo>
                    <a:pt x="158794" y="188595"/>
                  </a:moveTo>
                  <a:lnTo>
                    <a:pt x="6386" y="6386"/>
                  </a:lnTo>
                  <a:lnTo>
                    <a:pt x="134102" y="173269"/>
                  </a:lnTo>
                  <a:cubicBezTo>
                    <a:pt x="145171" y="187743"/>
                    <a:pt x="158794" y="188595"/>
                    <a:pt x="158794" y="188595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4" name="CustomShape 81"/>
            <p:cNvSpPr/>
            <p:nvPr/>
          </p:nvSpPr>
          <p:spPr>
            <a:xfrm>
              <a:off x="1236600" y="996120"/>
              <a:ext cx="478800" cy="64440"/>
            </a:xfrm>
            <a:custGeom>
              <a:avLst/>
              <a:gdLst/>
              <a:ahLst/>
              <a:cxnLst/>
              <a:rect l="l" t="t" r="r" b="b"/>
              <a:pathLst>
                <a:path w="246918" h="34057">
                  <a:moveTo>
                    <a:pt x="243087" y="26820"/>
                  </a:moveTo>
                  <a:lnTo>
                    <a:pt x="6386" y="6386"/>
                  </a:lnTo>
                  <a:lnTo>
                    <a:pt x="214989" y="34483"/>
                  </a:lnTo>
                  <a:cubicBezTo>
                    <a:pt x="233721" y="35335"/>
                    <a:pt x="243087" y="26820"/>
                    <a:pt x="243087" y="26820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5" name="CustomShape 82"/>
            <p:cNvSpPr/>
            <p:nvPr/>
          </p:nvSpPr>
          <p:spPr>
            <a:xfrm>
              <a:off x="1236600" y="703440"/>
              <a:ext cx="363240" cy="308160"/>
            </a:xfrm>
            <a:custGeom>
              <a:avLst/>
              <a:gdLst/>
              <a:ahLst/>
              <a:cxnLst/>
              <a:rect l="l" t="t" r="r" b="b"/>
              <a:pathLst>
                <a:path w="187317" h="161774">
                  <a:moveTo>
                    <a:pt x="188594" y="6386"/>
                  </a:moveTo>
                  <a:lnTo>
                    <a:pt x="6386" y="158794"/>
                  </a:lnTo>
                  <a:lnTo>
                    <a:pt x="173268" y="31078"/>
                  </a:lnTo>
                  <a:cubicBezTo>
                    <a:pt x="187743" y="19157"/>
                    <a:pt x="188594" y="6386"/>
                    <a:pt x="188594" y="6386"/>
                  </a:cubicBezTo>
                </a:path>
              </a:pathLst>
            </a:custGeom>
            <a:solidFill>
              <a:srgbClr val="9D9D9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6" name="CustomShape 83"/>
            <p:cNvSpPr/>
            <p:nvPr/>
          </p:nvSpPr>
          <p:spPr>
            <a:xfrm>
              <a:off x="1081080" y="77976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86429" y="232018"/>
                  </a:moveTo>
                  <a:cubicBezTo>
                    <a:pt x="86429" y="232018"/>
                    <a:pt x="37897" y="209881"/>
                    <a:pt x="21719" y="203069"/>
                  </a:cubicBezTo>
                  <a:cubicBezTo>
                    <a:pt x="5542" y="193703"/>
                    <a:pt x="6394" y="178377"/>
                    <a:pt x="6394" y="178377"/>
                  </a:cubicBezTo>
                  <a:lnTo>
                    <a:pt x="6394" y="6386"/>
                  </a:lnTo>
                  <a:lnTo>
                    <a:pt x="167316" y="6386"/>
                  </a:lnTo>
                  <a:lnTo>
                    <a:pt x="167316" y="177526"/>
                  </a:lnTo>
                  <a:cubicBezTo>
                    <a:pt x="167316" y="177526"/>
                    <a:pt x="168168" y="193703"/>
                    <a:pt x="151990" y="202218"/>
                  </a:cubicBezTo>
                  <a:cubicBezTo>
                    <a:pt x="134961" y="209881"/>
                    <a:pt x="86429" y="232018"/>
                    <a:pt x="86429" y="232018"/>
                  </a:cubicBezTo>
                </a:path>
              </a:pathLst>
            </a:custGeom>
            <a:solidFill>
              <a:srgbClr val="1A2B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7" name="CustomShape 84"/>
            <p:cNvSpPr/>
            <p:nvPr/>
          </p:nvSpPr>
          <p:spPr>
            <a:xfrm>
              <a:off x="1076400" y="775080"/>
              <a:ext cx="330120" cy="454320"/>
            </a:xfrm>
            <a:custGeom>
              <a:avLst/>
              <a:gdLst/>
              <a:ahLst/>
              <a:cxnLst/>
              <a:rect l="l" t="t" r="r" b="b"/>
              <a:pathLst>
                <a:path w="170288" h="238404">
                  <a:moveTo>
                    <a:pt x="25118" y="203069"/>
                  </a:moveTo>
                  <a:cubicBezTo>
                    <a:pt x="40444" y="209881"/>
                    <a:pt x="82164" y="228612"/>
                    <a:pt x="88976" y="231167"/>
                  </a:cubicBezTo>
                  <a:cubicBezTo>
                    <a:pt x="95787" y="228612"/>
                    <a:pt x="137508" y="209029"/>
                    <a:pt x="152834" y="203069"/>
                  </a:cubicBezTo>
                  <a:cubicBezTo>
                    <a:pt x="167308" y="194555"/>
                    <a:pt x="167308" y="180080"/>
                    <a:pt x="167308" y="180080"/>
                  </a:cubicBezTo>
                  <a:lnTo>
                    <a:pt x="167308" y="180080"/>
                  </a:lnTo>
                  <a:lnTo>
                    <a:pt x="167308" y="10643"/>
                  </a:lnTo>
                  <a:lnTo>
                    <a:pt x="10643" y="10643"/>
                  </a:lnTo>
                  <a:lnTo>
                    <a:pt x="10643" y="180080"/>
                  </a:lnTo>
                  <a:cubicBezTo>
                    <a:pt x="10643" y="180932"/>
                    <a:pt x="10643" y="195406"/>
                    <a:pt x="25118" y="203069"/>
                  </a:cubicBezTo>
                  <a:moveTo>
                    <a:pt x="88976" y="236275"/>
                  </a:moveTo>
                  <a:lnTo>
                    <a:pt x="88124" y="236275"/>
                  </a:lnTo>
                  <a:cubicBezTo>
                    <a:pt x="87273" y="236275"/>
                    <a:pt x="39592" y="214138"/>
                    <a:pt x="23415" y="207326"/>
                  </a:cubicBezTo>
                  <a:lnTo>
                    <a:pt x="23415" y="207326"/>
                  </a:lnTo>
                  <a:cubicBezTo>
                    <a:pt x="6386" y="197960"/>
                    <a:pt x="6386" y="181783"/>
                    <a:pt x="6386" y="180080"/>
                  </a:cubicBezTo>
                  <a:lnTo>
                    <a:pt x="6386" y="6386"/>
                  </a:lnTo>
                  <a:lnTo>
                    <a:pt x="171565" y="6386"/>
                  </a:lnTo>
                  <a:lnTo>
                    <a:pt x="171565" y="180080"/>
                  </a:lnTo>
                  <a:cubicBezTo>
                    <a:pt x="171565" y="180932"/>
                    <a:pt x="171565" y="197960"/>
                    <a:pt x="154537" y="207326"/>
                  </a:cubicBezTo>
                  <a:lnTo>
                    <a:pt x="154537" y="207326"/>
                  </a:lnTo>
                  <a:cubicBezTo>
                    <a:pt x="138359" y="214138"/>
                    <a:pt x="90678" y="236275"/>
                    <a:pt x="89827" y="236275"/>
                  </a:cubicBezTo>
                  <a:lnTo>
                    <a:pt x="88976" y="236275"/>
                  </a:lnTo>
                  <a:close/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8" name="CustomShape 85"/>
            <p:cNvSpPr/>
            <p:nvPr/>
          </p:nvSpPr>
          <p:spPr>
            <a:xfrm>
              <a:off x="1127520" y="805680"/>
              <a:ext cx="247320" cy="389520"/>
            </a:xfrm>
            <a:custGeom>
              <a:avLst/>
              <a:gdLst/>
              <a:ahLst/>
              <a:cxnLst/>
              <a:rect l="l" t="t" r="r" b="b"/>
              <a:pathLst>
                <a:path w="127716" h="204346">
                  <a:moveTo>
                    <a:pt x="111113" y="111965"/>
                  </a:moveTo>
                  <a:lnTo>
                    <a:pt x="106005" y="111965"/>
                  </a:lnTo>
                  <a:cubicBezTo>
                    <a:pt x="104302" y="103450"/>
                    <a:pt x="95787" y="99193"/>
                    <a:pt x="95787" y="99193"/>
                  </a:cubicBezTo>
                  <a:cubicBezTo>
                    <a:pt x="95787" y="99193"/>
                    <a:pt x="98342" y="76204"/>
                    <a:pt x="100045" y="64284"/>
                  </a:cubicBezTo>
                  <a:cubicBezTo>
                    <a:pt x="102599" y="51512"/>
                    <a:pt x="111113" y="40444"/>
                    <a:pt x="111113" y="40444"/>
                  </a:cubicBezTo>
                  <a:lnTo>
                    <a:pt x="111113" y="111965"/>
                  </a:lnTo>
                  <a:close/>
                  <a:moveTo>
                    <a:pt x="111113" y="151131"/>
                  </a:moveTo>
                  <a:lnTo>
                    <a:pt x="89827" y="151131"/>
                  </a:lnTo>
                  <a:cubicBezTo>
                    <a:pt x="89827" y="151131"/>
                    <a:pt x="89827" y="143468"/>
                    <a:pt x="88125" y="136657"/>
                  </a:cubicBezTo>
                  <a:cubicBezTo>
                    <a:pt x="89827" y="136657"/>
                    <a:pt x="103451" y="134954"/>
                    <a:pt x="106005" y="122182"/>
                  </a:cubicBezTo>
                  <a:lnTo>
                    <a:pt x="111113" y="122182"/>
                  </a:lnTo>
                  <a:lnTo>
                    <a:pt x="111113" y="151131"/>
                  </a:lnTo>
                  <a:close/>
                  <a:moveTo>
                    <a:pt x="67690" y="150280"/>
                  </a:moveTo>
                  <a:cubicBezTo>
                    <a:pt x="67690" y="150280"/>
                    <a:pt x="67690" y="140062"/>
                    <a:pt x="77907" y="138359"/>
                  </a:cubicBezTo>
                  <a:cubicBezTo>
                    <a:pt x="78758" y="140914"/>
                    <a:pt x="79610" y="144320"/>
                    <a:pt x="79610" y="150280"/>
                  </a:cubicBezTo>
                  <a:lnTo>
                    <a:pt x="67690" y="150280"/>
                  </a:lnTo>
                  <a:close/>
                  <a:moveTo>
                    <a:pt x="67690" y="180080"/>
                  </a:moveTo>
                  <a:lnTo>
                    <a:pt x="67690" y="160497"/>
                  </a:lnTo>
                  <a:lnTo>
                    <a:pt x="77907" y="160497"/>
                  </a:lnTo>
                  <a:cubicBezTo>
                    <a:pt x="77907" y="160497"/>
                    <a:pt x="77055" y="171566"/>
                    <a:pt x="67690" y="180080"/>
                  </a:cubicBezTo>
                  <a:moveTo>
                    <a:pt x="62581" y="136657"/>
                  </a:moveTo>
                  <a:cubicBezTo>
                    <a:pt x="62581" y="136657"/>
                    <a:pt x="54067" y="130696"/>
                    <a:pt x="51512" y="128994"/>
                  </a:cubicBezTo>
                  <a:cubicBezTo>
                    <a:pt x="58324" y="118776"/>
                    <a:pt x="62581" y="102599"/>
                    <a:pt x="62581" y="102599"/>
                  </a:cubicBezTo>
                  <a:cubicBezTo>
                    <a:pt x="62581" y="102599"/>
                    <a:pt x="66839" y="118776"/>
                    <a:pt x="73650" y="128994"/>
                  </a:cubicBezTo>
                  <a:cubicBezTo>
                    <a:pt x="71096" y="130696"/>
                    <a:pt x="62581" y="136657"/>
                    <a:pt x="62581" y="136657"/>
                  </a:cubicBezTo>
                  <a:moveTo>
                    <a:pt x="46404" y="150280"/>
                  </a:moveTo>
                  <a:cubicBezTo>
                    <a:pt x="46404" y="144320"/>
                    <a:pt x="47255" y="140914"/>
                    <a:pt x="48107" y="138359"/>
                  </a:cubicBezTo>
                  <a:cubicBezTo>
                    <a:pt x="57472" y="140062"/>
                    <a:pt x="58324" y="150280"/>
                    <a:pt x="58324" y="150280"/>
                  </a:cubicBezTo>
                  <a:lnTo>
                    <a:pt x="46404" y="150280"/>
                  </a:lnTo>
                  <a:close/>
                  <a:moveTo>
                    <a:pt x="58324" y="180080"/>
                  </a:moveTo>
                  <a:cubicBezTo>
                    <a:pt x="49810" y="171566"/>
                    <a:pt x="48107" y="160497"/>
                    <a:pt x="48107" y="160497"/>
                  </a:cubicBezTo>
                  <a:lnTo>
                    <a:pt x="58324" y="160497"/>
                  </a:lnTo>
                  <a:lnTo>
                    <a:pt x="58324" y="180080"/>
                  </a:lnTo>
                  <a:close/>
                  <a:moveTo>
                    <a:pt x="36186" y="151131"/>
                  </a:moveTo>
                  <a:lnTo>
                    <a:pt x="14900" y="151131"/>
                  </a:lnTo>
                  <a:lnTo>
                    <a:pt x="14900" y="122182"/>
                  </a:lnTo>
                  <a:lnTo>
                    <a:pt x="20009" y="122182"/>
                  </a:lnTo>
                  <a:cubicBezTo>
                    <a:pt x="22563" y="134954"/>
                    <a:pt x="36186" y="136657"/>
                    <a:pt x="37889" y="136657"/>
                  </a:cubicBezTo>
                  <a:cubicBezTo>
                    <a:pt x="36186" y="142617"/>
                    <a:pt x="36186" y="151131"/>
                    <a:pt x="36186" y="151131"/>
                  </a:cubicBezTo>
                  <a:moveTo>
                    <a:pt x="14900" y="41295"/>
                  </a:moveTo>
                  <a:cubicBezTo>
                    <a:pt x="14900" y="41295"/>
                    <a:pt x="23415" y="52364"/>
                    <a:pt x="25969" y="65135"/>
                  </a:cubicBezTo>
                  <a:cubicBezTo>
                    <a:pt x="27672" y="77056"/>
                    <a:pt x="30226" y="100045"/>
                    <a:pt x="30226" y="100045"/>
                  </a:cubicBezTo>
                  <a:cubicBezTo>
                    <a:pt x="30226" y="100045"/>
                    <a:pt x="21712" y="103450"/>
                    <a:pt x="20009" y="112816"/>
                  </a:cubicBezTo>
                  <a:lnTo>
                    <a:pt x="14900" y="112816"/>
                  </a:lnTo>
                  <a:lnTo>
                    <a:pt x="14900" y="41295"/>
                  </a:lnTo>
                  <a:close/>
                  <a:moveTo>
                    <a:pt x="89827" y="64284"/>
                  </a:moveTo>
                  <a:cubicBezTo>
                    <a:pt x="86422" y="94936"/>
                    <a:pt x="84719" y="107708"/>
                    <a:pt x="84719" y="107708"/>
                  </a:cubicBezTo>
                  <a:cubicBezTo>
                    <a:pt x="84719" y="107708"/>
                    <a:pt x="85570" y="107708"/>
                    <a:pt x="87273" y="107708"/>
                  </a:cubicBezTo>
                  <a:cubicBezTo>
                    <a:pt x="88976" y="107708"/>
                    <a:pt x="96639" y="109410"/>
                    <a:pt x="96639" y="117073"/>
                  </a:cubicBezTo>
                  <a:cubicBezTo>
                    <a:pt x="96639" y="124736"/>
                    <a:pt x="89827" y="127291"/>
                    <a:pt x="87273" y="127291"/>
                  </a:cubicBezTo>
                  <a:cubicBezTo>
                    <a:pt x="83867" y="127291"/>
                    <a:pt x="83867" y="126439"/>
                    <a:pt x="83867" y="126439"/>
                  </a:cubicBezTo>
                  <a:cubicBezTo>
                    <a:pt x="83867" y="126439"/>
                    <a:pt x="68541" y="106005"/>
                    <a:pt x="68541" y="74501"/>
                  </a:cubicBezTo>
                  <a:cubicBezTo>
                    <a:pt x="68541" y="54918"/>
                    <a:pt x="70244" y="36186"/>
                    <a:pt x="70244" y="25969"/>
                  </a:cubicBezTo>
                  <a:cubicBezTo>
                    <a:pt x="70244" y="24266"/>
                    <a:pt x="70244" y="14900"/>
                    <a:pt x="63433" y="6386"/>
                  </a:cubicBezTo>
                  <a:cubicBezTo>
                    <a:pt x="56621" y="14049"/>
                    <a:pt x="56621" y="23415"/>
                    <a:pt x="56621" y="25969"/>
                  </a:cubicBezTo>
                  <a:cubicBezTo>
                    <a:pt x="56621" y="36186"/>
                    <a:pt x="58324" y="54067"/>
                    <a:pt x="58324" y="74501"/>
                  </a:cubicBezTo>
                  <a:cubicBezTo>
                    <a:pt x="58324" y="106005"/>
                    <a:pt x="42998" y="126439"/>
                    <a:pt x="42998" y="126439"/>
                  </a:cubicBezTo>
                  <a:cubicBezTo>
                    <a:pt x="42998" y="126439"/>
                    <a:pt x="42998" y="127291"/>
                    <a:pt x="39592" y="127291"/>
                  </a:cubicBezTo>
                  <a:cubicBezTo>
                    <a:pt x="36186" y="127291"/>
                    <a:pt x="30226" y="124736"/>
                    <a:pt x="30226" y="117073"/>
                  </a:cubicBezTo>
                  <a:cubicBezTo>
                    <a:pt x="30226" y="109410"/>
                    <a:pt x="38741" y="107708"/>
                    <a:pt x="39592" y="107708"/>
                  </a:cubicBezTo>
                  <a:cubicBezTo>
                    <a:pt x="40444" y="107708"/>
                    <a:pt x="42147" y="107708"/>
                    <a:pt x="42147" y="107708"/>
                  </a:cubicBezTo>
                  <a:cubicBezTo>
                    <a:pt x="42147" y="107708"/>
                    <a:pt x="40444" y="94084"/>
                    <a:pt x="37038" y="64284"/>
                  </a:cubicBezTo>
                  <a:cubicBezTo>
                    <a:pt x="30226" y="31929"/>
                    <a:pt x="6386" y="20860"/>
                    <a:pt x="6386" y="20860"/>
                  </a:cubicBezTo>
                  <a:lnTo>
                    <a:pt x="6386" y="160497"/>
                  </a:lnTo>
                  <a:lnTo>
                    <a:pt x="38741" y="160497"/>
                  </a:lnTo>
                  <a:cubicBezTo>
                    <a:pt x="38741" y="160497"/>
                    <a:pt x="41295" y="180080"/>
                    <a:pt x="58324" y="192852"/>
                  </a:cubicBezTo>
                  <a:cubicBezTo>
                    <a:pt x="58324" y="192852"/>
                    <a:pt x="63433" y="197960"/>
                    <a:pt x="64284" y="198812"/>
                  </a:cubicBezTo>
                  <a:cubicBezTo>
                    <a:pt x="64284" y="197109"/>
                    <a:pt x="70244" y="192852"/>
                    <a:pt x="70244" y="192852"/>
                  </a:cubicBezTo>
                  <a:cubicBezTo>
                    <a:pt x="87273" y="180080"/>
                    <a:pt x="89827" y="160497"/>
                    <a:pt x="89827" y="160497"/>
                  </a:cubicBezTo>
                  <a:lnTo>
                    <a:pt x="122182" y="160497"/>
                  </a:lnTo>
                  <a:lnTo>
                    <a:pt x="122182" y="20860"/>
                  </a:lnTo>
                  <a:cubicBezTo>
                    <a:pt x="120479" y="20860"/>
                    <a:pt x="96639" y="31929"/>
                    <a:pt x="89827" y="64284"/>
                  </a:cubicBezTo>
                </a:path>
              </a:pathLst>
            </a:custGeom>
            <a:solidFill>
              <a:srgbClr val="FFDD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49" name="CustomShape 86"/>
          <p:cNvSpPr/>
          <p:nvPr/>
        </p:nvSpPr>
        <p:spPr>
          <a:xfrm>
            <a:off x="1640520" y="743400"/>
            <a:ext cx="18885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100" b="0" strike="noStrike" spc="-1">
                <a:solidFill>
                  <a:srgbClr val="808080"/>
                </a:solidFill>
                <a:latin typeface="Calibri"/>
                <a:ea typeface="DejaVu Sans"/>
              </a:rPr>
              <a:t>Безпечні вулиці</a:t>
            </a:r>
            <a:endParaRPr lang="uk-UA" sz="2100" b="0" strike="noStrike" spc="-1">
              <a:latin typeface="Arial"/>
            </a:endParaRPr>
          </a:p>
        </p:txBody>
      </p:sp>
      <p:grpSp>
        <p:nvGrpSpPr>
          <p:cNvPr id="4450" name="Group 87"/>
          <p:cNvGrpSpPr/>
          <p:nvPr/>
        </p:nvGrpSpPr>
        <p:grpSpPr>
          <a:xfrm>
            <a:off x="-45000" y="431280"/>
            <a:ext cx="416520" cy="6013800"/>
            <a:chOff x="-45000" y="431280"/>
            <a:chExt cx="416520" cy="6013800"/>
          </a:xfrm>
        </p:grpSpPr>
        <p:sp>
          <p:nvSpPr>
            <p:cNvPr id="4451" name="CustomShape 88"/>
            <p:cNvSpPr/>
            <p:nvPr/>
          </p:nvSpPr>
          <p:spPr>
            <a:xfrm>
              <a:off x="251280" y="432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2" name="Line 89"/>
            <p:cNvSpPr/>
            <p:nvPr/>
          </p:nvSpPr>
          <p:spPr>
            <a:xfrm flipH="1">
              <a:off x="317520" y="435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3" name="Line 90"/>
            <p:cNvSpPr/>
            <p:nvPr/>
          </p:nvSpPr>
          <p:spPr>
            <a:xfrm flipH="1">
              <a:off x="31104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4" name="Line 91"/>
            <p:cNvSpPr/>
            <p:nvPr/>
          </p:nvSpPr>
          <p:spPr>
            <a:xfrm flipH="1">
              <a:off x="29520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5" name="Line 92"/>
            <p:cNvSpPr/>
            <p:nvPr/>
          </p:nvSpPr>
          <p:spPr>
            <a:xfrm flipH="1">
              <a:off x="28872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6" name="Line 93"/>
            <p:cNvSpPr/>
            <p:nvPr/>
          </p:nvSpPr>
          <p:spPr>
            <a:xfrm flipH="1">
              <a:off x="302400" y="434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7" name="Line 94"/>
            <p:cNvSpPr/>
            <p:nvPr/>
          </p:nvSpPr>
          <p:spPr>
            <a:xfrm flipH="1">
              <a:off x="280080" y="435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8" name="Line 95"/>
            <p:cNvSpPr/>
            <p:nvPr/>
          </p:nvSpPr>
          <p:spPr>
            <a:xfrm flipH="1">
              <a:off x="268200" y="43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9" name="Line 96"/>
            <p:cNvSpPr/>
            <p:nvPr/>
          </p:nvSpPr>
          <p:spPr>
            <a:xfrm flipH="1">
              <a:off x="257760" y="43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0" name="CustomShape 97"/>
            <p:cNvSpPr/>
            <p:nvPr/>
          </p:nvSpPr>
          <p:spPr>
            <a:xfrm>
              <a:off x="-42480" y="438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1" name="CustomShape 98"/>
            <p:cNvSpPr/>
            <p:nvPr/>
          </p:nvSpPr>
          <p:spPr>
            <a:xfrm>
              <a:off x="-45000" y="48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2" name="CustomShape 99"/>
            <p:cNvSpPr/>
            <p:nvPr/>
          </p:nvSpPr>
          <p:spPr>
            <a:xfrm>
              <a:off x="67320" y="505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3" name="CustomShape 100"/>
            <p:cNvSpPr/>
            <p:nvPr/>
          </p:nvSpPr>
          <p:spPr>
            <a:xfrm>
              <a:off x="251280" y="5875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4" name="Line 101"/>
            <p:cNvSpPr/>
            <p:nvPr/>
          </p:nvSpPr>
          <p:spPr>
            <a:xfrm flipH="1">
              <a:off x="317520" y="590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5" name="Line 102"/>
            <p:cNvSpPr/>
            <p:nvPr/>
          </p:nvSpPr>
          <p:spPr>
            <a:xfrm flipH="1">
              <a:off x="31104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6" name="Line 103"/>
            <p:cNvSpPr/>
            <p:nvPr/>
          </p:nvSpPr>
          <p:spPr>
            <a:xfrm flipH="1">
              <a:off x="29520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7" name="Line 104"/>
            <p:cNvSpPr/>
            <p:nvPr/>
          </p:nvSpPr>
          <p:spPr>
            <a:xfrm flipH="1">
              <a:off x="28872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8" name="Line 105"/>
            <p:cNvSpPr/>
            <p:nvPr/>
          </p:nvSpPr>
          <p:spPr>
            <a:xfrm flipH="1">
              <a:off x="302400" y="589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9" name="Line 106"/>
            <p:cNvSpPr/>
            <p:nvPr/>
          </p:nvSpPr>
          <p:spPr>
            <a:xfrm flipH="1">
              <a:off x="280080" y="59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0" name="Line 107"/>
            <p:cNvSpPr/>
            <p:nvPr/>
          </p:nvSpPr>
          <p:spPr>
            <a:xfrm flipH="1">
              <a:off x="268200" y="58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1" name="Line 108"/>
            <p:cNvSpPr/>
            <p:nvPr/>
          </p:nvSpPr>
          <p:spPr>
            <a:xfrm flipH="1">
              <a:off x="257760" y="59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2" name="CustomShape 109"/>
            <p:cNvSpPr/>
            <p:nvPr/>
          </p:nvSpPr>
          <p:spPr>
            <a:xfrm>
              <a:off x="-42480" y="59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3" name="CustomShape 110"/>
            <p:cNvSpPr/>
            <p:nvPr/>
          </p:nvSpPr>
          <p:spPr>
            <a:xfrm>
              <a:off x="-45000" y="63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4" name="CustomShape 111"/>
            <p:cNvSpPr/>
            <p:nvPr/>
          </p:nvSpPr>
          <p:spPr>
            <a:xfrm>
              <a:off x="67320" y="6602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5" name="CustomShape 112"/>
            <p:cNvSpPr/>
            <p:nvPr/>
          </p:nvSpPr>
          <p:spPr>
            <a:xfrm>
              <a:off x="251280" y="751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6" name="Line 113"/>
            <p:cNvSpPr/>
            <p:nvPr/>
          </p:nvSpPr>
          <p:spPr>
            <a:xfrm flipH="1">
              <a:off x="317520" y="754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7" name="Line 114"/>
            <p:cNvSpPr/>
            <p:nvPr/>
          </p:nvSpPr>
          <p:spPr>
            <a:xfrm flipH="1">
              <a:off x="31104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8" name="Line 115"/>
            <p:cNvSpPr/>
            <p:nvPr/>
          </p:nvSpPr>
          <p:spPr>
            <a:xfrm flipH="1">
              <a:off x="29520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9" name="Line 116"/>
            <p:cNvSpPr/>
            <p:nvPr/>
          </p:nvSpPr>
          <p:spPr>
            <a:xfrm flipH="1">
              <a:off x="28872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0" name="Line 117"/>
            <p:cNvSpPr/>
            <p:nvPr/>
          </p:nvSpPr>
          <p:spPr>
            <a:xfrm flipH="1">
              <a:off x="302400" y="753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1" name="Line 118"/>
            <p:cNvSpPr/>
            <p:nvPr/>
          </p:nvSpPr>
          <p:spPr>
            <a:xfrm flipH="1">
              <a:off x="280080" y="754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2" name="Line 119"/>
            <p:cNvSpPr/>
            <p:nvPr/>
          </p:nvSpPr>
          <p:spPr>
            <a:xfrm flipH="1">
              <a:off x="268200" y="749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3" name="Line 120"/>
            <p:cNvSpPr/>
            <p:nvPr/>
          </p:nvSpPr>
          <p:spPr>
            <a:xfrm flipH="1">
              <a:off x="257760" y="757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4" name="CustomShape 121"/>
            <p:cNvSpPr/>
            <p:nvPr/>
          </p:nvSpPr>
          <p:spPr>
            <a:xfrm>
              <a:off x="-42480" y="756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5" name="CustomShape 122"/>
            <p:cNvSpPr/>
            <p:nvPr/>
          </p:nvSpPr>
          <p:spPr>
            <a:xfrm>
              <a:off x="-45000" y="803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6" name="CustomShape 123"/>
            <p:cNvSpPr/>
            <p:nvPr/>
          </p:nvSpPr>
          <p:spPr>
            <a:xfrm>
              <a:off x="67320" y="824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7" name="CustomShape 124"/>
            <p:cNvSpPr/>
            <p:nvPr/>
          </p:nvSpPr>
          <p:spPr>
            <a:xfrm>
              <a:off x="251280" y="906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8" name="Line 125"/>
            <p:cNvSpPr/>
            <p:nvPr/>
          </p:nvSpPr>
          <p:spPr>
            <a:xfrm flipH="1">
              <a:off x="317520" y="9093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9" name="Line 126"/>
            <p:cNvSpPr/>
            <p:nvPr/>
          </p:nvSpPr>
          <p:spPr>
            <a:xfrm flipH="1">
              <a:off x="31104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0" name="Line 127"/>
            <p:cNvSpPr/>
            <p:nvPr/>
          </p:nvSpPr>
          <p:spPr>
            <a:xfrm flipH="1">
              <a:off x="29520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1" name="Line 128"/>
            <p:cNvSpPr/>
            <p:nvPr/>
          </p:nvSpPr>
          <p:spPr>
            <a:xfrm flipH="1">
              <a:off x="28872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2" name="Line 129"/>
            <p:cNvSpPr/>
            <p:nvPr/>
          </p:nvSpPr>
          <p:spPr>
            <a:xfrm flipH="1">
              <a:off x="302400" y="908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3" name="Line 130"/>
            <p:cNvSpPr/>
            <p:nvPr/>
          </p:nvSpPr>
          <p:spPr>
            <a:xfrm flipH="1">
              <a:off x="280080" y="90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4" name="Line 131"/>
            <p:cNvSpPr/>
            <p:nvPr/>
          </p:nvSpPr>
          <p:spPr>
            <a:xfrm flipH="1">
              <a:off x="268200" y="90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5" name="Line 132"/>
            <p:cNvSpPr/>
            <p:nvPr/>
          </p:nvSpPr>
          <p:spPr>
            <a:xfrm flipH="1">
              <a:off x="257760" y="912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6" name="CustomShape 133"/>
            <p:cNvSpPr/>
            <p:nvPr/>
          </p:nvSpPr>
          <p:spPr>
            <a:xfrm>
              <a:off x="-42480" y="914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7" name="CustomShape 134"/>
            <p:cNvSpPr/>
            <p:nvPr/>
          </p:nvSpPr>
          <p:spPr>
            <a:xfrm>
              <a:off x="-45000" y="9586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8" name="CustomShape 135"/>
            <p:cNvSpPr/>
            <p:nvPr/>
          </p:nvSpPr>
          <p:spPr>
            <a:xfrm>
              <a:off x="67320" y="979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9" name="CustomShape 136"/>
            <p:cNvSpPr/>
            <p:nvPr/>
          </p:nvSpPr>
          <p:spPr>
            <a:xfrm>
              <a:off x="251280" y="1070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0" name="Line 137"/>
            <p:cNvSpPr/>
            <p:nvPr/>
          </p:nvSpPr>
          <p:spPr>
            <a:xfrm flipH="1">
              <a:off x="317520" y="10731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1" name="Line 138"/>
            <p:cNvSpPr/>
            <p:nvPr/>
          </p:nvSpPr>
          <p:spPr>
            <a:xfrm flipH="1">
              <a:off x="31104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2" name="Line 139"/>
            <p:cNvSpPr/>
            <p:nvPr/>
          </p:nvSpPr>
          <p:spPr>
            <a:xfrm flipH="1">
              <a:off x="29520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3" name="Line 140"/>
            <p:cNvSpPr/>
            <p:nvPr/>
          </p:nvSpPr>
          <p:spPr>
            <a:xfrm flipH="1">
              <a:off x="28872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4" name="Line 141"/>
            <p:cNvSpPr/>
            <p:nvPr/>
          </p:nvSpPr>
          <p:spPr>
            <a:xfrm flipH="1">
              <a:off x="302400" y="1072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5" name="Line 142"/>
            <p:cNvSpPr/>
            <p:nvPr/>
          </p:nvSpPr>
          <p:spPr>
            <a:xfrm flipH="1">
              <a:off x="280080" y="1073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6" name="Line 143"/>
            <p:cNvSpPr/>
            <p:nvPr/>
          </p:nvSpPr>
          <p:spPr>
            <a:xfrm flipH="1">
              <a:off x="268200" y="1068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7" name="Line 144"/>
            <p:cNvSpPr/>
            <p:nvPr/>
          </p:nvSpPr>
          <p:spPr>
            <a:xfrm flipH="1">
              <a:off x="257760" y="107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8" name="CustomShape 145"/>
            <p:cNvSpPr/>
            <p:nvPr/>
          </p:nvSpPr>
          <p:spPr>
            <a:xfrm>
              <a:off x="-42480" y="107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9" name="CustomShape 146"/>
            <p:cNvSpPr/>
            <p:nvPr/>
          </p:nvSpPr>
          <p:spPr>
            <a:xfrm>
              <a:off x="-45000" y="11203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0" name="CustomShape 147"/>
            <p:cNvSpPr/>
            <p:nvPr/>
          </p:nvSpPr>
          <p:spPr>
            <a:xfrm>
              <a:off x="67320" y="1143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1" name="CustomShape 148"/>
            <p:cNvSpPr/>
            <p:nvPr/>
          </p:nvSpPr>
          <p:spPr>
            <a:xfrm>
              <a:off x="251280" y="1225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2" name="Line 149"/>
            <p:cNvSpPr/>
            <p:nvPr/>
          </p:nvSpPr>
          <p:spPr>
            <a:xfrm flipH="1">
              <a:off x="317520" y="1228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3" name="Line 150"/>
            <p:cNvSpPr/>
            <p:nvPr/>
          </p:nvSpPr>
          <p:spPr>
            <a:xfrm flipH="1">
              <a:off x="31104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4" name="Line 151"/>
            <p:cNvSpPr/>
            <p:nvPr/>
          </p:nvSpPr>
          <p:spPr>
            <a:xfrm flipH="1">
              <a:off x="29520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5" name="Line 152"/>
            <p:cNvSpPr/>
            <p:nvPr/>
          </p:nvSpPr>
          <p:spPr>
            <a:xfrm flipH="1">
              <a:off x="28872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6" name="Line 153"/>
            <p:cNvSpPr/>
            <p:nvPr/>
          </p:nvSpPr>
          <p:spPr>
            <a:xfrm flipH="1">
              <a:off x="302400" y="1227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7" name="Line 154"/>
            <p:cNvSpPr/>
            <p:nvPr/>
          </p:nvSpPr>
          <p:spPr>
            <a:xfrm flipH="1">
              <a:off x="280080" y="122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8" name="Line 155"/>
            <p:cNvSpPr/>
            <p:nvPr/>
          </p:nvSpPr>
          <p:spPr>
            <a:xfrm flipH="1">
              <a:off x="268200" y="122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9" name="Line 156"/>
            <p:cNvSpPr/>
            <p:nvPr/>
          </p:nvSpPr>
          <p:spPr>
            <a:xfrm flipH="1">
              <a:off x="257760" y="123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0" name="CustomShape 157"/>
            <p:cNvSpPr/>
            <p:nvPr/>
          </p:nvSpPr>
          <p:spPr>
            <a:xfrm>
              <a:off x="-42480" y="1230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1" name="CustomShape 158"/>
            <p:cNvSpPr/>
            <p:nvPr/>
          </p:nvSpPr>
          <p:spPr>
            <a:xfrm>
              <a:off x="-45000" y="127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2" name="CustomShape 159"/>
            <p:cNvSpPr/>
            <p:nvPr/>
          </p:nvSpPr>
          <p:spPr>
            <a:xfrm>
              <a:off x="67320" y="1298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3" name="CustomShape 160"/>
            <p:cNvSpPr/>
            <p:nvPr/>
          </p:nvSpPr>
          <p:spPr>
            <a:xfrm>
              <a:off x="251280" y="1389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4" name="Line 161"/>
            <p:cNvSpPr/>
            <p:nvPr/>
          </p:nvSpPr>
          <p:spPr>
            <a:xfrm flipH="1">
              <a:off x="317520" y="1392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5" name="Line 162"/>
            <p:cNvSpPr/>
            <p:nvPr/>
          </p:nvSpPr>
          <p:spPr>
            <a:xfrm flipH="1">
              <a:off x="31104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6" name="Line 163"/>
            <p:cNvSpPr/>
            <p:nvPr/>
          </p:nvSpPr>
          <p:spPr>
            <a:xfrm flipH="1">
              <a:off x="29520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7" name="Line 164"/>
            <p:cNvSpPr/>
            <p:nvPr/>
          </p:nvSpPr>
          <p:spPr>
            <a:xfrm flipH="1">
              <a:off x="28872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8" name="Line 165"/>
            <p:cNvSpPr/>
            <p:nvPr/>
          </p:nvSpPr>
          <p:spPr>
            <a:xfrm flipH="1">
              <a:off x="302400" y="1391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9" name="Line 166"/>
            <p:cNvSpPr/>
            <p:nvPr/>
          </p:nvSpPr>
          <p:spPr>
            <a:xfrm flipH="1">
              <a:off x="280080" y="1392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0" name="Line 167"/>
            <p:cNvSpPr/>
            <p:nvPr/>
          </p:nvSpPr>
          <p:spPr>
            <a:xfrm flipH="1">
              <a:off x="268200" y="1387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1" name="Line 168"/>
            <p:cNvSpPr/>
            <p:nvPr/>
          </p:nvSpPr>
          <p:spPr>
            <a:xfrm flipH="1">
              <a:off x="257760" y="139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2" name="CustomShape 169"/>
            <p:cNvSpPr/>
            <p:nvPr/>
          </p:nvSpPr>
          <p:spPr>
            <a:xfrm>
              <a:off x="-42480" y="1394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3" name="CustomShape 170"/>
            <p:cNvSpPr/>
            <p:nvPr/>
          </p:nvSpPr>
          <p:spPr>
            <a:xfrm>
              <a:off x="-45000" y="1441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4" name="CustomShape 171"/>
            <p:cNvSpPr/>
            <p:nvPr/>
          </p:nvSpPr>
          <p:spPr>
            <a:xfrm>
              <a:off x="67320" y="1461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5" name="CustomShape 172"/>
            <p:cNvSpPr/>
            <p:nvPr/>
          </p:nvSpPr>
          <p:spPr>
            <a:xfrm>
              <a:off x="251280" y="1544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6" name="Line 173"/>
            <p:cNvSpPr/>
            <p:nvPr/>
          </p:nvSpPr>
          <p:spPr>
            <a:xfrm flipH="1">
              <a:off x="317520" y="1547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7" name="Line 174"/>
            <p:cNvSpPr/>
            <p:nvPr/>
          </p:nvSpPr>
          <p:spPr>
            <a:xfrm flipH="1">
              <a:off x="31104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8" name="Line 175"/>
            <p:cNvSpPr/>
            <p:nvPr/>
          </p:nvSpPr>
          <p:spPr>
            <a:xfrm flipH="1">
              <a:off x="29520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9" name="Line 176"/>
            <p:cNvSpPr/>
            <p:nvPr/>
          </p:nvSpPr>
          <p:spPr>
            <a:xfrm flipH="1">
              <a:off x="28872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0" name="Line 177"/>
            <p:cNvSpPr/>
            <p:nvPr/>
          </p:nvSpPr>
          <p:spPr>
            <a:xfrm flipH="1">
              <a:off x="302400" y="1545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1" name="Line 178"/>
            <p:cNvSpPr/>
            <p:nvPr/>
          </p:nvSpPr>
          <p:spPr>
            <a:xfrm flipH="1">
              <a:off x="280080" y="1547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2" name="Line 179"/>
            <p:cNvSpPr/>
            <p:nvPr/>
          </p:nvSpPr>
          <p:spPr>
            <a:xfrm flipH="1">
              <a:off x="268200" y="1542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3" name="Line 180"/>
            <p:cNvSpPr/>
            <p:nvPr/>
          </p:nvSpPr>
          <p:spPr>
            <a:xfrm flipH="1">
              <a:off x="257760" y="155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4" name="CustomShape 181"/>
            <p:cNvSpPr/>
            <p:nvPr/>
          </p:nvSpPr>
          <p:spPr>
            <a:xfrm>
              <a:off x="-42480" y="1549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5" name="CustomShape 182"/>
            <p:cNvSpPr/>
            <p:nvPr/>
          </p:nvSpPr>
          <p:spPr>
            <a:xfrm>
              <a:off x="-45000" y="1596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6" name="CustomShape 183"/>
            <p:cNvSpPr/>
            <p:nvPr/>
          </p:nvSpPr>
          <p:spPr>
            <a:xfrm>
              <a:off x="67320" y="1617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7" name="CustomShape 184"/>
            <p:cNvSpPr/>
            <p:nvPr/>
          </p:nvSpPr>
          <p:spPr>
            <a:xfrm>
              <a:off x="251280" y="1708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8" name="Line 185"/>
            <p:cNvSpPr/>
            <p:nvPr/>
          </p:nvSpPr>
          <p:spPr>
            <a:xfrm flipH="1">
              <a:off x="317520" y="1711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9" name="Line 186"/>
            <p:cNvSpPr/>
            <p:nvPr/>
          </p:nvSpPr>
          <p:spPr>
            <a:xfrm flipH="1">
              <a:off x="31104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0" name="Line 187"/>
            <p:cNvSpPr/>
            <p:nvPr/>
          </p:nvSpPr>
          <p:spPr>
            <a:xfrm flipH="1">
              <a:off x="29520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1" name="Line 188"/>
            <p:cNvSpPr/>
            <p:nvPr/>
          </p:nvSpPr>
          <p:spPr>
            <a:xfrm flipH="1">
              <a:off x="28872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2" name="Line 189"/>
            <p:cNvSpPr/>
            <p:nvPr/>
          </p:nvSpPr>
          <p:spPr>
            <a:xfrm flipH="1">
              <a:off x="302400" y="1709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3" name="Line 190"/>
            <p:cNvSpPr/>
            <p:nvPr/>
          </p:nvSpPr>
          <p:spPr>
            <a:xfrm flipH="1">
              <a:off x="280080" y="1711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4" name="Line 191"/>
            <p:cNvSpPr/>
            <p:nvPr/>
          </p:nvSpPr>
          <p:spPr>
            <a:xfrm flipH="1">
              <a:off x="268200" y="1706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5" name="Line 192"/>
            <p:cNvSpPr/>
            <p:nvPr/>
          </p:nvSpPr>
          <p:spPr>
            <a:xfrm flipH="1">
              <a:off x="257760" y="171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6" name="CustomShape 193"/>
            <p:cNvSpPr/>
            <p:nvPr/>
          </p:nvSpPr>
          <p:spPr>
            <a:xfrm>
              <a:off x="-42480" y="1713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7" name="CustomShape 194"/>
            <p:cNvSpPr/>
            <p:nvPr/>
          </p:nvSpPr>
          <p:spPr>
            <a:xfrm>
              <a:off x="-45000" y="175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8" name="CustomShape 195"/>
            <p:cNvSpPr/>
            <p:nvPr/>
          </p:nvSpPr>
          <p:spPr>
            <a:xfrm>
              <a:off x="67320" y="17805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9" name="CustomShape 196"/>
            <p:cNvSpPr/>
            <p:nvPr/>
          </p:nvSpPr>
          <p:spPr>
            <a:xfrm>
              <a:off x="251280" y="18630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0" name="Line 197"/>
            <p:cNvSpPr/>
            <p:nvPr/>
          </p:nvSpPr>
          <p:spPr>
            <a:xfrm flipH="1">
              <a:off x="317520" y="1866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1" name="Line 198"/>
            <p:cNvSpPr/>
            <p:nvPr/>
          </p:nvSpPr>
          <p:spPr>
            <a:xfrm flipH="1">
              <a:off x="31104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2" name="Line 199"/>
            <p:cNvSpPr/>
            <p:nvPr/>
          </p:nvSpPr>
          <p:spPr>
            <a:xfrm flipH="1">
              <a:off x="29520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3" name="Line 200"/>
            <p:cNvSpPr/>
            <p:nvPr/>
          </p:nvSpPr>
          <p:spPr>
            <a:xfrm flipH="1">
              <a:off x="28872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4" name="Line 201"/>
            <p:cNvSpPr/>
            <p:nvPr/>
          </p:nvSpPr>
          <p:spPr>
            <a:xfrm flipH="1">
              <a:off x="302400" y="1864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5" name="Line 202"/>
            <p:cNvSpPr/>
            <p:nvPr/>
          </p:nvSpPr>
          <p:spPr>
            <a:xfrm flipH="1">
              <a:off x="280080" y="1866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6" name="Line 203"/>
            <p:cNvSpPr/>
            <p:nvPr/>
          </p:nvSpPr>
          <p:spPr>
            <a:xfrm flipH="1">
              <a:off x="268200" y="1861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7" name="Line 204"/>
            <p:cNvSpPr/>
            <p:nvPr/>
          </p:nvSpPr>
          <p:spPr>
            <a:xfrm flipH="1">
              <a:off x="257760" y="1869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8" name="CustomShape 205"/>
            <p:cNvSpPr/>
            <p:nvPr/>
          </p:nvSpPr>
          <p:spPr>
            <a:xfrm>
              <a:off x="-42480" y="1868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9" name="CustomShape 206"/>
            <p:cNvSpPr/>
            <p:nvPr/>
          </p:nvSpPr>
          <p:spPr>
            <a:xfrm>
              <a:off x="-45000" y="191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0" name="CustomShape 207"/>
            <p:cNvSpPr/>
            <p:nvPr/>
          </p:nvSpPr>
          <p:spPr>
            <a:xfrm>
              <a:off x="67320" y="193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1" name="CustomShape 208"/>
            <p:cNvSpPr/>
            <p:nvPr/>
          </p:nvSpPr>
          <p:spPr>
            <a:xfrm>
              <a:off x="251280" y="2026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2" name="Line 209"/>
            <p:cNvSpPr/>
            <p:nvPr/>
          </p:nvSpPr>
          <p:spPr>
            <a:xfrm flipH="1">
              <a:off x="317520" y="2030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3" name="Line 210"/>
            <p:cNvSpPr/>
            <p:nvPr/>
          </p:nvSpPr>
          <p:spPr>
            <a:xfrm flipH="1">
              <a:off x="31104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4" name="Line 211"/>
            <p:cNvSpPr/>
            <p:nvPr/>
          </p:nvSpPr>
          <p:spPr>
            <a:xfrm flipH="1">
              <a:off x="29520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5" name="Line 212"/>
            <p:cNvSpPr/>
            <p:nvPr/>
          </p:nvSpPr>
          <p:spPr>
            <a:xfrm flipH="1">
              <a:off x="28872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6" name="Line 213"/>
            <p:cNvSpPr/>
            <p:nvPr/>
          </p:nvSpPr>
          <p:spPr>
            <a:xfrm flipH="1">
              <a:off x="302400" y="2028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7" name="Line 214"/>
            <p:cNvSpPr/>
            <p:nvPr/>
          </p:nvSpPr>
          <p:spPr>
            <a:xfrm flipH="1">
              <a:off x="280080" y="2030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8" name="Line 215"/>
            <p:cNvSpPr/>
            <p:nvPr/>
          </p:nvSpPr>
          <p:spPr>
            <a:xfrm flipH="1">
              <a:off x="268200" y="2025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9" name="Line 216"/>
            <p:cNvSpPr/>
            <p:nvPr/>
          </p:nvSpPr>
          <p:spPr>
            <a:xfrm flipH="1">
              <a:off x="257760" y="2032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0" name="CustomShape 217"/>
            <p:cNvSpPr/>
            <p:nvPr/>
          </p:nvSpPr>
          <p:spPr>
            <a:xfrm>
              <a:off x="-42480" y="2032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1" name="CustomShape 218"/>
            <p:cNvSpPr/>
            <p:nvPr/>
          </p:nvSpPr>
          <p:spPr>
            <a:xfrm>
              <a:off x="-45000" y="2079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2" name="CustomShape 219"/>
            <p:cNvSpPr/>
            <p:nvPr/>
          </p:nvSpPr>
          <p:spPr>
            <a:xfrm>
              <a:off x="67320" y="2099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3" name="CustomShape 220"/>
            <p:cNvSpPr/>
            <p:nvPr/>
          </p:nvSpPr>
          <p:spPr>
            <a:xfrm>
              <a:off x="251280" y="2181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4" name="Line 221"/>
            <p:cNvSpPr/>
            <p:nvPr/>
          </p:nvSpPr>
          <p:spPr>
            <a:xfrm flipH="1">
              <a:off x="317520" y="21848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5" name="Line 222"/>
            <p:cNvSpPr/>
            <p:nvPr/>
          </p:nvSpPr>
          <p:spPr>
            <a:xfrm flipH="1">
              <a:off x="31104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6" name="Line 223"/>
            <p:cNvSpPr/>
            <p:nvPr/>
          </p:nvSpPr>
          <p:spPr>
            <a:xfrm flipH="1">
              <a:off x="29520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7" name="Line 224"/>
            <p:cNvSpPr/>
            <p:nvPr/>
          </p:nvSpPr>
          <p:spPr>
            <a:xfrm flipH="1">
              <a:off x="28872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8" name="Line 225"/>
            <p:cNvSpPr/>
            <p:nvPr/>
          </p:nvSpPr>
          <p:spPr>
            <a:xfrm flipH="1">
              <a:off x="302400" y="2183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9" name="Line 226"/>
            <p:cNvSpPr/>
            <p:nvPr/>
          </p:nvSpPr>
          <p:spPr>
            <a:xfrm flipH="1">
              <a:off x="280080" y="2184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0" name="Line 227"/>
            <p:cNvSpPr/>
            <p:nvPr/>
          </p:nvSpPr>
          <p:spPr>
            <a:xfrm flipH="1">
              <a:off x="268200" y="2180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1" name="Line 228"/>
            <p:cNvSpPr/>
            <p:nvPr/>
          </p:nvSpPr>
          <p:spPr>
            <a:xfrm flipH="1">
              <a:off x="257760" y="2188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2" name="CustomShape 229"/>
            <p:cNvSpPr/>
            <p:nvPr/>
          </p:nvSpPr>
          <p:spPr>
            <a:xfrm>
              <a:off x="-42480" y="2187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3" name="CustomShape 230"/>
            <p:cNvSpPr/>
            <p:nvPr/>
          </p:nvSpPr>
          <p:spPr>
            <a:xfrm>
              <a:off x="-45000" y="22341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4" name="CustomShape 231"/>
            <p:cNvSpPr/>
            <p:nvPr/>
          </p:nvSpPr>
          <p:spPr>
            <a:xfrm>
              <a:off x="67320" y="2254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5" name="CustomShape 232"/>
            <p:cNvSpPr/>
            <p:nvPr/>
          </p:nvSpPr>
          <p:spPr>
            <a:xfrm>
              <a:off x="251280" y="2345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6" name="Line 233"/>
            <p:cNvSpPr/>
            <p:nvPr/>
          </p:nvSpPr>
          <p:spPr>
            <a:xfrm flipH="1">
              <a:off x="317520" y="2348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7" name="Line 234"/>
            <p:cNvSpPr/>
            <p:nvPr/>
          </p:nvSpPr>
          <p:spPr>
            <a:xfrm flipH="1">
              <a:off x="31104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8" name="Line 235"/>
            <p:cNvSpPr/>
            <p:nvPr/>
          </p:nvSpPr>
          <p:spPr>
            <a:xfrm flipH="1">
              <a:off x="29520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9" name="Line 236"/>
            <p:cNvSpPr/>
            <p:nvPr/>
          </p:nvSpPr>
          <p:spPr>
            <a:xfrm flipH="1">
              <a:off x="28872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0" name="Line 237"/>
            <p:cNvSpPr/>
            <p:nvPr/>
          </p:nvSpPr>
          <p:spPr>
            <a:xfrm flipH="1">
              <a:off x="302400" y="2347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1" name="Line 238"/>
            <p:cNvSpPr/>
            <p:nvPr/>
          </p:nvSpPr>
          <p:spPr>
            <a:xfrm flipH="1">
              <a:off x="280080" y="2348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2" name="Line 239"/>
            <p:cNvSpPr/>
            <p:nvPr/>
          </p:nvSpPr>
          <p:spPr>
            <a:xfrm flipH="1">
              <a:off x="268200" y="2344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3" name="Line 240"/>
            <p:cNvSpPr/>
            <p:nvPr/>
          </p:nvSpPr>
          <p:spPr>
            <a:xfrm flipH="1">
              <a:off x="257760" y="235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4" name="CustomShape 241"/>
            <p:cNvSpPr/>
            <p:nvPr/>
          </p:nvSpPr>
          <p:spPr>
            <a:xfrm>
              <a:off x="-42480" y="2351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5" name="CustomShape 242"/>
            <p:cNvSpPr/>
            <p:nvPr/>
          </p:nvSpPr>
          <p:spPr>
            <a:xfrm>
              <a:off x="-45000" y="23954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6" name="CustomShape 243"/>
            <p:cNvSpPr/>
            <p:nvPr/>
          </p:nvSpPr>
          <p:spPr>
            <a:xfrm>
              <a:off x="67320" y="2418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7" name="CustomShape 244"/>
            <p:cNvSpPr/>
            <p:nvPr/>
          </p:nvSpPr>
          <p:spPr>
            <a:xfrm>
              <a:off x="251280" y="2500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8" name="Line 245"/>
            <p:cNvSpPr/>
            <p:nvPr/>
          </p:nvSpPr>
          <p:spPr>
            <a:xfrm flipH="1">
              <a:off x="317520" y="2503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9" name="Line 246"/>
            <p:cNvSpPr/>
            <p:nvPr/>
          </p:nvSpPr>
          <p:spPr>
            <a:xfrm flipH="1">
              <a:off x="31104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0" name="Line 247"/>
            <p:cNvSpPr/>
            <p:nvPr/>
          </p:nvSpPr>
          <p:spPr>
            <a:xfrm flipH="1">
              <a:off x="29520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1" name="Line 248"/>
            <p:cNvSpPr/>
            <p:nvPr/>
          </p:nvSpPr>
          <p:spPr>
            <a:xfrm flipH="1">
              <a:off x="28872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2" name="Line 249"/>
            <p:cNvSpPr/>
            <p:nvPr/>
          </p:nvSpPr>
          <p:spPr>
            <a:xfrm flipH="1">
              <a:off x="302400" y="2502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3" name="Line 250"/>
            <p:cNvSpPr/>
            <p:nvPr/>
          </p:nvSpPr>
          <p:spPr>
            <a:xfrm flipH="1">
              <a:off x="280080" y="2503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4" name="Line 251"/>
            <p:cNvSpPr/>
            <p:nvPr/>
          </p:nvSpPr>
          <p:spPr>
            <a:xfrm flipH="1">
              <a:off x="268200" y="2499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5" name="Line 252"/>
            <p:cNvSpPr/>
            <p:nvPr/>
          </p:nvSpPr>
          <p:spPr>
            <a:xfrm flipH="1">
              <a:off x="257760" y="250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6" name="CustomShape 253"/>
            <p:cNvSpPr/>
            <p:nvPr/>
          </p:nvSpPr>
          <p:spPr>
            <a:xfrm>
              <a:off x="-42480" y="2506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7" name="CustomShape 254"/>
            <p:cNvSpPr/>
            <p:nvPr/>
          </p:nvSpPr>
          <p:spPr>
            <a:xfrm>
              <a:off x="-45000" y="25506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8" name="CustomShape 255"/>
            <p:cNvSpPr/>
            <p:nvPr/>
          </p:nvSpPr>
          <p:spPr>
            <a:xfrm>
              <a:off x="67320" y="2573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9" name="CustomShape 256"/>
            <p:cNvSpPr/>
            <p:nvPr/>
          </p:nvSpPr>
          <p:spPr>
            <a:xfrm>
              <a:off x="251280" y="2664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0" name="Line 257"/>
            <p:cNvSpPr/>
            <p:nvPr/>
          </p:nvSpPr>
          <p:spPr>
            <a:xfrm flipH="1">
              <a:off x="317520" y="2667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1" name="Line 258"/>
            <p:cNvSpPr/>
            <p:nvPr/>
          </p:nvSpPr>
          <p:spPr>
            <a:xfrm flipH="1">
              <a:off x="31104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2" name="Line 259"/>
            <p:cNvSpPr/>
            <p:nvPr/>
          </p:nvSpPr>
          <p:spPr>
            <a:xfrm flipH="1">
              <a:off x="29520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3" name="Line 260"/>
            <p:cNvSpPr/>
            <p:nvPr/>
          </p:nvSpPr>
          <p:spPr>
            <a:xfrm flipH="1">
              <a:off x="28872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4" name="Line 261"/>
            <p:cNvSpPr/>
            <p:nvPr/>
          </p:nvSpPr>
          <p:spPr>
            <a:xfrm flipH="1">
              <a:off x="302400" y="2666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5" name="Line 262"/>
            <p:cNvSpPr/>
            <p:nvPr/>
          </p:nvSpPr>
          <p:spPr>
            <a:xfrm flipH="1">
              <a:off x="280080" y="2667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6" name="Line 263"/>
            <p:cNvSpPr/>
            <p:nvPr/>
          </p:nvSpPr>
          <p:spPr>
            <a:xfrm flipH="1">
              <a:off x="268200" y="2663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7" name="Line 264"/>
            <p:cNvSpPr/>
            <p:nvPr/>
          </p:nvSpPr>
          <p:spPr>
            <a:xfrm flipH="1">
              <a:off x="257760" y="267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8" name="CustomShape 265"/>
            <p:cNvSpPr/>
            <p:nvPr/>
          </p:nvSpPr>
          <p:spPr>
            <a:xfrm>
              <a:off x="-42480" y="2670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9" name="CustomShape 266"/>
            <p:cNvSpPr/>
            <p:nvPr/>
          </p:nvSpPr>
          <p:spPr>
            <a:xfrm>
              <a:off x="-45000" y="2716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0" name="CustomShape 267"/>
            <p:cNvSpPr/>
            <p:nvPr/>
          </p:nvSpPr>
          <p:spPr>
            <a:xfrm>
              <a:off x="67320" y="2737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1" name="CustomShape 268"/>
            <p:cNvSpPr/>
            <p:nvPr/>
          </p:nvSpPr>
          <p:spPr>
            <a:xfrm>
              <a:off x="251280" y="2819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2" name="Line 269"/>
            <p:cNvSpPr/>
            <p:nvPr/>
          </p:nvSpPr>
          <p:spPr>
            <a:xfrm flipH="1">
              <a:off x="317520" y="2822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3" name="Line 270"/>
            <p:cNvSpPr/>
            <p:nvPr/>
          </p:nvSpPr>
          <p:spPr>
            <a:xfrm flipH="1">
              <a:off x="31104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4" name="Line 271"/>
            <p:cNvSpPr/>
            <p:nvPr/>
          </p:nvSpPr>
          <p:spPr>
            <a:xfrm flipH="1">
              <a:off x="29520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5" name="Line 272"/>
            <p:cNvSpPr/>
            <p:nvPr/>
          </p:nvSpPr>
          <p:spPr>
            <a:xfrm flipH="1">
              <a:off x="28872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6" name="Line 273"/>
            <p:cNvSpPr/>
            <p:nvPr/>
          </p:nvSpPr>
          <p:spPr>
            <a:xfrm flipH="1">
              <a:off x="302400" y="2821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7" name="Line 274"/>
            <p:cNvSpPr/>
            <p:nvPr/>
          </p:nvSpPr>
          <p:spPr>
            <a:xfrm flipH="1">
              <a:off x="280080" y="2822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8" name="Line 275"/>
            <p:cNvSpPr/>
            <p:nvPr/>
          </p:nvSpPr>
          <p:spPr>
            <a:xfrm flipH="1">
              <a:off x="268200" y="2818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9" name="Line 276"/>
            <p:cNvSpPr/>
            <p:nvPr/>
          </p:nvSpPr>
          <p:spPr>
            <a:xfrm flipH="1">
              <a:off x="257760" y="282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0" name="CustomShape 277"/>
            <p:cNvSpPr/>
            <p:nvPr/>
          </p:nvSpPr>
          <p:spPr>
            <a:xfrm>
              <a:off x="-42480" y="28252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1" name="CustomShape 278"/>
            <p:cNvSpPr/>
            <p:nvPr/>
          </p:nvSpPr>
          <p:spPr>
            <a:xfrm>
              <a:off x="-45000" y="2872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2" name="CustomShape 279"/>
            <p:cNvSpPr/>
            <p:nvPr/>
          </p:nvSpPr>
          <p:spPr>
            <a:xfrm>
              <a:off x="67320" y="2892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3" name="CustomShape 280"/>
            <p:cNvSpPr/>
            <p:nvPr/>
          </p:nvSpPr>
          <p:spPr>
            <a:xfrm>
              <a:off x="251280" y="29833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4" name="Line 281"/>
            <p:cNvSpPr/>
            <p:nvPr/>
          </p:nvSpPr>
          <p:spPr>
            <a:xfrm flipH="1">
              <a:off x="317520" y="2986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5" name="Line 282"/>
            <p:cNvSpPr/>
            <p:nvPr/>
          </p:nvSpPr>
          <p:spPr>
            <a:xfrm flipH="1">
              <a:off x="31104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6" name="Line 283"/>
            <p:cNvSpPr/>
            <p:nvPr/>
          </p:nvSpPr>
          <p:spPr>
            <a:xfrm flipH="1">
              <a:off x="29520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7" name="Line 284"/>
            <p:cNvSpPr/>
            <p:nvPr/>
          </p:nvSpPr>
          <p:spPr>
            <a:xfrm flipH="1">
              <a:off x="28872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8" name="Line 285"/>
            <p:cNvSpPr/>
            <p:nvPr/>
          </p:nvSpPr>
          <p:spPr>
            <a:xfrm flipH="1">
              <a:off x="302400" y="2985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9" name="Line 286"/>
            <p:cNvSpPr/>
            <p:nvPr/>
          </p:nvSpPr>
          <p:spPr>
            <a:xfrm flipH="1">
              <a:off x="280080" y="2986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0" name="Line 287"/>
            <p:cNvSpPr/>
            <p:nvPr/>
          </p:nvSpPr>
          <p:spPr>
            <a:xfrm flipH="1">
              <a:off x="268200" y="2981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1" name="Line 288"/>
            <p:cNvSpPr/>
            <p:nvPr/>
          </p:nvSpPr>
          <p:spPr>
            <a:xfrm flipH="1">
              <a:off x="257760" y="298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2" name="CustomShape 289"/>
            <p:cNvSpPr/>
            <p:nvPr/>
          </p:nvSpPr>
          <p:spPr>
            <a:xfrm>
              <a:off x="-42480" y="29887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3" name="CustomShape 290"/>
            <p:cNvSpPr/>
            <p:nvPr/>
          </p:nvSpPr>
          <p:spPr>
            <a:xfrm>
              <a:off x="-45000" y="30333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4" name="CustomShape 291"/>
            <p:cNvSpPr/>
            <p:nvPr/>
          </p:nvSpPr>
          <p:spPr>
            <a:xfrm>
              <a:off x="67320" y="30560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5" name="CustomShape 292"/>
            <p:cNvSpPr/>
            <p:nvPr/>
          </p:nvSpPr>
          <p:spPr>
            <a:xfrm>
              <a:off x="251280" y="3138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6" name="Line 293"/>
            <p:cNvSpPr/>
            <p:nvPr/>
          </p:nvSpPr>
          <p:spPr>
            <a:xfrm flipH="1">
              <a:off x="317520" y="3141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7" name="Line 294"/>
            <p:cNvSpPr/>
            <p:nvPr/>
          </p:nvSpPr>
          <p:spPr>
            <a:xfrm flipH="1">
              <a:off x="31104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8" name="Line 295"/>
            <p:cNvSpPr/>
            <p:nvPr/>
          </p:nvSpPr>
          <p:spPr>
            <a:xfrm flipH="1">
              <a:off x="29520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9" name="Line 296"/>
            <p:cNvSpPr/>
            <p:nvPr/>
          </p:nvSpPr>
          <p:spPr>
            <a:xfrm flipH="1">
              <a:off x="28872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0" name="Line 297"/>
            <p:cNvSpPr/>
            <p:nvPr/>
          </p:nvSpPr>
          <p:spPr>
            <a:xfrm flipH="1">
              <a:off x="302400" y="3140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1" name="Line 298"/>
            <p:cNvSpPr/>
            <p:nvPr/>
          </p:nvSpPr>
          <p:spPr>
            <a:xfrm flipH="1">
              <a:off x="280080" y="3141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2" name="Line 299"/>
            <p:cNvSpPr/>
            <p:nvPr/>
          </p:nvSpPr>
          <p:spPr>
            <a:xfrm flipH="1">
              <a:off x="268200" y="3137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3" name="Line 300"/>
            <p:cNvSpPr/>
            <p:nvPr/>
          </p:nvSpPr>
          <p:spPr>
            <a:xfrm flipH="1">
              <a:off x="257760" y="3144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4" name="CustomShape 301"/>
            <p:cNvSpPr/>
            <p:nvPr/>
          </p:nvSpPr>
          <p:spPr>
            <a:xfrm>
              <a:off x="-42480" y="31438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5" name="CustomShape 302"/>
            <p:cNvSpPr/>
            <p:nvPr/>
          </p:nvSpPr>
          <p:spPr>
            <a:xfrm>
              <a:off x="-45000" y="31885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6" name="CustomShape 303"/>
            <p:cNvSpPr/>
            <p:nvPr/>
          </p:nvSpPr>
          <p:spPr>
            <a:xfrm>
              <a:off x="67320" y="3211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7" name="CustomShape 304"/>
            <p:cNvSpPr/>
            <p:nvPr/>
          </p:nvSpPr>
          <p:spPr>
            <a:xfrm>
              <a:off x="251280" y="3302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8" name="Line 305"/>
            <p:cNvSpPr/>
            <p:nvPr/>
          </p:nvSpPr>
          <p:spPr>
            <a:xfrm flipH="1">
              <a:off x="317520" y="3305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9" name="Line 306"/>
            <p:cNvSpPr/>
            <p:nvPr/>
          </p:nvSpPr>
          <p:spPr>
            <a:xfrm flipH="1">
              <a:off x="31104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0" name="Line 307"/>
            <p:cNvSpPr/>
            <p:nvPr/>
          </p:nvSpPr>
          <p:spPr>
            <a:xfrm flipH="1">
              <a:off x="29520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1" name="Line 308"/>
            <p:cNvSpPr/>
            <p:nvPr/>
          </p:nvSpPr>
          <p:spPr>
            <a:xfrm flipH="1">
              <a:off x="28872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2" name="Line 309"/>
            <p:cNvSpPr/>
            <p:nvPr/>
          </p:nvSpPr>
          <p:spPr>
            <a:xfrm flipH="1">
              <a:off x="302400" y="3304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3" name="Line 310"/>
            <p:cNvSpPr/>
            <p:nvPr/>
          </p:nvSpPr>
          <p:spPr>
            <a:xfrm flipH="1">
              <a:off x="280080" y="3305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4" name="Line 311"/>
            <p:cNvSpPr/>
            <p:nvPr/>
          </p:nvSpPr>
          <p:spPr>
            <a:xfrm flipH="1">
              <a:off x="268200" y="3300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5" name="Line 312"/>
            <p:cNvSpPr/>
            <p:nvPr/>
          </p:nvSpPr>
          <p:spPr>
            <a:xfrm flipH="1">
              <a:off x="257760" y="33084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6" name="CustomShape 313"/>
            <p:cNvSpPr/>
            <p:nvPr/>
          </p:nvSpPr>
          <p:spPr>
            <a:xfrm>
              <a:off x="-42480" y="33076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7" name="CustomShape 314"/>
            <p:cNvSpPr/>
            <p:nvPr/>
          </p:nvSpPr>
          <p:spPr>
            <a:xfrm>
              <a:off x="-45000" y="3354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8" name="CustomShape 315"/>
            <p:cNvSpPr/>
            <p:nvPr/>
          </p:nvSpPr>
          <p:spPr>
            <a:xfrm>
              <a:off x="67320" y="3375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9" name="CustomShape 316"/>
            <p:cNvSpPr/>
            <p:nvPr/>
          </p:nvSpPr>
          <p:spPr>
            <a:xfrm>
              <a:off x="251280" y="3457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0" name="Line 317"/>
            <p:cNvSpPr/>
            <p:nvPr/>
          </p:nvSpPr>
          <p:spPr>
            <a:xfrm flipH="1">
              <a:off x="317520" y="34603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1" name="Line 318"/>
            <p:cNvSpPr/>
            <p:nvPr/>
          </p:nvSpPr>
          <p:spPr>
            <a:xfrm flipH="1">
              <a:off x="31104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2" name="Line 319"/>
            <p:cNvSpPr/>
            <p:nvPr/>
          </p:nvSpPr>
          <p:spPr>
            <a:xfrm flipH="1">
              <a:off x="29520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3" name="Line 320"/>
            <p:cNvSpPr/>
            <p:nvPr/>
          </p:nvSpPr>
          <p:spPr>
            <a:xfrm flipH="1">
              <a:off x="28872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4" name="Line 321"/>
            <p:cNvSpPr/>
            <p:nvPr/>
          </p:nvSpPr>
          <p:spPr>
            <a:xfrm flipH="1">
              <a:off x="302400" y="3459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5" name="Line 322"/>
            <p:cNvSpPr/>
            <p:nvPr/>
          </p:nvSpPr>
          <p:spPr>
            <a:xfrm flipH="1">
              <a:off x="280080" y="3460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6" name="Line 323"/>
            <p:cNvSpPr/>
            <p:nvPr/>
          </p:nvSpPr>
          <p:spPr>
            <a:xfrm flipH="1">
              <a:off x="268200" y="3456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7" name="Line 324"/>
            <p:cNvSpPr/>
            <p:nvPr/>
          </p:nvSpPr>
          <p:spPr>
            <a:xfrm flipH="1">
              <a:off x="257760" y="3463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8" name="CustomShape 325"/>
            <p:cNvSpPr/>
            <p:nvPr/>
          </p:nvSpPr>
          <p:spPr>
            <a:xfrm>
              <a:off x="-42480" y="3466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9" name="CustomShape 326"/>
            <p:cNvSpPr/>
            <p:nvPr/>
          </p:nvSpPr>
          <p:spPr>
            <a:xfrm>
              <a:off x="-45000" y="3509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0" name="CustomShape 327"/>
            <p:cNvSpPr/>
            <p:nvPr/>
          </p:nvSpPr>
          <p:spPr>
            <a:xfrm>
              <a:off x="67320" y="3530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1" name="CustomShape 328"/>
            <p:cNvSpPr/>
            <p:nvPr/>
          </p:nvSpPr>
          <p:spPr>
            <a:xfrm>
              <a:off x="251280" y="3621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2" name="Line 329"/>
            <p:cNvSpPr/>
            <p:nvPr/>
          </p:nvSpPr>
          <p:spPr>
            <a:xfrm flipH="1">
              <a:off x="317520" y="3624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3" name="Line 330"/>
            <p:cNvSpPr/>
            <p:nvPr/>
          </p:nvSpPr>
          <p:spPr>
            <a:xfrm flipH="1">
              <a:off x="31104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4" name="Line 331"/>
            <p:cNvSpPr/>
            <p:nvPr/>
          </p:nvSpPr>
          <p:spPr>
            <a:xfrm flipH="1">
              <a:off x="29520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5" name="Line 332"/>
            <p:cNvSpPr/>
            <p:nvPr/>
          </p:nvSpPr>
          <p:spPr>
            <a:xfrm flipH="1">
              <a:off x="28872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6" name="Line 333"/>
            <p:cNvSpPr/>
            <p:nvPr/>
          </p:nvSpPr>
          <p:spPr>
            <a:xfrm flipH="1">
              <a:off x="302400" y="3623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7" name="Line 334"/>
            <p:cNvSpPr/>
            <p:nvPr/>
          </p:nvSpPr>
          <p:spPr>
            <a:xfrm flipH="1">
              <a:off x="280080" y="3624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8" name="Line 335"/>
            <p:cNvSpPr/>
            <p:nvPr/>
          </p:nvSpPr>
          <p:spPr>
            <a:xfrm flipH="1">
              <a:off x="268200" y="3619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9" name="Line 336"/>
            <p:cNvSpPr/>
            <p:nvPr/>
          </p:nvSpPr>
          <p:spPr>
            <a:xfrm flipH="1">
              <a:off x="257760" y="362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0" name="CustomShape 337"/>
            <p:cNvSpPr/>
            <p:nvPr/>
          </p:nvSpPr>
          <p:spPr>
            <a:xfrm>
              <a:off x="-42480" y="36234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1" name="CustomShape 338"/>
            <p:cNvSpPr/>
            <p:nvPr/>
          </p:nvSpPr>
          <p:spPr>
            <a:xfrm>
              <a:off x="-45000" y="36709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2" name="CustomShape 339"/>
            <p:cNvSpPr/>
            <p:nvPr/>
          </p:nvSpPr>
          <p:spPr>
            <a:xfrm>
              <a:off x="67320" y="3693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3" name="CustomShape 340"/>
            <p:cNvSpPr/>
            <p:nvPr/>
          </p:nvSpPr>
          <p:spPr>
            <a:xfrm>
              <a:off x="251280" y="3776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4" name="Line 341"/>
            <p:cNvSpPr/>
            <p:nvPr/>
          </p:nvSpPr>
          <p:spPr>
            <a:xfrm flipH="1">
              <a:off x="317520" y="3779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5" name="Line 342"/>
            <p:cNvSpPr/>
            <p:nvPr/>
          </p:nvSpPr>
          <p:spPr>
            <a:xfrm flipH="1">
              <a:off x="31104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6" name="Line 343"/>
            <p:cNvSpPr/>
            <p:nvPr/>
          </p:nvSpPr>
          <p:spPr>
            <a:xfrm flipH="1">
              <a:off x="29520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7" name="Line 344"/>
            <p:cNvSpPr/>
            <p:nvPr/>
          </p:nvSpPr>
          <p:spPr>
            <a:xfrm flipH="1">
              <a:off x="28872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8" name="Line 345"/>
            <p:cNvSpPr/>
            <p:nvPr/>
          </p:nvSpPr>
          <p:spPr>
            <a:xfrm flipH="1">
              <a:off x="302400" y="3778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9" name="Line 346"/>
            <p:cNvSpPr/>
            <p:nvPr/>
          </p:nvSpPr>
          <p:spPr>
            <a:xfrm flipH="1">
              <a:off x="280080" y="3779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0" name="Line 347"/>
            <p:cNvSpPr/>
            <p:nvPr/>
          </p:nvSpPr>
          <p:spPr>
            <a:xfrm flipH="1">
              <a:off x="268200" y="3774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1" name="Line 348"/>
            <p:cNvSpPr/>
            <p:nvPr/>
          </p:nvSpPr>
          <p:spPr>
            <a:xfrm flipH="1">
              <a:off x="257760" y="378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2" name="CustomShape 349"/>
            <p:cNvSpPr/>
            <p:nvPr/>
          </p:nvSpPr>
          <p:spPr>
            <a:xfrm>
              <a:off x="-42480" y="3781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3" name="CustomShape 350"/>
            <p:cNvSpPr/>
            <p:nvPr/>
          </p:nvSpPr>
          <p:spPr>
            <a:xfrm>
              <a:off x="-45000" y="3826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4" name="CustomShape 351"/>
            <p:cNvSpPr/>
            <p:nvPr/>
          </p:nvSpPr>
          <p:spPr>
            <a:xfrm>
              <a:off x="67320" y="38491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5" name="CustomShape 352"/>
            <p:cNvSpPr/>
            <p:nvPr/>
          </p:nvSpPr>
          <p:spPr>
            <a:xfrm>
              <a:off x="251280" y="3940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6" name="Line 353"/>
            <p:cNvSpPr/>
            <p:nvPr/>
          </p:nvSpPr>
          <p:spPr>
            <a:xfrm flipH="1">
              <a:off x="317520" y="3943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7" name="Line 354"/>
            <p:cNvSpPr/>
            <p:nvPr/>
          </p:nvSpPr>
          <p:spPr>
            <a:xfrm flipH="1">
              <a:off x="31104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8" name="Line 355"/>
            <p:cNvSpPr/>
            <p:nvPr/>
          </p:nvSpPr>
          <p:spPr>
            <a:xfrm flipH="1">
              <a:off x="29520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9" name="Line 356"/>
            <p:cNvSpPr/>
            <p:nvPr/>
          </p:nvSpPr>
          <p:spPr>
            <a:xfrm flipH="1">
              <a:off x="28872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0" name="Line 357"/>
            <p:cNvSpPr/>
            <p:nvPr/>
          </p:nvSpPr>
          <p:spPr>
            <a:xfrm flipH="1">
              <a:off x="302400" y="3941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1" name="Line 358"/>
            <p:cNvSpPr/>
            <p:nvPr/>
          </p:nvSpPr>
          <p:spPr>
            <a:xfrm flipH="1">
              <a:off x="280080" y="3943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2" name="Line 359"/>
            <p:cNvSpPr/>
            <p:nvPr/>
          </p:nvSpPr>
          <p:spPr>
            <a:xfrm flipH="1">
              <a:off x="268200" y="3938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3" name="Line 360"/>
            <p:cNvSpPr/>
            <p:nvPr/>
          </p:nvSpPr>
          <p:spPr>
            <a:xfrm flipH="1">
              <a:off x="257760" y="394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4" name="CustomShape 361"/>
            <p:cNvSpPr/>
            <p:nvPr/>
          </p:nvSpPr>
          <p:spPr>
            <a:xfrm>
              <a:off x="-42480" y="39456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5" name="CustomShape 362"/>
            <p:cNvSpPr/>
            <p:nvPr/>
          </p:nvSpPr>
          <p:spPr>
            <a:xfrm>
              <a:off x="-45000" y="3992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6" name="CustomShape 363"/>
            <p:cNvSpPr/>
            <p:nvPr/>
          </p:nvSpPr>
          <p:spPr>
            <a:xfrm>
              <a:off x="67320" y="4012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7" name="CustomShape 364"/>
            <p:cNvSpPr/>
            <p:nvPr/>
          </p:nvSpPr>
          <p:spPr>
            <a:xfrm>
              <a:off x="251280" y="4095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8" name="Line 365"/>
            <p:cNvSpPr/>
            <p:nvPr/>
          </p:nvSpPr>
          <p:spPr>
            <a:xfrm flipH="1">
              <a:off x="317520" y="4098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9" name="Line 366"/>
            <p:cNvSpPr/>
            <p:nvPr/>
          </p:nvSpPr>
          <p:spPr>
            <a:xfrm flipH="1">
              <a:off x="31104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0" name="Line 367"/>
            <p:cNvSpPr/>
            <p:nvPr/>
          </p:nvSpPr>
          <p:spPr>
            <a:xfrm flipH="1">
              <a:off x="29520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1" name="Line 368"/>
            <p:cNvSpPr/>
            <p:nvPr/>
          </p:nvSpPr>
          <p:spPr>
            <a:xfrm flipH="1">
              <a:off x="28872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2" name="Line 369"/>
            <p:cNvSpPr/>
            <p:nvPr/>
          </p:nvSpPr>
          <p:spPr>
            <a:xfrm flipH="1">
              <a:off x="302400" y="4096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3" name="Line 370"/>
            <p:cNvSpPr/>
            <p:nvPr/>
          </p:nvSpPr>
          <p:spPr>
            <a:xfrm flipH="1">
              <a:off x="280080" y="4098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4" name="Line 371"/>
            <p:cNvSpPr/>
            <p:nvPr/>
          </p:nvSpPr>
          <p:spPr>
            <a:xfrm flipH="1">
              <a:off x="268200" y="4093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5" name="Line 372"/>
            <p:cNvSpPr/>
            <p:nvPr/>
          </p:nvSpPr>
          <p:spPr>
            <a:xfrm flipH="1">
              <a:off x="257760" y="410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6" name="CustomShape 373"/>
            <p:cNvSpPr/>
            <p:nvPr/>
          </p:nvSpPr>
          <p:spPr>
            <a:xfrm>
              <a:off x="-42480" y="4100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7" name="CustomShape 374"/>
            <p:cNvSpPr/>
            <p:nvPr/>
          </p:nvSpPr>
          <p:spPr>
            <a:xfrm>
              <a:off x="-45000" y="4147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8" name="CustomShape 375"/>
            <p:cNvSpPr/>
            <p:nvPr/>
          </p:nvSpPr>
          <p:spPr>
            <a:xfrm>
              <a:off x="67320" y="4168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9" name="CustomShape 376"/>
            <p:cNvSpPr/>
            <p:nvPr/>
          </p:nvSpPr>
          <p:spPr>
            <a:xfrm>
              <a:off x="251280" y="42588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0" name="Line 377"/>
            <p:cNvSpPr/>
            <p:nvPr/>
          </p:nvSpPr>
          <p:spPr>
            <a:xfrm flipH="1">
              <a:off x="317520" y="42620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1" name="Line 378"/>
            <p:cNvSpPr/>
            <p:nvPr/>
          </p:nvSpPr>
          <p:spPr>
            <a:xfrm flipH="1">
              <a:off x="31104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2" name="Line 379"/>
            <p:cNvSpPr/>
            <p:nvPr/>
          </p:nvSpPr>
          <p:spPr>
            <a:xfrm flipH="1">
              <a:off x="29520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3" name="Line 380"/>
            <p:cNvSpPr/>
            <p:nvPr/>
          </p:nvSpPr>
          <p:spPr>
            <a:xfrm flipH="1">
              <a:off x="28872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4" name="Line 381"/>
            <p:cNvSpPr/>
            <p:nvPr/>
          </p:nvSpPr>
          <p:spPr>
            <a:xfrm flipH="1">
              <a:off x="302400" y="4260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5" name="Line 382"/>
            <p:cNvSpPr/>
            <p:nvPr/>
          </p:nvSpPr>
          <p:spPr>
            <a:xfrm flipH="1">
              <a:off x="280080" y="4262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6" name="Line 383"/>
            <p:cNvSpPr/>
            <p:nvPr/>
          </p:nvSpPr>
          <p:spPr>
            <a:xfrm flipH="1">
              <a:off x="268200" y="4257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7" name="Line 384"/>
            <p:cNvSpPr/>
            <p:nvPr/>
          </p:nvSpPr>
          <p:spPr>
            <a:xfrm flipH="1">
              <a:off x="257760" y="426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8" name="CustomShape 385"/>
            <p:cNvSpPr/>
            <p:nvPr/>
          </p:nvSpPr>
          <p:spPr>
            <a:xfrm>
              <a:off x="-42480" y="42642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9" name="CustomShape 386"/>
            <p:cNvSpPr/>
            <p:nvPr/>
          </p:nvSpPr>
          <p:spPr>
            <a:xfrm>
              <a:off x="-45000" y="43088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0" name="CustomShape 387"/>
            <p:cNvSpPr/>
            <p:nvPr/>
          </p:nvSpPr>
          <p:spPr>
            <a:xfrm>
              <a:off x="67320" y="43315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1" name="CustomShape 388"/>
            <p:cNvSpPr/>
            <p:nvPr/>
          </p:nvSpPr>
          <p:spPr>
            <a:xfrm>
              <a:off x="251280" y="44139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2" name="Line 389"/>
            <p:cNvSpPr/>
            <p:nvPr/>
          </p:nvSpPr>
          <p:spPr>
            <a:xfrm flipH="1">
              <a:off x="317520" y="44172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3" name="Line 390"/>
            <p:cNvSpPr/>
            <p:nvPr/>
          </p:nvSpPr>
          <p:spPr>
            <a:xfrm flipH="1">
              <a:off x="31104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4" name="Line 391"/>
            <p:cNvSpPr/>
            <p:nvPr/>
          </p:nvSpPr>
          <p:spPr>
            <a:xfrm flipH="1">
              <a:off x="29520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5" name="Line 392"/>
            <p:cNvSpPr/>
            <p:nvPr/>
          </p:nvSpPr>
          <p:spPr>
            <a:xfrm flipH="1">
              <a:off x="28872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6" name="Line 393"/>
            <p:cNvSpPr/>
            <p:nvPr/>
          </p:nvSpPr>
          <p:spPr>
            <a:xfrm flipH="1">
              <a:off x="302400" y="4415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7" name="Line 394"/>
            <p:cNvSpPr/>
            <p:nvPr/>
          </p:nvSpPr>
          <p:spPr>
            <a:xfrm flipH="1">
              <a:off x="280080" y="4417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8" name="Line 395"/>
            <p:cNvSpPr/>
            <p:nvPr/>
          </p:nvSpPr>
          <p:spPr>
            <a:xfrm flipH="1">
              <a:off x="268200" y="4412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9" name="Line 396"/>
            <p:cNvSpPr/>
            <p:nvPr/>
          </p:nvSpPr>
          <p:spPr>
            <a:xfrm flipH="1">
              <a:off x="257760" y="4420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0" name="CustomShape 397"/>
            <p:cNvSpPr/>
            <p:nvPr/>
          </p:nvSpPr>
          <p:spPr>
            <a:xfrm>
              <a:off x="-42480" y="44193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1" name="CustomShape 398"/>
            <p:cNvSpPr/>
            <p:nvPr/>
          </p:nvSpPr>
          <p:spPr>
            <a:xfrm>
              <a:off x="-45000" y="44640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2" name="CustomShape 399"/>
            <p:cNvSpPr/>
            <p:nvPr/>
          </p:nvSpPr>
          <p:spPr>
            <a:xfrm>
              <a:off x="67320" y="44866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3" name="CustomShape 400"/>
            <p:cNvSpPr/>
            <p:nvPr/>
          </p:nvSpPr>
          <p:spPr>
            <a:xfrm>
              <a:off x="251280" y="45777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4" name="Line 401"/>
            <p:cNvSpPr/>
            <p:nvPr/>
          </p:nvSpPr>
          <p:spPr>
            <a:xfrm flipH="1">
              <a:off x="317520" y="45806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5" name="Line 402"/>
            <p:cNvSpPr/>
            <p:nvPr/>
          </p:nvSpPr>
          <p:spPr>
            <a:xfrm flipH="1">
              <a:off x="31104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6" name="Line 403"/>
            <p:cNvSpPr/>
            <p:nvPr/>
          </p:nvSpPr>
          <p:spPr>
            <a:xfrm flipH="1">
              <a:off x="29520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7" name="Line 404"/>
            <p:cNvSpPr/>
            <p:nvPr/>
          </p:nvSpPr>
          <p:spPr>
            <a:xfrm flipH="1">
              <a:off x="28872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8" name="Line 405"/>
            <p:cNvSpPr/>
            <p:nvPr/>
          </p:nvSpPr>
          <p:spPr>
            <a:xfrm flipH="1">
              <a:off x="302400" y="4579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9" name="Line 406"/>
            <p:cNvSpPr/>
            <p:nvPr/>
          </p:nvSpPr>
          <p:spPr>
            <a:xfrm flipH="1">
              <a:off x="280080" y="45806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0" name="Line 407"/>
            <p:cNvSpPr/>
            <p:nvPr/>
          </p:nvSpPr>
          <p:spPr>
            <a:xfrm flipH="1">
              <a:off x="268200" y="4576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1" name="Line 408"/>
            <p:cNvSpPr/>
            <p:nvPr/>
          </p:nvSpPr>
          <p:spPr>
            <a:xfrm flipH="1">
              <a:off x="257760" y="45838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2" name="CustomShape 409"/>
            <p:cNvSpPr/>
            <p:nvPr/>
          </p:nvSpPr>
          <p:spPr>
            <a:xfrm>
              <a:off x="-42480" y="45831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3" name="CustomShape 410"/>
            <p:cNvSpPr/>
            <p:nvPr/>
          </p:nvSpPr>
          <p:spPr>
            <a:xfrm>
              <a:off x="-45000" y="46299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4" name="CustomShape 411"/>
            <p:cNvSpPr/>
            <p:nvPr/>
          </p:nvSpPr>
          <p:spPr>
            <a:xfrm>
              <a:off x="67320" y="46504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5" name="CustomShape 412"/>
            <p:cNvSpPr/>
            <p:nvPr/>
          </p:nvSpPr>
          <p:spPr>
            <a:xfrm>
              <a:off x="251280" y="47329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6" name="Line 413"/>
            <p:cNvSpPr/>
            <p:nvPr/>
          </p:nvSpPr>
          <p:spPr>
            <a:xfrm flipH="1">
              <a:off x="317520" y="47358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7" name="Line 414"/>
            <p:cNvSpPr/>
            <p:nvPr/>
          </p:nvSpPr>
          <p:spPr>
            <a:xfrm flipH="1">
              <a:off x="31104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8" name="Line 415"/>
            <p:cNvSpPr/>
            <p:nvPr/>
          </p:nvSpPr>
          <p:spPr>
            <a:xfrm flipH="1">
              <a:off x="29520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9" name="Line 416"/>
            <p:cNvSpPr/>
            <p:nvPr/>
          </p:nvSpPr>
          <p:spPr>
            <a:xfrm flipH="1">
              <a:off x="28872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0" name="Line 417"/>
            <p:cNvSpPr/>
            <p:nvPr/>
          </p:nvSpPr>
          <p:spPr>
            <a:xfrm flipH="1">
              <a:off x="302400" y="4734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1" name="Line 418"/>
            <p:cNvSpPr/>
            <p:nvPr/>
          </p:nvSpPr>
          <p:spPr>
            <a:xfrm flipH="1">
              <a:off x="280080" y="4735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2" name="Line 419"/>
            <p:cNvSpPr/>
            <p:nvPr/>
          </p:nvSpPr>
          <p:spPr>
            <a:xfrm flipH="1">
              <a:off x="268200" y="4731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3" name="Line 420"/>
            <p:cNvSpPr/>
            <p:nvPr/>
          </p:nvSpPr>
          <p:spPr>
            <a:xfrm flipH="1">
              <a:off x="257760" y="473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4" name="CustomShape 421"/>
            <p:cNvSpPr/>
            <p:nvPr/>
          </p:nvSpPr>
          <p:spPr>
            <a:xfrm>
              <a:off x="-42480" y="47383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5" name="CustomShape 422"/>
            <p:cNvSpPr/>
            <p:nvPr/>
          </p:nvSpPr>
          <p:spPr>
            <a:xfrm>
              <a:off x="-45000" y="478512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6" name="CustomShape 423"/>
            <p:cNvSpPr/>
            <p:nvPr/>
          </p:nvSpPr>
          <p:spPr>
            <a:xfrm>
              <a:off x="67320" y="48056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7" name="CustomShape 424"/>
            <p:cNvSpPr/>
            <p:nvPr/>
          </p:nvSpPr>
          <p:spPr>
            <a:xfrm>
              <a:off x="251280" y="489672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8" name="Line 425"/>
            <p:cNvSpPr/>
            <p:nvPr/>
          </p:nvSpPr>
          <p:spPr>
            <a:xfrm flipH="1">
              <a:off x="317520" y="489960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9" name="Line 426"/>
            <p:cNvSpPr/>
            <p:nvPr/>
          </p:nvSpPr>
          <p:spPr>
            <a:xfrm flipH="1">
              <a:off x="31104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0" name="Line 427"/>
            <p:cNvSpPr/>
            <p:nvPr/>
          </p:nvSpPr>
          <p:spPr>
            <a:xfrm flipH="1">
              <a:off x="29520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1" name="Line 428"/>
            <p:cNvSpPr/>
            <p:nvPr/>
          </p:nvSpPr>
          <p:spPr>
            <a:xfrm flipH="1">
              <a:off x="28872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2" name="Line 429"/>
            <p:cNvSpPr/>
            <p:nvPr/>
          </p:nvSpPr>
          <p:spPr>
            <a:xfrm flipH="1">
              <a:off x="302400" y="4898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3" name="Line 430"/>
            <p:cNvSpPr/>
            <p:nvPr/>
          </p:nvSpPr>
          <p:spPr>
            <a:xfrm flipH="1">
              <a:off x="280080" y="48996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4" name="Line 431"/>
            <p:cNvSpPr/>
            <p:nvPr/>
          </p:nvSpPr>
          <p:spPr>
            <a:xfrm flipH="1">
              <a:off x="268200" y="4895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5" name="Line 432"/>
            <p:cNvSpPr/>
            <p:nvPr/>
          </p:nvSpPr>
          <p:spPr>
            <a:xfrm flipH="1">
              <a:off x="257760" y="490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6" name="CustomShape 433"/>
            <p:cNvSpPr/>
            <p:nvPr/>
          </p:nvSpPr>
          <p:spPr>
            <a:xfrm>
              <a:off x="-42480" y="49021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7" name="CustomShape 434"/>
            <p:cNvSpPr/>
            <p:nvPr/>
          </p:nvSpPr>
          <p:spPr>
            <a:xfrm>
              <a:off x="-45000" y="4946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8" name="CustomShape 435"/>
            <p:cNvSpPr/>
            <p:nvPr/>
          </p:nvSpPr>
          <p:spPr>
            <a:xfrm>
              <a:off x="67320" y="496944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9" name="CustomShape 436"/>
            <p:cNvSpPr/>
            <p:nvPr/>
          </p:nvSpPr>
          <p:spPr>
            <a:xfrm>
              <a:off x="251280" y="50518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0" name="Line 437"/>
            <p:cNvSpPr/>
            <p:nvPr/>
          </p:nvSpPr>
          <p:spPr>
            <a:xfrm flipH="1">
              <a:off x="317520" y="50547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1" name="Line 438"/>
            <p:cNvSpPr/>
            <p:nvPr/>
          </p:nvSpPr>
          <p:spPr>
            <a:xfrm flipH="1">
              <a:off x="31104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2" name="Line 439"/>
            <p:cNvSpPr/>
            <p:nvPr/>
          </p:nvSpPr>
          <p:spPr>
            <a:xfrm flipH="1">
              <a:off x="29520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3" name="Line 440"/>
            <p:cNvSpPr/>
            <p:nvPr/>
          </p:nvSpPr>
          <p:spPr>
            <a:xfrm flipH="1">
              <a:off x="28872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4" name="Line 441"/>
            <p:cNvSpPr/>
            <p:nvPr/>
          </p:nvSpPr>
          <p:spPr>
            <a:xfrm flipH="1">
              <a:off x="302400" y="5053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5" name="Line 442"/>
            <p:cNvSpPr/>
            <p:nvPr/>
          </p:nvSpPr>
          <p:spPr>
            <a:xfrm flipH="1">
              <a:off x="280080" y="5054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6" name="Line 443"/>
            <p:cNvSpPr/>
            <p:nvPr/>
          </p:nvSpPr>
          <p:spPr>
            <a:xfrm flipH="1">
              <a:off x="268200" y="50504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7" name="Line 444"/>
            <p:cNvSpPr/>
            <p:nvPr/>
          </p:nvSpPr>
          <p:spPr>
            <a:xfrm flipH="1">
              <a:off x="257760" y="505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8" name="CustomShape 445"/>
            <p:cNvSpPr/>
            <p:nvPr/>
          </p:nvSpPr>
          <p:spPr>
            <a:xfrm>
              <a:off x="-42480" y="50540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9" name="CustomShape 446"/>
            <p:cNvSpPr/>
            <p:nvPr/>
          </p:nvSpPr>
          <p:spPr>
            <a:xfrm>
              <a:off x="-45000" y="5101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0" name="CustomShape 447"/>
            <p:cNvSpPr/>
            <p:nvPr/>
          </p:nvSpPr>
          <p:spPr>
            <a:xfrm>
              <a:off x="67320" y="51246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1" name="CustomShape 448"/>
            <p:cNvSpPr/>
            <p:nvPr/>
          </p:nvSpPr>
          <p:spPr>
            <a:xfrm>
              <a:off x="251280" y="52156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2" name="Line 449"/>
            <p:cNvSpPr/>
            <p:nvPr/>
          </p:nvSpPr>
          <p:spPr>
            <a:xfrm flipH="1">
              <a:off x="317520" y="521856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3" name="Line 450"/>
            <p:cNvSpPr/>
            <p:nvPr/>
          </p:nvSpPr>
          <p:spPr>
            <a:xfrm flipH="1">
              <a:off x="31104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4" name="Line 451"/>
            <p:cNvSpPr/>
            <p:nvPr/>
          </p:nvSpPr>
          <p:spPr>
            <a:xfrm flipH="1">
              <a:off x="29520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5" name="Line 452"/>
            <p:cNvSpPr/>
            <p:nvPr/>
          </p:nvSpPr>
          <p:spPr>
            <a:xfrm flipH="1">
              <a:off x="28872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6" name="Line 453"/>
            <p:cNvSpPr/>
            <p:nvPr/>
          </p:nvSpPr>
          <p:spPr>
            <a:xfrm flipH="1">
              <a:off x="302400" y="5217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7" name="Line 454"/>
            <p:cNvSpPr/>
            <p:nvPr/>
          </p:nvSpPr>
          <p:spPr>
            <a:xfrm flipH="1">
              <a:off x="280080" y="5218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8" name="Line 455"/>
            <p:cNvSpPr/>
            <p:nvPr/>
          </p:nvSpPr>
          <p:spPr>
            <a:xfrm flipH="1">
              <a:off x="268200" y="5214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9" name="Line 456"/>
            <p:cNvSpPr/>
            <p:nvPr/>
          </p:nvSpPr>
          <p:spPr>
            <a:xfrm flipH="1">
              <a:off x="257760" y="522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0" name="CustomShape 457"/>
            <p:cNvSpPr/>
            <p:nvPr/>
          </p:nvSpPr>
          <p:spPr>
            <a:xfrm>
              <a:off x="-42480" y="52210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1" name="CustomShape 458"/>
            <p:cNvSpPr/>
            <p:nvPr/>
          </p:nvSpPr>
          <p:spPr>
            <a:xfrm>
              <a:off x="-45000" y="52678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2" name="CustomShape 459"/>
            <p:cNvSpPr/>
            <p:nvPr/>
          </p:nvSpPr>
          <p:spPr>
            <a:xfrm>
              <a:off x="67320" y="52884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3" name="CustomShape 460"/>
            <p:cNvSpPr/>
            <p:nvPr/>
          </p:nvSpPr>
          <p:spPr>
            <a:xfrm>
              <a:off x="251280" y="53704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4" name="Line 461"/>
            <p:cNvSpPr/>
            <p:nvPr/>
          </p:nvSpPr>
          <p:spPr>
            <a:xfrm flipH="1">
              <a:off x="317520" y="53737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5" name="Line 462"/>
            <p:cNvSpPr/>
            <p:nvPr/>
          </p:nvSpPr>
          <p:spPr>
            <a:xfrm flipH="1">
              <a:off x="31104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6" name="Line 463"/>
            <p:cNvSpPr/>
            <p:nvPr/>
          </p:nvSpPr>
          <p:spPr>
            <a:xfrm flipH="1">
              <a:off x="29520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7" name="Line 464"/>
            <p:cNvSpPr/>
            <p:nvPr/>
          </p:nvSpPr>
          <p:spPr>
            <a:xfrm flipH="1">
              <a:off x="28872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8" name="Line 465"/>
            <p:cNvSpPr/>
            <p:nvPr/>
          </p:nvSpPr>
          <p:spPr>
            <a:xfrm flipH="1">
              <a:off x="302400" y="5372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9" name="Line 466"/>
            <p:cNvSpPr/>
            <p:nvPr/>
          </p:nvSpPr>
          <p:spPr>
            <a:xfrm flipH="1">
              <a:off x="280080" y="53737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0" name="Line 467"/>
            <p:cNvSpPr/>
            <p:nvPr/>
          </p:nvSpPr>
          <p:spPr>
            <a:xfrm flipH="1">
              <a:off x="268200" y="5369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1" name="Line 468"/>
            <p:cNvSpPr/>
            <p:nvPr/>
          </p:nvSpPr>
          <p:spPr>
            <a:xfrm flipH="1">
              <a:off x="257760" y="537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2" name="CustomShape 469"/>
            <p:cNvSpPr/>
            <p:nvPr/>
          </p:nvSpPr>
          <p:spPr>
            <a:xfrm>
              <a:off x="-42480" y="537948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3" name="CustomShape 470"/>
            <p:cNvSpPr/>
            <p:nvPr/>
          </p:nvSpPr>
          <p:spPr>
            <a:xfrm>
              <a:off x="-45000" y="54230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4" name="CustomShape 471"/>
            <p:cNvSpPr/>
            <p:nvPr/>
          </p:nvSpPr>
          <p:spPr>
            <a:xfrm>
              <a:off x="67320" y="54432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5" name="CustomShape 472"/>
            <p:cNvSpPr/>
            <p:nvPr/>
          </p:nvSpPr>
          <p:spPr>
            <a:xfrm>
              <a:off x="251280" y="553428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6" name="CustomShape 473"/>
            <p:cNvSpPr/>
            <p:nvPr/>
          </p:nvSpPr>
          <p:spPr>
            <a:xfrm>
              <a:off x="251280" y="5679360"/>
              <a:ext cx="120240" cy="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7" name="Line 474"/>
            <p:cNvSpPr/>
            <p:nvPr/>
          </p:nvSpPr>
          <p:spPr>
            <a:xfrm flipH="1">
              <a:off x="317520" y="55375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8" name="Line 475"/>
            <p:cNvSpPr/>
            <p:nvPr/>
          </p:nvSpPr>
          <p:spPr>
            <a:xfrm flipH="1">
              <a:off x="31104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9" name="Line 476"/>
            <p:cNvSpPr/>
            <p:nvPr/>
          </p:nvSpPr>
          <p:spPr>
            <a:xfrm flipH="1">
              <a:off x="29520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0" name="Line 477"/>
            <p:cNvSpPr/>
            <p:nvPr/>
          </p:nvSpPr>
          <p:spPr>
            <a:xfrm flipH="1">
              <a:off x="288720" y="554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1" name="Line 478"/>
            <p:cNvSpPr/>
            <p:nvPr/>
          </p:nvSpPr>
          <p:spPr>
            <a:xfrm flipH="1">
              <a:off x="302400" y="5536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2" name="Line 479"/>
            <p:cNvSpPr/>
            <p:nvPr/>
          </p:nvSpPr>
          <p:spPr>
            <a:xfrm flipH="1">
              <a:off x="280080" y="5537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3" name="Line 480"/>
            <p:cNvSpPr/>
            <p:nvPr/>
          </p:nvSpPr>
          <p:spPr>
            <a:xfrm flipH="1">
              <a:off x="268200" y="55328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4" name="CustomShape 481"/>
            <p:cNvSpPr/>
            <p:nvPr/>
          </p:nvSpPr>
          <p:spPr>
            <a:xfrm>
              <a:off x="-42480" y="554292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5" name="CustomShape 482"/>
            <p:cNvSpPr/>
            <p:nvPr/>
          </p:nvSpPr>
          <p:spPr>
            <a:xfrm>
              <a:off x="-45000" y="55864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6" name="CustomShape 483"/>
            <p:cNvSpPr/>
            <p:nvPr/>
          </p:nvSpPr>
          <p:spPr>
            <a:xfrm>
              <a:off x="67320" y="560700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7" name="CustomShape 484"/>
            <p:cNvSpPr/>
            <p:nvPr/>
          </p:nvSpPr>
          <p:spPr>
            <a:xfrm>
              <a:off x="251280" y="56894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8" name="Line 485"/>
            <p:cNvSpPr/>
            <p:nvPr/>
          </p:nvSpPr>
          <p:spPr>
            <a:xfrm flipH="1">
              <a:off x="317520" y="56926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9" name="Line 486"/>
            <p:cNvSpPr/>
            <p:nvPr/>
          </p:nvSpPr>
          <p:spPr>
            <a:xfrm flipH="1">
              <a:off x="31104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0" name="Line 487"/>
            <p:cNvSpPr/>
            <p:nvPr/>
          </p:nvSpPr>
          <p:spPr>
            <a:xfrm flipH="1">
              <a:off x="29520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1" name="Line 488"/>
            <p:cNvSpPr/>
            <p:nvPr/>
          </p:nvSpPr>
          <p:spPr>
            <a:xfrm flipH="1">
              <a:off x="288720" y="56955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2" name="Line 489"/>
            <p:cNvSpPr/>
            <p:nvPr/>
          </p:nvSpPr>
          <p:spPr>
            <a:xfrm flipH="1">
              <a:off x="302400" y="5691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3" name="Line 490"/>
            <p:cNvSpPr/>
            <p:nvPr/>
          </p:nvSpPr>
          <p:spPr>
            <a:xfrm flipH="1">
              <a:off x="280080" y="56926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4" name="Line 491"/>
            <p:cNvSpPr/>
            <p:nvPr/>
          </p:nvSpPr>
          <p:spPr>
            <a:xfrm flipH="1">
              <a:off x="268200" y="5688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5" name="CustomShape 492"/>
            <p:cNvSpPr/>
            <p:nvPr/>
          </p:nvSpPr>
          <p:spPr>
            <a:xfrm>
              <a:off x="-42480" y="56948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6" name="CustomShape 493"/>
            <p:cNvSpPr/>
            <p:nvPr/>
          </p:nvSpPr>
          <p:spPr>
            <a:xfrm>
              <a:off x="-45000" y="574164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7" name="CustomShape 494"/>
            <p:cNvSpPr/>
            <p:nvPr/>
          </p:nvSpPr>
          <p:spPr>
            <a:xfrm>
              <a:off x="67320" y="57621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8" name="CustomShape 495"/>
            <p:cNvSpPr/>
            <p:nvPr/>
          </p:nvSpPr>
          <p:spPr>
            <a:xfrm>
              <a:off x="251280" y="585324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9" name="Line 496"/>
            <p:cNvSpPr/>
            <p:nvPr/>
          </p:nvSpPr>
          <p:spPr>
            <a:xfrm flipH="1">
              <a:off x="317520" y="585612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0" name="Line 497"/>
            <p:cNvSpPr/>
            <p:nvPr/>
          </p:nvSpPr>
          <p:spPr>
            <a:xfrm flipH="1">
              <a:off x="31104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1" name="Line 498"/>
            <p:cNvSpPr/>
            <p:nvPr/>
          </p:nvSpPr>
          <p:spPr>
            <a:xfrm flipH="1">
              <a:off x="29520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2" name="Line 499"/>
            <p:cNvSpPr/>
            <p:nvPr/>
          </p:nvSpPr>
          <p:spPr>
            <a:xfrm flipH="1">
              <a:off x="288720" y="58593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3" name="Line 500"/>
            <p:cNvSpPr/>
            <p:nvPr/>
          </p:nvSpPr>
          <p:spPr>
            <a:xfrm flipH="1">
              <a:off x="302400" y="58550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4" name="Line 501"/>
            <p:cNvSpPr/>
            <p:nvPr/>
          </p:nvSpPr>
          <p:spPr>
            <a:xfrm flipH="1">
              <a:off x="280080" y="58561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5" name="Line 502"/>
            <p:cNvSpPr/>
            <p:nvPr/>
          </p:nvSpPr>
          <p:spPr>
            <a:xfrm flipH="1">
              <a:off x="268200" y="58518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6" name="CustomShape 503"/>
            <p:cNvSpPr/>
            <p:nvPr/>
          </p:nvSpPr>
          <p:spPr>
            <a:xfrm>
              <a:off x="-42480" y="585864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7" name="CustomShape 504"/>
            <p:cNvSpPr/>
            <p:nvPr/>
          </p:nvSpPr>
          <p:spPr>
            <a:xfrm>
              <a:off x="-45000" y="59032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8" name="CustomShape 505"/>
            <p:cNvSpPr/>
            <p:nvPr/>
          </p:nvSpPr>
          <p:spPr>
            <a:xfrm>
              <a:off x="67320" y="592596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9" name="CustomShape 506"/>
            <p:cNvSpPr/>
            <p:nvPr/>
          </p:nvSpPr>
          <p:spPr>
            <a:xfrm>
              <a:off x="251280" y="60084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0" name="Line 507"/>
            <p:cNvSpPr/>
            <p:nvPr/>
          </p:nvSpPr>
          <p:spPr>
            <a:xfrm flipH="1">
              <a:off x="317520" y="60112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1" name="Line 508"/>
            <p:cNvSpPr/>
            <p:nvPr/>
          </p:nvSpPr>
          <p:spPr>
            <a:xfrm flipH="1">
              <a:off x="31104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2" name="Line 509"/>
            <p:cNvSpPr/>
            <p:nvPr/>
          </p:nvSpPr>
          <p:spPr>
            <a:xfrm flipH="1">
              <a:off x="29520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3" name="Line 510"/>
            <p:cNvSpPr/>
            <p:nvPr/>
          </p:nvSpPr>
          <p:spPr>
            <a:xfrm flipH="1">
              <a:off x="28872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4" name="Line 511"/>
            <p:cNvSpPr/>
            <p:nvPr/>
          </p:nvSpPr>
          <p:spPr>
            <a:xfrm flipH="1">
              <a:off x="302400" y="60102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5" name="Line 512"/>
            <p:cNvSpPr/>
            <p:nvPr/>
          </p:nvSpPr>
          <p:spPr>
            <a:xfrm flipH="1">
              <a:off x="280080" y="60112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6" name="Line 513"/>
            <p:cNvSpPr/>
            <p:nvPr/>
          </p:nvSpPr>
          <p:spPr>
            <a:xfrm flipH="1">
              <a:off x="268200" y="60069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7" name="Line 514"/>
            <p:cNvSpPr/>
            <p:nvPr/>
          </p:nvSpPr>
          <p:spPr>
            <a:xfrm flipH="1">
              <a:off x="257760" y="60145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8" name="CustomShape 515"/>
            <p:cNvSpPr/>
            <p:nvPr/>
          </p:nvSpPr>
          <p:spPr>
            <a:xfrm>
              <a:off x="-42480" y="601380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9" name="CustomShape 516"/>
            <p:cNvSpPr/>
            <p:nvPr/>
          </p:nvSpPr>
          <p:spPr>
            <a:xfrm>
              <a:off x="-45000" y="605808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0" name="CustomShape 517"/>
            <p:cNvSpPr/>
            <p:nvPr/>
          </p:nvSpPr>
          <p:spPr>
            <a:xfrm>
              <a:off x="69840" y="60757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1" name="Line 518"/>
            <p:cNvSpPr/>
            <p:nvPr/>
          </p:nvSpPr>
          <p:spPr>
            <a:xfrm flipH="1">
              <a:off x="317520" y="617508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2" name="CustomShape 519"/>
            <p:cNvSpPr/>
            <p:nvPr/>
          </p:nvSpPr>
          <p:spPr>
            <a:xfrm>
              <a:off x="251280" y="617220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3" name="Line 520"/>
            <p:cNvSpPr/>
            <p:nvPr/>
          </p:nvSpPr>
          <p:spPr>
            <a:xfrm flipH="1">
              <a:off x="31104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4" name="Line 521"/>
            <p:cNvSpPr/>
            <p:nvPr/>
          </p:nvSpPr>
          <p:spPr>
            <a:xfrm flipH="1">
              <a:off x="29520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5" name="Line 522"/>
            <p:cNvSpPr/>
            <p:nvPr/>
          </p:nvSpPr>
          <p:spPr>
            <a:xfrm flipH="1">
              <a:off x="28872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6" name="Line 523"/>
            <p:cNvSpPr/>
            <p:nvPr/>
          </p:nvSpPr>
          <p:spPr>
            <a:xfrm flipH="1">
              <a:off x="302400" y="617400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7" name="Line 524"/>
            <p:cNvSpPr/>
            <p:nvPr/>
          </p:nvSpPr>
          <p:spPr>
            <a:xfrm flipH="1">
              <a:off x="280080" y="61750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8" name="Line 525"/>
            <p:cNvSpPr/>
            <p:nvPr/>
          </p:nvSpPr>
          <p:spPr>
            <a:xfrm flipH="1">
              <a:off x="268200" y="61707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9" name="Line 526"/>
            <p:cNvSpPr/>
            <p:nvPr/>
          </p:nvSpPr>
          <p:spPr>
            <a:xfrm flipH="1">
              <a:off x="257760" y="61783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0" name="CustomShape 527"/>
            <p:cNvSpPr/>
            <p:nvPr/>
          </p:nvSpPr>
          <p:spPr>
            <a:xfrm>
              <a:off x="-42480" y="6179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1" name="CustomShape 528"/>
            <p:cNvSpPr/>
            <p:nvPr/>
          </p:nvSpPr>
          <p:spPr>
            <a:xfrm>
              <a:off x="-45000" y="622440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2" name="CustomShape 529"/>
            <p:cNvSpPr/>
            <p:nvPr/>
          </p:nvSpPr>
          <p:spPr>
            <a:xfrm>
              <a:off x="67320" y="624492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3" name="CustomShape 530"/>
            <p:cNvSpPr/>
            <p:nvPr/>
          </p:nvSpPr>
          <p:spPr>
            <a:xfrm>
              <a:off x="251280" y="6327360"/>
              <a:ext cx="120240" cy="98280"/>
            </a:xfrm>
            <a:prstGeom prst="rect">
              <a:avLst/>
            </a:prstGeom>
            <a:gradFill rotWithShape="0">
              <a:gsLst>
                <a:gs pos="0">
                  <a:srgbClr val="0C183B">
                    <a:alpha val="22352"/>
                  </a:srgbClr>
                </a:gs>
                <a:gs pos="100000">
                  <a:srgbClr val="FFFFFF"/>
                </a:gs>
              </a:gsLst>
              <a:lin ang="0"/>
            </a:gra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4" name="Line 531"/>
            <p:cNvSpPr/>
            <p:nvPr/>
          </p:nvSpPr>
          <p:spPr>
            <a:xfrm flipH="1">
              <a:off x="317520" y="6330240"/>
              <a:ext cx="36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5" name="Line 532"/>
            <p:cNvSpPr/>
            <p:nvPr/>
          </p:nvSpPr>
          <p:spPr>
            <a:xfrm flipH="1">
              <a:off x="31104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6" name="Line 533"/>
            <p:cNvSpPr/>
            <p:nvPr/>
          </p:nvSpPr>
          <p:spPr>
            <a:xfrm flipH="1">
              <a:off x="29520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7" name="Line 534"/>
            <p:cNvSpPr/>
            <p:nvPr/>
          </p:nvSpPr>
          <p:spPr>
            <a:xfrm flipH="1">
              <a:off x="28872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8" name="Line 535"/>
            <p:cNvSpPr/>
            <p:nvPr/>
          </p:nvSpPr>
          <p:spPr>
            <a:xfrm flipH="1">
              <a:off x="302400" y="632916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9" name="Line 536"/>
            <p:cNvSpPr/>
            <p:nvPr/>
          </p:nvSpPr>
          <p:spPr>
            <a:xfrm flipH="1">
              <a:off x="280080" y="633024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0" name="Line 537"/>
            <p:cNvSpPr/>
            <p:nvPr/>
          </p:nvSpPr>
          <p:spPr>
            <a:xfrm flipH="1">
              <a:off x="268200" y="632592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1" name="Line 538"/>
            <p:cNvSpPr/>
            <p:nvPr/>
          </p:nvSpPr>
          <p:spPr>
            <a:xfrm flipH="1">
              <a:off x="257760" y="6333480"/>
              <a:ext cx="720" cy="91440"/>
            </a:xfrm>
            <a:prstGeom prst="line">
              <a:avLst/>
            </a:prstGeom>
            <a:ln w="3240">
              <a:solidFill>
                <a:srgbClr val="0C183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2" name="CustomShape 539"/>
            <p:cNvSpPr/>
            <p:nvPr/>
          </p:nvSpPr>
          <p:spPr>
            <a:xfrm>
              <a:off x="-42480" y="6332760"/>
              <a:ext cx="390600" cy="45000"/>
            </a:xfrm>
            <a:prstGeom prst="arc">
              <a:avLst>
                <a:gd name="adj1" fmla="val 4081664"/>
                <a:gd name="adj2" fmla="val 4768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3" name="CustomShape 540"/>
            <p:cNvSpPr/>
            <p:nvPr/>
          </p:nvSpPr>
          <p:spPr>
            <a:xfrm>
              <a:off x="-45000" y="6379560"/>
              <a:ext cx="390600" cy="45000"/>
            </a:xfrm>
            <a:prstGeom prst="arc">
              <a:avLst>
                <a:gd name="adj1" fmla="val 8622504"/>
                <a:gd name="adj2" fmla="val 155274"/>
              </a:avLst>
            </a:prstGeom>
            <a:noFill/>
            <a:ln w="19080">
              <a:solidFill>
                <a:srgbClr val="D9D9D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4" name="CustomShape 541"/>
            <p:cNvSpPr/>
            <p:nvPr/>
          </p:nvSpPr>
          <p:spPr>
            <a:xfrm>
              <a:off x="67320" y="6400080"/>
              <a:ext cx="113760" cy="45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05" name="CustomShape 542"/>
          <p:cNvSpPr/>
          <p:nvPr/>
        </p:nvSpPr>
        <p:spPr>
          <a:xfrm>
            <a:off x="480600" y="1977480"/>
            <a:ext cx="167580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МІСЦЕ СКОЄННЯ ЗЛОЧИНУ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4906" name="CustomShape 543"/>
          <p:cNvSpPr/>
          <p:nvPr/>
        </p:nvSpPr>
        <p:spPr>
          <a:xfrm>
            <a:off x="448920" y="2373840"/>
            <a:ext cx="25272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595959"/>
                </a:solidFill>
                <a:latin typeface="Calibri"/>
                <a:ea typeface="DejaVu Sans"/>
              </a:rPr>
              <a:t>Район вокзалу.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200" b="0" strike="noStrike" spc="-1" dirty="0">
                <a:solidFill>
                  <a:srgbClr val="595959"/>
                </a:solidFill>
                <a:latin typeface="Calibri"/>
                <a:ea typeface="DejaVu Sans"/>
              </a:rPr>
              <a:t>Площа 40-ї армії</a:t>
            </a: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 dirty="0">
              <a:latin typeface="Arial"/>
            </a:endParaRPr>
          </a:p>
        </p:txBody>
      </p:sp>
      <p:sp>
        <p:nvSpPr>
          <p:cNvPr id="4907" name="CustomShape 544"/>
          <p:cNvSpPr/>
          <p:nvPr/>
        </p:nvSpPr>
        <p:spPr>
          <a:xfrm>
            <a:off x="8024040" y="1564920"/>
            <a:ext cx="3596040" cy="1765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287"/>
              </a:spcBef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Установити камери відеоспостереження в місцях, де найчастіше скоюють злочини.</a:t>
            </a:r>
            <a:endParaRPr lang="uk-UA" sz="14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1287"/>
              </a:spcBef>
              <a:buClr>
                <a:srgbClr val="FFFFFF"/>
              </a:buClr>
            </a:pPr>
            <a:r>
              <a:rPr lang="uk-UA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 Проводити роз’яснювальну роботу серед громадян, здійснювати виступи у ЗМІ за темами: «Як не стати об’єктом злочинного посягання», «Первинні дії потерпілого в разі скоєння стосовно нього злочину» тощо.</a:t>
            </a:r>
            <a:endParaRPr lang="uk-UA" sz="1400" b="0" strike="noStrike" spc="-1" dirty="0">
              <a:latin typeface="Arial"/>
            </a:endParaRPr>
          </a:p>
        </p:txBody>
      </p:sp>
      <p:sp>
        <p:nvSpPr>
          <p:cNvPr id="4908" name="CustomShape 545"/>
          <p:cNvSpPr/>
          <p:nvPr/>
        </p:nvSpPr>
        <p:spPr>
          <a:xfrm>
            <a:off x="8034840" y="937080"/>
            <a:ext cx="33192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Що треба зробити?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4909" name="CustomShape 546"/>
          <p:cNvSpPr/>
          <p:nvPr/>
        </p:nvSpPr>
        <p:spPr>
          <a:xfrm>
            <a:off x="2911320" y="1977480"/>
            <a:ext cx="202572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strike="noStrike" spc="-1">
                <a:solidFill>
                  <a:srgbClr val="0C183B"/>
                </a:solidFill>
                <a:latin typeface="Calibri"/>
                <a:ea typeface="DejaVu Sans"/>
              </a:rPr>
              <a:t>ПРИКЛАДИ ЗЛОЧИНІВ Й РОБОТИ ПОЛІЦІЇ ПО НИХ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4910" name="CustomShape 547"/>
          <p:cNvSpPr/>
          <p:nvPr/>
        </p:nvSpPr>
        <p:spPr>
          <a:xfrm>
            <a:off x="2088000" y="2285992"/>
            <a:ext cx="542736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1200" spc="-1" dirty="0">
                <a:solidFill>
                  <a:srgbClr val="000000"/>
                </a:solidFill>
              </a:rPr>
              <a:t>У кінці лютого 2022 року мешканець м. Тростянець, виявивши пошкоджене в результаті бойових дій, приміщення одного із мережевих магазинів електроінструментів, проник до торговельного залу. Звідки вчинив крадіжку компресора, відбійного молотка, </a:t>
            </a:r>
            <a:r>
              <a:rPr lang="uk-UA" sz="1200" spc="-1" dirty="0" err="1">
                <a:solidFill>
                  <a:srgbClr val="000000"/>
                </a:solidFill>
              </a:rPr>
              <a:t>фрейзера</a:t>
            </a:r>
            <a:r>
              <a:rPr lang="uk-UA" sz="1200" spc="-1" dirty="0">
                <a:solidFill>
                  <a:srgbClr val="000000"/>
                </a:solidFill>
              </a:rPr>
              <a:t>, монтажної торцевої пилки, складної драбини, набору </a:t>
            </a:r>
            <a:r>
              <a:rPr lang="uk-UA" sz="1200" spc="-1" dirty="0" err="1">
                <a:solidFill>
                  <a:srgbClr val="000000"/>
                </a:solidFill>
              </a:rPr>
              <a:t>пневмоінструментів</a:t>
            </a:r>
            <a:r>
              <a:rPr lang="uk-UA" sz="1200" spc="-1" dirty="0">
                <a:solidFill>
                  <a:srgbClr val="000000"/>
                </a:solidFill>
              </a:rPr>
              <a:t> та джерела безперебійного живлення. Ще один епізод його злочинної діяльності правоохоронці задокументували в кінці березня. Встановлено, що зловмисник виявив неподалік залізничного вокзалу автомобіль </a:t>
            </a:r>
            <a:br>
              <a:rPr lang="uk-UA" sz="1200" spc="-1" dirty="0">
                <a:solidFill>
                  <a:srgbClr val="000000"/>
                </a:solidFill>
              </a:rPr>
            </a:br>
            <a:r>
              <a:rPr lang="uk-UA" sz="1200" spc="-1" dirty="0">
                <a:solidFill>
                  <a:srgbClr val="000000"/>
                </a:solidFill>
              </a:rPr>
              <a:t>ВАЗ 2101 з пошкодженими вікнами та замком запалення. Не довго думаючи, зловмисник вирішив прибрати його до рук. Так, через відчинені двері він сів до салону автомобіля, шляхом замикання дротів системи запалення, привів у дію двигун та поїхав на вказаному авто додому. Слідчими відділення поліції №1 (м. Тростянець) під процесуальним керівництвом прокуратури зловмиснику повідомлено про підозру у вчиненні кримінальних правопорушень, передбачених ч. 1 ст. 286 (незаконне заволодіння транспортним засобом) та ч. 3 ст. 185 (крадіжка чужого майна, поєднана з проникненням в інше приміщення) Кримінального кодексу України.</a:t>
            </a:r>
            <a:endParaRPr lang="uk-UA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20711</TotalTime>
  <Words>2271</Words>
  <Application>Microsoft Office PowerPoint</Application>
  <PresentationFormat>Широкоэкранный</PresentationFormat>
  <Paragraphs>417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Arial</vt:lpstr>
      <vt:lpstr>Arial Black</vt:lpstr>
      <vt:lpstr>Avenir Next Cyr</vt:lpstr>
      <vt:lpstr>Calibri</vt:lpstr>
      <vt:lpstr>Calibri Light</vt:lpstr>
      <vt:lpstr>DejaVu Sans</vt:lpstr>
      <vt:lpstr>Open Sans Extrabold</vt:lpstr>
      <vt:lpstr>Proxima Nova Bl</vt:lpstr>
      <vt:lpstr>Proxima Nova Rg</vt:lpstr>
      <vt:lpstr>StarSymbol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au.doazor@gmail.com</dc:creator>
  <dc:description/>
  <cp:lastModifiedBy>Учетная запись Майкрософт</cp:lastModifiedBy>
  <cp:revision>777</cp:revision>
  <cp:lastPrinted>2021-02-15T15:55:11Z</cp:lastPrinted>
  <dcterms:created xsi:type="dcterms:W3CDTF">2018-11-23T15:53:57Z</dcterms:created>
  <dcterms:modified xsi:type="dcterms:W3CDTF">2023-02-09T13:17:42Z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