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4"/>
  </p:notesMasterIdLst>
  <p:sldIdLst>
    <p:sldId id="452" r:id="rId2"/>
    <p:sldId id="449" r:id="rId3"/>
    <p:sldId id="265" r:id="rId4"/>
    <p:sldId id="454" r:id="rId5"/>
    <p:sldId id="312" r:id="rId6"/>
    <p:sldId id="371" r:id="rId7"/>
    <p:sldId id="450" r:id="rId8"/>
    <p:sldId id="296" r:id="rId9"/>
    <p:sldId id="456" r:id="rId10"/>
    <p:sldId id="351" r:id="rId11"/>
    <p:sldId id="455" r:id="rId12"/>
    <p:sldId id="479" r:id="rId13"/>
    <p:sldId id="294" r:id="rId14"/>
    <p:sldId id="461" r:id="rId15"/>
    <p:sldId id="470" r:id="rId16"/>
    <p:sldId id="471" r:id="rId17"/>
    <p:sldId id="463" r:id="rId18"/>
    <p:sldId id="434" r:id="rId19"/>
    <p:sldId id="460" r:id="rId20"/>
    <p:sldId id="295" r:id="rId21"/>
    <p:sldId id="407" r:id="rId22"/>
    <p:sldId id="462" r:id="rId23"/>
    <p:sldId id="304" r:id="rId24"/>
    <p:sldId id="473" r:id="rId25"/>
    <p:sldId id="464" r:id="rId26"/>
    <p:sldId id="458" r:id="rId27"/>
    <p:sldId id="472" r:id="rId28"/>
    <p:sldId id="474" r:id="rId29"/>
    <p:sldId id="468" r:id="rId30"/>
    <p:sldId id="433" r:id="rId31"/>
    <p:sldId id="459" r:id="rId32"/>
    <p:sldId id="400" r:id="rId33"/>
    <p:sldId id="475" r:id="rId34"/>
    <p:sldId id="465" r:id="rId35"/>
    <p:sldId id="476" r:id="rId36"/>
    <p:sldId id="466" r:id="rId37"/>
    <p:sldId id="467" r:id="rId38"/>
    <p:sldId id="307" r:id="rId39"/>
    <p:sldId id="477" r:id="rId40"/>
    <p:sldId id="478" r:id="rId41"/>
    <p:sldId id="438" r:id="rId42"/>
    <p:sldId id="447" r:id="rId43"/>
  </p:sldIdLst>
  <p:sldSz cx="9144000" cy="6858000" type="screen4x3"/>
  <p:notesSz cx="6761163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34" autoAdjust="0"/>
    <p:restoredTop sz="89527" autoAdjust="0"/>
  </p:normalViewPr>
  <p:slideViewPr>
    <p:cSldViewPr>
      <p:cViewPr varScale="1">
        <p:scale>
          <a:sx n="65" d="100"/>
          <a:sy n="65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diagrams/_rels/data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7.png"/><Relationship Id="rId1" Type="http://schemas.openxmlformats.org/officeDocument/2006/relationships/image" Target="../media/image106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diagrams/_rels/drawing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7.png"/><Relationship Id="rId1" Type="http://schemas.openxmlformats.org/officeDocument/2006/relationships/image" Target="../media/image106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98725-AF23-4D9D-AAC5-BF8114324BF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25ABC04-3A6B-47B3-A990-5DCCAA5C846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b="1" i="1" dirty="0" smtClean="0">
              <a:solidFill>
                <a:srgbClr val="002060"/>
              </a:solidFill>
            </a:rPr>
            <a:t>забезпечення умов для рівного доступу до якісної освіти</a:t>
          </a:r>
          <a:endParaRPr lang="uk-UA" sz="3200" dirty="0"/>
        </a:p>
      </dgm:t>
    </dgm:pt>
    <dgm:pt modelId="{880BE6DD-8EC2-4E24-B354-7EA1B0B29FF7}" type="parTrans" cxnId="{06C6D282-3035-451B-ABA0-38778673E526}">
      <dgm:prSet/>
      <dgm:spPr/>
      <dgm:t>
        <a:bodyPr/>
        <a:lstStyle/>
        <a:p>
          <a:endParaRPr lang="uk-UA" sz="3200"/>
        </a:p>
      </dgm:t>
    </dgm:pt>
    <dgm:pt modelId="{2BCD1271-5E07-4376-843D-740DD8305C62}" type="sibTrans" cxnId="{06C6D282-3035-451B-ABA0-38778673E526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uk-UA" sz="3200"/>
        </a:p>
      </dgm:t>
    </dgm:pt>
    <dgm:pt modelId="{A8473CA7-40C1-4F15-8FF0-D450A3DECE0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b="1" i="1" dirty="0" smtClean="0">
              <a:solidFill>
                <a:srgbClr val="002060"/>
              </a:solidFill>
            </a:rPr>
            <a:t>підвищення якості освіти</a:t>
          </a:r>
          <a:endParaRPr lang="uk-UA" sz="3200" dirty="0"/>
        </a:p>
      </dgm:t>
    </dgm:pt>
    <dgm:pt modelId="{F77DFA3B-06F5-4BCD-AEA8-806D5DED3382}" type="parTrans" cxnId="{84CFF16C-F2E1-45A9-A506-343F1B1877FC}">
      <dgm:prSet/>
      <dgm:spPr/>
      <dgm:t>
        <a:bodyPr/>
        <a:lstStyle/>
        <a:p>
          <a:endParaRPr lang="uk-UA" sz="3200"/>
        </a:p>
      </dgm:t>
    </dgm:pt>
    <dgm:pt modelId="{A6369D4E-C92C-49BA-B129-CFECE46C91EE}" type="sibTrans" cxnId="{84CFF16C-F2E1-45A9-A506-343F1B1877FC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uk-UA" sz="3200"/>
        </a:p>
      </dgm:t>
    </dgm:pt>
    <dgm:pt modelId="{A041F0FE-10D8-4CA4-9AB4-87EA2F5B3180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uk-UA" sz="3200" b="1" i="1" dirty="0" smtClean="0">
              <a:solidFill>
                <a:srgbClr val="002060"/>
              </a:solidFill>
            </a:rPr>
            <a:t>ефективне використання наявних ресурсів освітньої мережі та їх модернізація</a:t>
          </a:r>
          <a:endParaRPr lang="uk-UA" sz="3200" dirty="0"/>
        </a:p>
      </dgm:t>
    </dgm:pt>
    <dgm:pt modelId="{4305017E-5CA8-4995-8EAA-0C8A553D97BB}" type="parTrans" cxnId="{AB98DB38-20D7-4F5F-9C6B-D2CF2FE2D6DC}">
      <dgm:prSet/>
      <dgm:spPr/>
      <dgm:t>
        <a:bodyPr/>
        <a:lstStyle/>
        <a:p>
          <a:endParaRPr lang="uk-UA" sz="3200"/>
        </a:p>
      </dgm:t>
    </dgm:pt>
    <dgm:pt modelId="{47F44DFF-0304-4E4D-AAE5-89977ACD5488}" type="sibTrans" cxnId="{AB98DB38-20D7-4F5F-9C6B-D2CF2FE2D6DC}">
      <dgm:prSet/>
      <dgm:spPr/>
      <dgm:t>
        <a:bodyPr/>
        <a:lstStyle/>
        <a:p>
          <a:endParaRPr lang="uk-UA" sz="3200"/>
        </a:p>
      </dgm:t>
    </dgm:pt>
    <dgm:pt modelId="{2B06C5A6-CD62-42F0-AE6D-A6E526172B65}" type="pres">
      <dgm:prSet presAssocID="{8A598725-AF23-4D9D-AAC5-BF8114324BF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AFC6BDB-22E5-4A46-AF32-41561AD68AEA}" type="pres">
      <dgm:prSet presAssocID="{8A598725-AF23-4D9D-AAC5-BF8114324BF7}" presName="dummyMaxCanvas" presStyleCnt="0">
        <dgm:presLayoutVars/>
      </dgm:prSet>
      <dgm:spPr/>
    </dgm:pt>
    <dgm:pt modelId="{C010695A-74FA-4765-B96B-B618E5129C53}" type="pres">
      <dgm:prSet presAssocID="{8A598725-AF23-4D9D-AAC5-BF8114324BF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875101-3347-4D9C-9DFF-865F3C0AD9E7}" type="pres">
      <dgm:prSet presAssocID="{8A598725-AF23-4D9D-AAC5-BF8114324BF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188194-34DA-4CB2-B40B-01445CAB5D11}" type="pres">
      <dgm:prSet presAssocID="{8A598725-AF23-4D9D-AAC5-BF8114324BF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A14D6B-D42F-456F-A207-2C0B661D2119}" type="pres">
      <dgm:prSet presAssocID="{8A598725-AF23-4D9D-AAC5-BF8114324BF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26D62C-F5B5-47E7-A642-3FB9A5FA6558}" type="pres">
      <dgm:prSet presAssocID="{8A598725-AF23-4D9D-AAC5-BF8114324BF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9568F9-19C7-4116-BD4A-2DCE6B61BB7E}" type="pres">
      <dgm:prSet presAssocID="{8A598725-AF23-4D9D-AAC5-BF8114324BF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F5126E-B078-456C-9976-117A8965188F}" type="pres">
      <dgm:prSet presAssocID="{8A598725-AF23-4D9D-AAC5-BF8114324BF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15F2E0-8CCE-4FEF-8F30-D380508AFEA1}" type="pres">
      <dgm:prSet presAssocID="{8A598725-AF23-4D9D-AAC5-BF8114324BF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CFF16C-F2E1-45A9-A506-343F1B1877FC}" srcId="{8A598725-AF23-4D9D-AAC5-BF8114324BF7}" destId="{A8473CA7-40C1-4F15-8FF0-D450A3DECE0B}" srcOrd="1" destOrd="0" parTransId="{F77DFA3B-06F5-4BCD-AEA8-806D5DED3382}" sibTransId="{A6369D4E-C92C-49BA-B129-CFECE46C91EE}"/>
    <dgm:cxn modelId="{7EC8FB70-25E1-4B93-BBB6-ADE42CB9056F}" type="presOf" srcId="{A6369D4E-C92C-49BA-B129-CFECE46C91EE}" destId="{7A26D62C-F5B5-47E7-A642-3FB9A5FA6558}" srcOrd="0" destOrd="0" presId="urn:microsoft.com/office/officeart/2005/8/layout/vProcess5"/>
    <dgm:cxn modelId="{CE4216BC-C1B9-4383-B29A-81AC64A1EE28}" type="presOf" srcId="{A041F0FE-10D8-4CA4-9AB4-87EA2F5B3180}" destId="{5215F2E0-8CCE-4FEF-8F30-D380508AFEA1}" srcOrd="1" destOrd="0" presId="urn:microsoft.com/office/officeart/2005/8/layout/vProcess5"/>
    <dgm:cxn modelId="{1D455F19-58CA-41D6-BA84-EDF36B2E5F17}" type="presOf" srcId="{A8473CA7-40C1-4F15-8FF0-D450A3DECE0B}" destId="{86F5126E-B078-456C-9976-117A8965188F}" srcOrd="1" destOrd="0" presId="urn:microsoft.com/office/officeart/2005/8/layout/vProcess5"/>
    <dgm:cxn modelId="{9C8D907C-84B7-4EAB-9100-4C8743B27294}" type="presOf" srcId="{A8473CA7-40C1-4F15-8FF0-D450A3DECE0B}" destId="{D2875101-3347-4D9C-9DFF-865F3C0AD9E7}" srcOrd="0" destOrd="0" presId="urn:microsoft.com/office/officeart/2005/8/layout/vProcess5"/>
    <dgm:cxn modelId="{6CB13E4F-FF49-4453-901F-FB25AC232AAD}" type="presOf" srcId="{A25ABC04-3A6B-47B3-A990-5DCCAA5C8465}" destId="{C010695A-74FA-4765-B96B-B618E5129C53}" srcOrd="0" destOrd="0" presId="urn:microsoft.com/office/officeart/2005/8/layout/vProcess5"/>
    <dgm:cxn modelId="{069E56CC-8AF1-4DCD-A0C0-B8467245FBB5}" type="presOf" srcId="{A25ABC04-3A6B-47B3-A990-5DCCAA5C8465}" destId="{7D9568F9-19C7-4116-BD4A-2DCE6B61BB7E}" srcOrd="1" destOrd="0" presId="urn:microsoft.com/office/officeart/2005/8/layout/vProcess5"/>
    <dgm:cxn modelId="{5DD631D8-AA4D-4F82-8877-5FFCE12584A7}" type="presOf" srcId="{A041F0FE-10D8-4CA4-9AB4-87EA2F5B3180}" destId="{A6188194-34DA-4CB2-B40B-01445CAB5D11}" srcOrd="0" destOrd="0" presId="urn:microsoft.com/office/officeart/2005/8/layout/vProcess5"/>
    <dgm:cxn modelId="{AB98DB38-20D7-4F5F-9C6B-D2CF2FE2D6DC}" srcId="{8A598725-AF23-4D9D-AAC5-BF8114324BF7}" destId="{A041F0FE-10D8-4CA4-9AB4-87EA2F5B3180}" srcOrd="2" destOrd="0" parTransId="{4305017E-5CA8-4995-8EAA-0C8A553D97BB}" sibTransId="{47F44DFF-0304-4E4D-AAE5-89977ACD5488}"/>
    <dgm:cxn modelId="{D9A216CE-F85B-49D1-8F9B-E4FC41D7CB1D}" type="presOf" srcId="{8A598725-AF23-4D9D-AAC5-BF8114324BF7}" destId="{2B06C5A6-CD62-42F0-AE6D-A6E526172B65}" srcOrd="0" destOrd="0" presId="urn:microsoft.com/office/officeart/2005/8/layout/vProcess5"/>
    <dgm:cxn modelId="{06C6D282-3035-451B-ABA0-38778673E526}" srcId="{8A598725-AF23-4D9D-AAC5-BF8114324BF7}" destId="{A25ABC04-3A6B-47B3-A990-5DCCAA5C8465}" srcOrd="0" destOrd="0" parTransId="{880BE6DD-8EC2-4E24-B354-7EA1B0B29FF7}" sibTransId="{2BCD1271-5E07-4376-843D-740DD8305C62}"/>
    <dgm:cxn modelId="{8325A02E-BDDF-47EB-A538-61A1A1691A95}" type="presOf" srcId="{2BCD1271-5E07-4376-843D-740DD8305C62}" destId="{A3A14D6B-D42F-456F-A207-2C0B661D2119}" srcOrd="0" destOrd="0" presId="urn:microsoft.com/office/officeart/2005/8/layout/vProcess5"/>
    <dgm:cxn modelId="{AAF0BAD4-4F5E-4B0E-ABD4-E8B0E7332694}" type="presParOf" srcId="{2B06C5A6-CD62-42F0-AE6D-A6E526172B65}" destId="{AAFC6BDB-22E5-4A46-AF32-41561AD68AEA}" srcOrd="0" destOrd="0" presId="urn:microsoft.com/office/officeart/2005/8/layout/vProcess5"/>
    <dgm:cxn modelId="{1537FF03-0C33-4066-958F-5BC892170F10}" type="presParOf" srcId="{2B06C5A6-CD62-42F0-AE6D-A6E526172B65}" destId="{C010695A-74FA-4765-B96B-B618E5129C53}" srcOrd="1" destOrd="0" presId="urn:microsoft.com/office/officeart/2005/8/layout/vProcess5"/>
    <dgm:cxn modelId="{C2895DE8-5744-45F7-AD87-289BEB54A14F}" type="presParOf" srcId="{2B06C5A6-CD62-42F0-AE6D-A6E526172B65}" destId="{D2875101-3347-4D9C-9DFF-865F3C0AD9E7}" srcOrd="2" destOrd="0" presId="urn:microsoft.com/office/officeart/2005/8/layout/vProcess5"/>
    <dgm:cxn modelId="{EC4A054B-3C51-43AF-81C2-719E8F5EABF3}" type="presParOf" srcId="{2B06C5A6-CD62-42F0-AE6D-A6E526172B65}" destId="{A6188194-34DA-4CB2-B40B-01445CAB5D11}" srcOrd="3" destOrd="0" presId="urn:microsoft.com/office/officeart/2005/8/layout/vProcess5"/>
    <dgm:cxn modelId="{C3DD9246-3173-4E73-B634-FF64F74DBB18}" type="presParOf" srcId="{2B06C5A6-CD62-42F0-AE6D-A6E526172B65}" destId="{A3A14D6B-D42F-456F-A207-2C0B661D2119}" srcOrd="4" destOrd="0" presId="urn:microsoft.com/office/officeart/2005/8/layout/vProcess5"/>
    <dgm:cxn modelId="{EA5C6FB9-E8EC-487E-956B-B6BCA8CB2058}" type="presParOf" srcId="{2B06C5A6-CD62-42F0-AE6D-A6E526172B65}" destId="{7A26D62C-F5B5-47E7-A642-3FB9A5FA6558}" srcOrd="5" destOrd="0" presId="urn:microsoft.com/office/officeart/2005/8/layout/vProcess5"/>
    <dgm:cxn modelId="{EB850423-DEF9-4898-9BFA-6AFF31574AA4}" type="presParOf" srcId="{2B06C5A6-CD62-42F0-AE6D-A6E526172B65}" destId="{7D9568F9-19C7-4116-BD4A-2DCE6B61BB7E}" srcOrd="6" destOrd="0" presId="urn:microsoft.com/office/officeart/2005/8/layout/vProcess5"/>
    <dgm:cxn modelId="{0374EDC9-8A86-4903-AAFC-3601C428DBD7}" type="presParOf" srcId="{2B06C5A6-CD62-42F0-AE6D-A6E526172B65}" destId="{86F5126E-B078-456C-9976-117A8965188F}" srcOrd="7" destOrd="0" presId="urn:microsoft.com/office/officeart/2005/8/layout/vProcess5"/>
    <dgm:cxn modelId="{11B3F3C0-AC00-4CE1-AF1C-BEEADDC897B9}" type="presParOf" srcId="{2B06C5A6-CD62-42F0-AE6D-A6E526172B65}" destId="{5215F2E0-8CCE-4FEF-8F30-D380508AFEA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F68D8D-5390-48D9-9888-39091A5B5214}" type="doc">
      <dgm:prSet loTypeId="urn:microsoft.com/office/officeart/2005/8/layout/default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35C9F0-024F-465F-AF53-6CB1C950F05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громадянське та національно-патріотичне виховання</a:t>
          </a:r>
          <a:endParaRPr lang="ru-RU" b="1" dirty="0"/>
        </a:p>
      </dgm:t>
    </dgm:pt>
    <dgm:pt modelId="{DC9EE4EA-3D1C-49CD-A809-4580B3EA88CE}" type="parTrans" cxnId="{FE3E87E6-6E9E-4C97-BC3A-BF8F0F095376}">
      <dgm:prSet/>
      <dgm:spPr/>
      <dgm:t>
        <a:bodyPr/>
        <a:lstStyle/>
        <a:p>
          <a:endParaRPr lang="ru-RU"/>
        </a:p>
      </dgm:t>
    </dgm:pt>
    <dgm:pt modelId="{3249424F-06E3-4DE4-B677-2F31AC1D13C2}" type="sibTrans" cxnId="{FE3E87E6-6E9E-4C97-BC3A-BF8F0F095376}">
      <dgm:prSet/>
      <dgm:spPr/>
      <dgm:t>
        <a:bodyPr/>
        <a:lstStyle/>
        <a:p>
          <a:endParaRPr lang="ru-RU"/>
        </a:p>
      </dgm:t>
    </dgm:pt>
    <dgm:pt modelId="{F3B212AC-29FD-4E88-94A6-C085B95F28BA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правове виховання</a:t>
          </a:r>
          <a:endParaRPr lang="ru-RU" b="1" dirty="0"/>
        </a:p>
      </dgm:t>
    </dgm:pt>
    <dgm:pt modelId="{26D458E8-0B6C-41B2-9A4F-1FB585DDE49D}" type="parTrans" cxnId="{2F0A9211-F2FA-4D73-9977-C93C5FFBDB69}">
      <dgm:prSet/>
      <dgm:spPr/>
      <dgm:t>
        <a:bodyPr/>
        <a:lstStyle/>
        <a:p>
          <a:endParaRPr lang="ru-RU"/>
        </a:p>
      </dgm:t>
    </dgm:pt>
    <dgm:pt modelId="{1FDCD7F6-CC75-456D-ACE3-3647FDDD3074}" type="sibTrans" cxnId="{2F0A9211-F2FA-4D73-9977-C93C5FFBDB69}">
      <dgm:prSet/>
      <dgm:spPr/>
      <dgm:t>
        <a:bodyPr/>
        <a:lstStyle/>
        <a:p>
          <a:endParaRPr lang="ru-RU"/>
        </a:p>
      </dgm:t>
    </dgm:pt>
    <dgm:pt modelId="{D54C4C8F-A9C3-44EC-BB55-12C5BB129932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моральне виховання</a:t>
          </a:r>
          <a:endParaRPr lang="ru-RU" b="1" dirty="0"/>
        </a:p>
      </dgm:t>
    </dgm:pt>
    <dgm:pt modelId="{7F6559B2-40AE-485A-A84D-9AB1C8FD974F}" type="parTrans" cxnId="{F9DCFBB1-A628-42F2-8D01-29976F69332F}">
      <dgm:prSet/>
      <dgm:spPr/>
      <dgm:t>
        <a:bodyPr/>
        <a:lstStyle/>
        <a:p>
          <a:endParaRPr lang="ru-RU"/>
        </a:p>
      </dgm:t>
    </dgm:pt>
    <dgm:pt modelId="{F7EE20E2-5700-4508-A435-612962D07069}" type="sibTrans" cxnId="{F9DCFBB1-A628-42F2-8D01-29976F69332F}">
      <dgm:prSet/>
      <dgm:spPr/>
      <dgm:t>
        <a:bodyPr/>
        <a:lstStyle/>
        <a:p>
          <a:endParaRPr lang="ru-RU"/>
        </a:p>
      </dgm:t>
    </dgm:pt>
    <dgm:pt modelId="{BF52B5BA-D4BE-4DE6-821E-2EDEE0B4D5A1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формування здорового способу життя</a:t>
          </a:r>
          <a:endParaRPr lang="ru-RU" b="1" dirty="0"/>
        </a:p>
      </dgm:t>
    </dgm:pt>
    <dgm:pt modelId="{1B7D0404-B54A-4614-865D-2C99C4D3F668}" type="parTrans" cxnId="{43BA40A6-75B0-4D34-9D71-29849F73BB1D}">
      <dgm:prSet/>
      <dgm:spPr/>
      <dgm:t>
        <a:bodyPr/>
        <a:lstStyle/>
        <a:p>
          <a:endParaRPr lang="ru-RU"/>
        </a:p>
      </dgm:t>
    </dgm:pt>
    <dgm:pt modelId="{199CB793-DA74-4DE3-92F5-21BD1B7566AF}" type="sibTrans" cxnId="{43BA40A6-75B0-4D34-9D71-29849F73BB1D}">
      <dgm:prSet/>
      <dgm:spPr/>
      <dgm:t>
        <a:bodyPr/>
        <a:lstStyle/>
        <a:p>
          <a:endParaRPr lang="ru-RU"/>
        </a:p>
      </dgm:t>
    </dgm:pt>
    <dgm:pt modelId="{95E65E40-B81F-4D2C-90C7-AFA3CEAAC689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профілактика дитячого травматизму</a:t>
          </a:r>
          <a:endParaRPr lang="ru-RU" b="1" dirty="0"/>
        </a:p>
      </dgm:t>
    </dgm:pt>
    <dgm:pt modelId="{ED9FDBE7-D043-4BF1-8273-54746B3BEB41}" type="parTrans" cxnId="{625A3217-1F47-4507-B27A-573DB9878408}">
      <dgm:prSet/>
      <dgm:spPr/>
      <dgm:t>
        <a:bodyPr/>
        <a:lstStyle/>
        <a:p>
          <a:endParaRPr lang="ru-RU"/>
        </a:p>
      </dgm:t>
    </dgm:pt>
    <dgm:pt modelId="{5D70C735-E65A-48D7-9559-1F98271FAA79}" type="sibTrans" cxnId="{625A3217-1F47-4507-B27A-573DB9878408}">
      <dgm:prSet/>
      <dgm:spPr/>
      <dgm:t>
        <a:bodyPr/>
        <a:lstStyle/>
        <a:p>
          <a:endParaRPr lang="ru-RU"/>
        </a:p>
      </dgm:t>
    </dgm:pt>
    <dgm:pt modelId="{3A9BC31B-14E9-4DBE-B6F2-2A20DB7F767D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профорієнтація та трудове виховання</a:t>
          </a:r>
          <a:endParaRPr lang="ru-RU" b="1" dirty="0"/>
        </a:p>
      </dgm:t>
    </dgm:pt>
    <dgm:pt modelId="{4C9CC3E9-F46D-4E7D-9513-1CEC39C812E8}" type="parTrans" cxnId="{C66B3E97-E64F-4C6B-80B6-D2E9E46DCC83}">
      <dgm:prSet/>
      <dgm:spPr/>
      <dgm:t>
        <a:bodyPr/>
        <a:lstStyle/>
        <a:p>
          <a:endParaRPr lang="ru-RU"/>
        </a:p>
      </dgm:t>
    </dgm:pt>
    <dgm:pt modelId="{7D3FB4F7-AC89-4023-AE66-9D1AD180CF9A}" type="sibTrans" cxnId="{C66B3E97-E64F-4C6B-80B6-D2E9E46DCC83}">
      <dgm:prSet/>
      <dgm:spPr/>
      <dgm:t>
        <a:bodyPr/>
        <a:lstStyle/>
        <a:p>
          <a:endParaRPr lang="ru-RU"/>
        </a:p>
      </dgm:t>
    </dgm:pt>
    <dgm:pt modelId="{E889E752-108C-4AC7-9D13-D15669935118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/>
            <a:t>екологічне виховання</a:t>
          </a:r>
          <a:endParaRPr lang="ru-RU" b="1" dirty="0"/>
        </a:p>
      </dgm:t>
    </dgm:pt>
    <dgm:pt modelId="{33BFEB83-B67B-47A9-8C09-ADD9B8CC2806}" type="parTrans" cxnId="{03DBA65A-055E-4323-90A5-33A43552F073}">
      <dgm:prSet/>
      <dgm:spPr/>
      <dgm:t>
        <a:bodyPr/>
        <a:lstStyle/>
        <a:p>
          <a:endParaRPr lang="ru-RU"/>
        </a:p>
      </dgm:t>
    </dgm:pt>
    <dgm:pt modelId="{03AAFD75-E86C-4441-87F4-0D78720ACB20}" type="sibTrans" cxnId="{03DBA65A-055E-4323-90A5-33A43552F073}">
      <dgm:prSet/>
      <dgm:spPr/>
      <dgm:t>
        <a:bodyPr/>
        <a:lstStyle/>
        <a:p>
          <a:endParaRPr lang="ru-RU"/>
        </a:p>
      </dgm:t>
    </dgm:pt>
    <dgm:pt modelId="{84CD9377-B66F-4058-8D9F-2FCBEEAE751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робота по захисту інтересів дітей пільгових категорій</a:t>
          </a:r>
          <a:endParaRPr lang="ru-RU" b="1" dirty="0"/>
        </a:p>
      </dgm:t>
    </dgm:pt>
    <dgm:pt modelId="{847A29C6-52E9-46B6-9596-D2022B812BCC}" type="parTrans" cxnId="{4C4F8296-78F0-4B36-B65F-27B6819CC0BD}">
      <dgm:prSet/>
      <dgm:spPr/>
      <dgm:t>
        <a:bodyPr/>
        <a:lstStyle/>
        <a:p>
          <a:endParaRPr lang="ru-RU"/>
        </a:p>
      </dgm:t>
    </dgm:pt>
    <dgm:pt modelId="{5509B2C1-2519-4FCB-9E67-425C309B6212}" type="sibTrans" cxnId="{4C4F8296-78F0-4B36-B65F-27B6819CC0BD}">
      <dgm:prSet/>
      <dgm:spPr/>
      <dgm:t>
        <a:bodyPr/>
        <a:lstStyle/>
        <a:p>
          <a:endParaRPr lang="ru-RU"/>
        </a:p>
      </dgm:t>
    </dgm:pt>
    <dgm:pt modelId="{8612FA0A-119F-4DC7-813D-634AE4707A16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родинно-сімейне виховання</a:t>
          </a:r>
          <a:endParaRPr lang="ru-RU" b="1" dirty="0"/>
        </a:p>
      </dgm:t>
    </dgm:pt>
    <dgm:pt modelId="{2BFFF254-5CED-4EE4-8652-CD29BDF5F687}" type="parTrans" cxnId="{347E039E-CB1F-40A0-8349-C2FB79853772}">
      <dgm:prSet/>
      <dgm:spPr/>
      <dgm:t>
        <a:bodyPr/>
        <a:lstStyle/>
        <a:p>
          <a:endParaRPr lang="ru-RU"/>
        </a:p>
      </dgm:t>
    </dgm:pt>
    <dgm:pt modelId="{BA7B7D55-6A4D-4121-89F3-3C897B90F090}" type="sibTrans" cxnId="{347E039E-CB1F-40A0-8349-C2FB79853772}">
      <dgm:prSet/>
      <dgm:spPr/>
      <dgm:t>
        <a:bodyPr/>
        <a:lstStyle/>
        <a:p>
          <a:endParaRPr lang="ru-RU"/>
        </a:p>
      </dgm:t>
    </dgm:pt>
    <dgm:pt modelId="{57679297-F7EA-4C07-8D2B-769C8765F816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r>
            <a:rPr lang="uk-UA" b="1" dirty="0" smtClean="0"/>
            <a:t>естетичне виховання</a:t>
          </a:r>
          <a:endParaRPr lang="ru-RU" b="1" dirty="0"/>
        </a:p>
      </dgm:t>
    </dgm:pt>
    <dgm:pt modelId="{6E33A4CD-09AB-4F54-866B-0B2B1E93F43D}" type="parTrans" cxnId="{DC8F6FB4-F403-4013-8BB7-9C01D79B6C96}">
      <dgm:prSet/>
      <dgm:spPr/>
      <dgm:t>
        <a:bodyPr/>
        <a:lstStyle/>
        <a:p>
          <a:endParaRPr lang="ru-RU"/>
        </a:p>
      </dgm:t>
    </dgm:pt>
    <dgm:pt modelId="{6913321F-2D07-480E-850A-14ADB43979F5}" type="sibTrans" cxnId="{DC8F6FB4-F403-4013-8BB7-9C01D79B6C96}">
      <dgm:prSet/>
      <dgm:spPr/>
      <dgm:t>
        <a:bodyPr/>
        <a:lstStyle/>
        <a:p>
          <a:endParaRPr lang="ru-RU"/>
        </a:p>
      </dgm:t>
    </dgm:pt>
    <dgm:pt modelId="{B466EFF9-B551-47EE-8082-769E8A68232A}" type="pres">
      <dgm:prSet presAssocID="{4FF68D8D-5390-48D9-9888-39091A5B52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50EA0-E7BB-4FD7-9949-CBB6F5F4483F}" type="pres">
      <dgm:prSet presAssocID="{F435C9F0-024F-465F-AF53-6CB1C950F05B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2AAC0-C793-4565-B253-3218E735BE0C}" type="pres">
      <dgm:prSet presAssocID="{3249424F-06E3-4DE4-B677-2F31AC1D13C2}" presName="sibTrans" presStyleCnt="0"/>
      <dgm:spPr/>
      <dgm:t>
        <a:bodyPr/>
        <a:lstStyle/>
        <a:p>
          <a:endParaRPr lang="ru-RU"/>
        </a:p>
      </dgm:t>
    </dgm:pt>
    <dgm:pt modelId="{EF1A5FEB-A250-41A9-B090-81EF6EC06154}" type="pres">
      <dgm:prSet presAssocID="{F3B212AC-29FD-4E88-94A6-C085B95F28BA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1E630-7D9A-4D97-B70C-85AE753A40C6}" type="pres">
      <dgm:prSet presAssocID="{1FDCD7F6-CC75-456D-ACE3-3647FDDD3074}" presName="sibTrans" presStyleCnt="0"/>
      <dgm:spPr/>
      <dgm:t>
        <a:bodyPr/>
        <a:lstStyle/>
        <a:p>
          <a:endParaRPr lang="ru-RU"/>
        </a:p>
      </dgm:t>
    </dgm:pt>
    <dgm:pt modelId="{32C1E242-C261-4E34-B272-2D43A00DD139}" type="pres">
      <dgm:prSet presAssocID="{D54C4C8F-A9C3-44EC-BB55-12C5BB12993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CDFED-EA21-4FCD-8AF8-45517B6A39B2}" type="pres">
      <dgm:prSet presAssocID="{F7EE20E2-5700-4508-A435-612962D07069}" presName="sibTrans" presStyleCnt="0"/>
      <dgm:spPr/>
      <dgm:t>
        <a:bodyPr/>
        <a:lstStyle/>
        <a:p>
          <a:endParaRPr lang="ru-RU"/>
        </a:p>
      </dgm:t>
    </dgm:pt>
    <dgm:pt modelId="{DAE3BADC-D31F-4EB5-9B2F-BEAEF7AD1CBF}" type="pres">
      <dgm:prSet presAssocID="{BF52B5BA-D4BE-4DE6-821E-2EDEE0B4D5A1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8723A-40FA-4924-9A9F-0C691517D605}" type="pres">
      <dgm:prSet presAssocID="{199CB793-DA74-4DE3-92F5-21BD1B7566AF}" presName="sibTrans" presStyleCnt="0"/>
      <dgm:spPr/>
      <dgm:t>
        <a:bodyPr/>
        <a:lstStyle/>
        <a:p>
          <a:endParaRPr lang="ru-RU"/>
        </a:p>
      </dgm:t>
    </dgm:pt>
    <dgm:pt modelId="{798ABA83-C395-491E-8F84-8C5214E2CB73}" type="pres">
      <dgm:prSet presAssocID="{95E65E40-B81F-4D2C-90C7-AFA3CEAAC689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9AAA9-5A4D-4DE0-89D0-C3C588EB7777}" type="pres">
      <dgm:prSet presAssocID="{5D70C735-E65A-48D7-9559-1F98271FAA79}" presName="sibTrans" presStyleCnt="0"/>
      <dgm:spPr/>
      <dgm:t>
        <a:bodyPr/>
        <a:lstStyle/>
        <a:p>
          <a:endParaRPr lang="ru-RU"/>
        </a:p>
      </dgm:t>
    </dgm:pt>
    <dgm:pt modelId="{DD11DC0F-46CA-41B6-B697-FB38E474B6F2}" type="pres">
      <dgm:prSet presAssocID="{3A9BC31B-14E9-4DBE-B6F2-2A20DB7F767D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DB0EF-E5C8-49FA-8375-8BF47E73FFF5}" type="pres">
      <dgm:prSet presAssocID="{7D3FB4F7-AC89-4023-AE66-9D1AD180CF9A}" presName="sibTrans" presStyleCnt="0"/>
      <dgm:spPr/>
      <dgm:t>
        <a:bodyPr/>
        <a:lstStyle/>
        <a:p>
          <a:endParaRPr lang="ru-RU"/>
        </a:p>
      </dgm:t>
    </dgm:pt>
    <dgm:pt modelId="{96620389-75E3-4BDD-9E3C-E4B896358D09}" type="pres">
      <dgm:prSet presAssocID="{E889E752-108C-4AC7-9D13-D15669935118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79176-149D-4B0A-8A5E-65932B095BB5}" type="pres">
      <dgm:prSet presAssocID="{03AAFD75-E86C-4441-87F4-0D78720ACB20}" presName="sibTrans" presStyleCnt="0"/>
      <dgm:spPr/>
      <dgm:t>
        <a:bodyPr/>
        <a:lstStyle/>
        <a:p>
          <a:endParaRPr lang="ru-RU"/>
        </a:p>
      </dgm:t>
    </dgm:pt>
    <dgm:pt modelId="{3027965C-1B50-4119-A44A-C54DF4C4FBDB}" type="pres">
      <dgm:prSet presAssocID="{8612FA0A-119F-4DC7-813D-634AE4707A1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5001C-3AAF-44BE-9B17-3EEF9028B427}" type="pres">
      <dgm:prSet presAssocID="{BA7B7D55-6A4D-4121-89F3-3C897B90F090}" presName="sibTrans" presStyleCnt="0"/>
      <dgm:spPr/>
      <dgm:t>
        <a:bodyPr/>
        <a:lstStyle/>
        <a:p>
          <a:endParaRPr lang="ru-RU"/>
        </a:p>
      </dgm:t>
    </dgm:pt>
    <dgm:pt modelId="{D4C838D7-38F8-43D9-AF78-78595EFA6A8C}" type="pres">
      <dgm:prSet presAssocID="{57679297-F7EA-4C07-8D2B-769C8765F816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1CE3A-3F3F-473B-8F09-2513BAB01990}" type="pres">
      <dgm:prSet presAssocID="{6913321F-2D07-480E-850A-14ADB43979F5}" presName="sibTrans" presStyleCnt="0"/>
      <dgm:spPr/>
    </dgm:pt>
    <dgm:pt modelId="{7EF7DA2A-0073-4492-9E96-079F6DA4D239}" type="pres">
      <dgm:prSet presAssocID="{84CD9377-B66F-4058-8D9F-2FCBEEAE751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074025-122F-4840-93F2-D51CCC2545F6}" type="presOf" srcId="{3A9BC31B-14E9-4DBE-B6F2-2A20DB7F767D}" destId="{DD11DC0F-46CA-41B6-B697-FB38E474B6F2}" srcOrd="0" destOrd="0" presId="urn:microsoft.com/office/officeart/2005/8/layout/default#1"/>
    <dgm:cxn modelId="{FE3E87E6-6E9E-4C97-BC3A-BF8F0F095376}" srcId="{4FF68D8D-5390-48D9-9888-39091A5B5214}" destId="{F435C9F0-024F-465F-AF53-6CB1C950F05B}" srcOrd="0" destOrd="0" parTransId="{DC9EE4EA-3D1C-49CD-A809-4580B3EA88CE}" sibTransId="{3249424F-06E3-4DE4-B677-2F31AC1D13C2}"/>
    <dgm:cxn modelId="{F9DCFBB1-A628-42F2-8D01-29976F69332F}" srcId="{4FF68D8D-5390-48D9-9888-39091A5B5214}" destId="{D54C4C8F-A9C3-44EC-BB55-12C5BB129932}" srcOrd="2" destOrd="0" parTransId="{7F6559B2-40AE-485A-A84D-9AB1C8FD974F}" sibTransId="{F7EE20E2-5700-4508-A435-612962D07069}"/>
    <dgm:cxn modelId="{0E3365B2-B4C7-4E2F-B5DB-918A09392286}" type="presOf" srcId="{84CD9377-B66F-4058-8D9F-2FCBEEAE7513}" destId="{7EF7DA2A-0073-4492-9E96-079F6DA4D239}" srcOrd="0" destOrd="0" presId="urn:microsoft.com/office/officeart/2005/8/layout/default#1"/>
    <dgm:cxn modelId="{4C4F8296-78F0-4B36-B65F-27B6819CC0BD}" srcId="{4FF68D8D-5390-48D9-9888-39091A5B5214}" destId="{84CD9377-B66F-4058-8D9F-2FCBEEAE7513}" srcOrd="9" destOrd="0" parTransId="{847A29C6-52E9-46B6-9596-D2022B812BCC}" sibTransId="{5509B2C1-2519-4FCB-9E67-425C309B6212}"/>
    <dgm:cxn modelId="{508DA42E-4D8C-482E-8D6F-713A3DBF5812}" type="presOf" srcId="{E889E752-108C-4AC7-9D13-D15669935118}" destId="{96620389-75E3-4BDD-9E3C-E4B896358D09}" srcOrd="0" destOrd="0" presId="urn:microsoft.com/office/officeart/2005/8/layout/default#1"/>
    <dgm:cxn modelId="{C0F6D6F9-DBCB-498B-9D41-C3BEE2AC4FD2}" type="presOf" srcId="{8612FA0A-119F-4DC7-813D-634AE4707A16}" destId="{3027965C-1B50-4119-A44A-C54DF4C4FBDB}" srcOrd="0" destOrd="0" presId="urn:microsoft.com/office/officeart/2005/8/layout/default#1"/>
    <dgm:cxn modelId="{9D88E2F9-9027-4F76-BD75-8FE217E54718}" type="presOf" srcId="{F3B212AC-29FD-4E88-94A6-C085B95F28BA}" destId="{EF1A5FEB-A250-41A9-B090-81EF6EC06154}" srcOrd="0" destOrd="0" presId="urn:microsoft.com/office/officeart/2005/8/layout/default#1"/>
    <dgm:cxn modelId="{513F2860-60C2-4196-A834-F216F5049C0E}" type="presOf" srcId="{D54C4C8F-A9C3-44EC-BB55-12C5BB129932}" destId="{32C1E242-C261-4E34-B272-2D43A00DD139}" srcOrd="0" destOrd="0" presId="urn:microsoft.com/office/officeart/2005/8/layout/default#1"/>
    <dgm:cxn modelId="{625A3217-1F47-4507-B27A-573DB9878408}" srcId="{4FF68D8D-5390-48D9-9888-39091A5B5214}" destId="{95E65E40-B81F-4D2C-90C7-AFA3CEAAC689}" srcOrd="4" destOrd="0" parTransId="{ED9FDBE7-D043-4BF1-8273-54746B3BEB41}" sibTransId="{5D70C735-E65A-48D7-9559-1F98271FAA79}"/>
    <dgm:cxn modelId="{2F0A9211-F2FA-4D73-9977-C93C5FFBDB69}" srcId="{4FF68D8D-5390-48D9-9888-39091A5B5214}" destId="{F3B212AC-29FD-4E88-94A6-C085B95F28BA}" srcOrd="1" destOrd="0" parTransId="{26D458E8-0B6C-41B2-9A4F-1FB585DDE49D}" sibTransId="{1FDCD7F6-CC75-456D-ACE3-3647FDDD3074}"/>
    <dgm:cxn modelId="{03DBA65A-055E-4323-90A5-33A43552F073}" srcId="{4FF68D8D-5390-48D9-9888-39091A5B5214}" destId="{E889E752-108C-4AC7-9D13-D15669935118}" srcOrd="6" destOrd="0" parTransId="{33BFEB83-B67B-47A9-8C09-ADD9B8CC2806}" sibTransId="{03AAFD75-E86C-4441-87F4-0D78720ACB20}"/>
    <dgm:cxn modelId="{DC8F6FB4-F403-4013-8BB7-9C01D79B6C96}" srcId="{4FF68D8D-5390-48D9-9888-39091A5B5214}" destId="{57679297-F7EA-4C07-8D2B-769C8765F816}" srcOrd="8" destOrd="0" parTransId="{6E33A4CD-09AB-4F54-866B-0B2B1E93F43D}" sibTransId="{6913321F-2D07-480E-850A-14ADB43979F5}"/>
    <dgm:cxn modelId="{C1650762-04E0-44CF-9109-3D06CD207D24}" type="presOf" srcId="{4FF68D8D-5390-48D9-9888-39091A5B5214}" destId="{B466EFF9-B551-47EE-8082-769E8A68232A}" srcOrd="0" destOrd="0" presId="urn:microsoft.com/office/officeart/2005/8/layout/default#1"/>
    <dgm:cxn modelId="{56C73A84-6A2B-4D94-86D1-C72968403B81}" type="presOf" srcId="{95E65E40-B81F-4D2C-90C7-AFA3CEAAC689}" destId="{798ABA83-C395-491E-8F84-8C5214E2CB73}" srcOrd="0" destOrd="0" presId="urn:microsoft.com/office/officeart/2005/8/layout/default#1"/>
    <dgm:cxn modelId="{43BA40A6-75B0-4D34-9D71-29849F73BB1D}" srcId="{4FF68D8D-5390-48D9-9888-39091A5B5214}" destId="{BF52B5BA-D4BE-4DE6-821E-2EDEE0B4D5A1}" srcOrd="3" destOrd="0" parTransId="{1B7D0404-B54A-4614-865D-2C99C4D3F668}" sibTransId="{199CB793-DA74-4DE3-92F5-21BD1B7566AF}"/>
    <dgm:cxn modelId="{A6EE66A3-62CE-47FA-B824-6F32D7A87BF7}" type="presOf" srcId="{57679297-F7EA-4C07-8D2B-769C8765F816}" destId="{D4C838D7-38F8-43D9-AF78-78595EFA6A8C}" srcOrd="0" destOrd="0" presId="urn:microsoft.com/office/officeart/2005/8/layout/default#1"/>
    <dgm:cxn modelId="{347E039E-CB1F-40A0-8349-C2FB79853772}" srcId="{4FF68D8D-5390-48D9-9888-39091A5B5214}" destId="{8612FA0A-119F-4DC7-813D-634AE4707A16}" srcOrd="7" destOrd="0" parTransId="{2BFFF254-5CED-4EE4-8652-CD29BDF5F687}" sibTransId="{BA7B7D55-6A4D-4121-89F3-3C897B90F090}"/>
    <dgm:cxn modelId="{87961E92-0AFE-45CC-90E0-4F493D2256F4}" type="presOf" srcId="{F435C9F0-024F-465F-AF53-6CB1C950F05B}" destId="{A5250EA0-E7BB-4FD7-9949-CBB6F5F4483F}" srcOrd="0" destOrd="0" presId="urn:microsoft.com/office/officeart/2005/8/layout/default#1"/>
    <dgm:cxn modelId="{C66B3E97-E64F-4C6B-80B6-D2E9E46DCC83}" srcId="{4FF68D8D-5390-48D9-9888-39091A5B5214}" destId="{3A9BC31B-14E9-4DBE-B6F2-2A20DB7F767D}" srcOrd="5" destOrd="0" parTransId="{4C9CC3E9-F46D-4E7D-9513-1CEC39C812E8}" sibTransId="{7D3FB4F7-AC89-4023-AE66-9D1AD180CF9A}"/>
    <dgm:cxn modelId="{7C56B8B9-B376-4C32-8CF5-68552E90ACD5}" type="presOf" srcId="{BF52B5BA-D4BE-4DE6-821E-2EDEE0B4D5A1}" destId="{DAE3BADC-D31F-4EB5-9B2F-BEAEF7AD1CBF}" srcOrd="0" destOrd="0" presId="urn:microsoft.com/office/officeart/2005/8/layout/default#1"/>
    <dgm:cxn modelId="{38B7CF4F-8D59-4A7B-8435-4051CE8C28EC}" type="presParOf" srcId="{B466EFF9-B551-47EE-8082-769E8A68232A}" destId="{A5250EA0-E7BB-4FD7-9949-CBB6F5F4483F}" srcOrd="0" destOrd="0" presId="urn:microsoft.com/office/officeart/2005/8/layout/default#1"/>
    <dgm:cxn modelId="{60E6013C-7731-488B-8413-B8BF4C0504F2}" type="presParOf" srcId="{B466EFF9-B551-47EE-8082-769E8A68232A}" destId="{5522AAC0-C793-4565-B253-3218E735BE0C}" srcOrd="1" destOrd="0" presId="urn:microsoft.com/office/officeart/2005/8/layout/default#1"/>
    <dgm:cxn modelId="{698FA2A1-1370-4CBC-BADB-879DEE95E9D9}" type="presParOf" srcId="{B466EFF9-B551-47EE-8082-769E8A68232A}" destId="{EF1A5FEB-A250-41A9-B090-81EF6EC06154}" srcOrd="2" destOrd="0" presId="urn:microsoft.com/office/officeart/2005/8/layout/default#1"/>
    <dgm:cxn modelId="{01A82DF1-8CDC-4112-80A5-7198C03C20BD}" type="presParOf" srcId="{B466EFF9-B551-47EE-8082-769E8A68232A}" destId="{4281E630-7D9A-4D97-B70C-85AE753A40C6}" srcOrd="3" destOrd="0" presId="urn:microsoft.com/office/officeart/2005/8/layout/default#1"/>
    <dgm:cxn modelId="{21811A2F-555D-45DF-8B53-ECF14ECF8521}" type="presParOf" srcId="{B466EFF9-B551-47EE-8082-769E8A68232A}" destId="{32C1E242-C261-4E34-B272-2D43A00DD139}" srcOrd="4" destOrd="0" presId="urn:microsoft.com/office/officeart/2005/8/layout/default#1"/>
    <dgm:cxn modelId="{475432FB-3C80-4F0A-87E8-2353036E04A5}" type="presParOf" srcId="{B466EFF9-B551-47EE-8082-769E8A68232A}" destId="{B0ACDFED-EA21-4FCD-8AF8-45517B6A39B2}" srcOrd="5" destOrd="0" presId="urn:microsoft.com/office/officeart/2005/8/layout/default#1"/>
    <dgm:cxn modelId="{6706DDB6-A2FE-4E4C-9D5F-24DF3F856D67}" type="presParOf" srcId="{B466EFF9-B551-47EE-8082-769E8A68232A}" destId="{DAE3BADC-D31F-4EB5-9B2F-BEAEF7AD1CBF}" srcOrd="6" destOrd="0" presId="urn:microsoft.com/office/officeart/2005/8/layout/default#1"/>
    <dgm:cxn modelId="{3D99C838-67E2-4F5E-9392-34BD2633C9C0}" type="presParOf" srcId="{B466EFF9-B551-47EE-8082-769E8A68232A}" destId="{BC18723A-40FA-4924-9A9F-0C691517D605}" srcOrd="7" destOrd="0" presId="urn:microsoft.com/office/officeart/2005/8/layout/default#1"/>
    <dgm:cxn modelId="{6F7A88E9-4FC0-4F92-9239-1A30EF63DD38}" type="presParOf" srcId="{B466EFF9-B551-47EE-8082-769E8A68232A}" destId="{798ABA83-C395-491E-8F84-8C5214E2CB73}" srcOrd="8" destOrd="0" presId="urn:microsoft.com/office/officeart/2005/8/layout/default#1"/>
    <dgm:cxn modelId="{79BE0100-95FD-4EBF-AC0C-1C47D5CBDFB6}" type="presParOf" srcId="{B466EFF9-B551-47EE-8082-769E8A68232A}" destId="{DAE9AAA9-5A4D-4DE0-89D0-C3C588EB7777}" srcOrd="9" destOrd="0" presId="urn:microsoft.com/office/officeart/2005/8/layout/default#1"/>
    <dgm:cxn modelId="{9453C3E5-A1EC-4B0E-988B-B06949E062F9}" type="presParOf" srcId="{B466EFF9-B551-47EE-8082-769E8A68232A}" destId="{DD11DC0F-46CA-41B6-B697-FB38E474B6F2}" srcOrd="10" destOrd="0" presId="urn:microsoft.com/office/officeart/2005/8/layout/default#1"/>
    <dgm:cxn modelId="{E467BB0B-D2FC-4B5F-B434-B668D5B69F3D}" type="presParOf" srcId="{B466EFF9-B551-47EE-8082-769E8A68232A}" destId="{3CADB0EF-E5C8-49FA-8375-8BF47E73FFF5}" srcOrd="11" destOrd="0" presId="urn:microsoft.com/office/officeart/2005/8/layout/default#1"/>
    <dgm:cxn modelId="{41BEC58F-01A2-45AF-8565-0B7839C278F0}" type="presParOf" srcId="{B466EFF9-B551-47EE-8082-769E8A68232A}" destId="{96620389-75E3-4BDD-9E3C-E4B896358D09}" srcOrd="12" destOrd="0" presId="urn:microsoft.com/office/officeart/2005/8/layout/default#1"/>
    <dgm:cxn modelId="{1C8882EE-7D78-4510-918A-6B0D04A24D27}" type="presParOf" srcId="{B466EFF9-B551-47EE-8082-769E8A68232A}" destId="{BD579176-149D-4B0A-8A5E-65932B095BB5}" srcOrd="13" destOrd="0" presId="urn:microsoft.com/office/officeart/2005/8/layout/default#1"/>
    <dgm:cxn modelId="{1507552D-96AF-44E2-874B-6892CF058A35}" type="presParOf" srcId="{B466EFF9-B551-47EE-8082-769E8A68232A}" destId="{3027965C-1B50-4119-A44A-C54DF4C4FBDB}" srcOrd="14" destOrd="0" presId="urn:microsoft.com/office/officeart/2005/8/layout/default#1"/>
    <dgm:cxn modelId="{0A6559A5-B361-4A31-8A45-A3813E16AADA}" type="presParOf" srcId="{B466EFF9-B551-47EE-8082-769E8A68232A}" destId="{2565001C-3AAF-44BE-9B17-3EEF9028B427}" srcOrd="15" destOrd="0" presId="urn:microsoft.com/office/officeart/2005/8/layout/default#1"/>
    <dgm:cxn modelId="{3140F557-DB5F-44F4-B333-C736A0B58009}" type="presParOf" srcId="{B466EFF9-B551-47EE-8082-769E8A68232A}" destId="{D4C838D7-38F8-43D9-AF78-78595EFA6A8C}" srcOrd="16" destOrd="0" presId="urn:microsoft.com/office/officeart/2005/8/layout/default#1"/>
    <dgm:cxn modelId="{53C25004-86B2-460C-BB2F-6DF77B6D9778}" type="presParOf" srcId="{B466EFF9-B551-47EE-8082-769E8A68232A}" destId="{9501CE3A-3F3F-473B-8F09-2513BAB01990}" srcOrd="17" destOrd="0" presId="urn:microsoft.com/office/officeart/2005/8/layout/default#1"/>
    <dgm:cxn modelId="{15FE1411-12B9-4F8F-A886-6E8E686910DD}" type="presParOf" srcId="{B466EFF9-B551-47EE-8082-769E8A68232A}" destId="{7EF7DA2A-0073-4492-9E96-079F6DA4D239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7143FC-1E04-4152-80E9-7B78F0AC842A}" type="doc">
      <dgm:prSet loTypeId="urn:microsoft.com/office/officeart/2008/layout/BendingPictureSemiTransparentTex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ED42072-7DB2-476E-B24B-B1F5FB3E295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Ремонт даху школи                    (2019 р. -  1900000,0 грн.)</a:t>
          </a:r>
          <a:endParaRPr lang="uk-UA" sz="1400" b="1" dirty="0">
            <a:solidFill>
              <a:schemeClr val="tx1"/>
            </a:solidFill>
          </a:endParaRPr>
        </a:p>
      </dgm:t>
    </dgm:pt>
    <dgm:pt modelId="{738CD307-BC9C-4B72-A481-955C85B1C826}" type="parTrans" cxnId="{806B0AF8-BAE7-4F96-9D6B-A6BDFDC857C1}">
      <dgm:prSet/>
      <dgm:spPr/>
      <dgm:t>
        <a:bodyPr/>
        <a:lstStyle/>
        <a:p>
          <a:endParaRPr lang="uk-UA"/>
        </a:p>
      </dgm:t>
    </dgm:pt>
    <dgm:pt modelId="{15B65D57-FC23-4400-9F0B-DCA6EDAB4406}" type="sibTrans" cxnId="{806B0AF8-BAE7-4F96-9D6B-A6BDFDC857C1}">
      <dgm:prSet/>
      <dgm:spPr/>
      <dgm:t>
        <a:bodyPr/>
        <a:lstStyle/>
        <a:p>
          <a:endParaRPr lang="uk-UA"/>
        </a:p>
      </dgm:t>
    </dgm:pt>
    <dgm:pt modelId="{D1F2A103-0BAC-41FB-B7F5-5BC3526146B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Ремонт стелі та коридорів школи І та ІІ поверхів (2024 р. – 100000,0 грн., 2025 р. – 100000,0 грн.)</a:t>
          </a:r>
          <a:endParaRPr lang="uk-UA" sz="1400" b="1" dirty="0">
            <a:solidFill>
              <a:schemeClr val="tx1"/>
            </a:solidFill>
          </a:endParaRPr>
        </a:p>
      </dgm:t>
    </dgm:pt>
    <dgm:pt modelId="{CBDD4099-A6E1-47ED-8025-A9575D3317C2}" type="parTrans" cxnId="{A8BAF9BD-BC5C-4D89-AD1C-8CB2A37A410C}">
      <dgm:prSet/>
      <dgm:spPr/>
      <dgm:t>
        <a:bodyPr/>
        <a:lstStyle/>
        <a:p>
          <a:endParaRPr lang="uk-UA"/>
        </a:p>
      </dgm:t>
    </dgm:pt>
    <dgm:pt modelId="{380DDAC0-E0EF-43E9-81E5-A4A50A8B59E1}" type="sibTrans" cxnId="{A8BAF9BD-BC5C-4D89-AD1C-8CB2A37A410C}">
      <dgm:prSet/>
      <dgm:spPr/>
      <dgm:t>
        <a:bodyPr/>
        <a:lstStyle/>
        <a:p>
          <a:endParaRPr lang="uk-UA"/>
        </a:p>
      </dgm:t>
    </dgm:pt>
    <dgm:pt modelId="{CB6DDBD5-6F48-4ED3-B189-E2ED990C1C0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Ремонт обідньої зали шкільної їдальні (2026 р. – 120000,0 грн.)</a:t>
          </a:r>
          <a:endParaRPr lang="uk-UA" sz="1400" b="1" dirty="0">
            <a:solidFill>
              <a:schemeClr val="tx1"/>
            </a:solidFill>
          </a:endParaRPr>
        </a:p>
      </dgm:t>
    </dgm:pt>
    <dgm:pt modelId="{54216B26-A29E-43E8-8AB3-FC5A4FFD549A}" type="parTrans" cxnId="{B6753230-3E6D-423E-8748-1DA999DA39E0}">
      <dgm:prSet/>
      <dgm:spPr/>
      <dgm:t>
        <a:bodyPr/>
        <a:lstStyle/>
        <a:p>
          <a:endParaRPr lang="uk-UA"/>
        </a:p>
      </dgm:t>
    </dgm:pt>
    <dgm:pt modelId="{4EFC4550-9E59-43EA-8909-D8AA0993FBF2}" type="sibTrans" cxnId="{B6753230-3E6D-423E-8748-1DA999DA39E0}">
      <dgm:prSet/>
      <dgm:spPr/>
      <dgm:t>
        <a:bodyPr/>
        <a:lstStyle/>
        <a:p>
          <a:endParaRPr lang="uk-UA"/>
        </a:p>
      </dgm:t>
    </dgm:pt>
    <dgm:pt modelId="{811D82DB-45B6-4344-AE79-425CF3D40D6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Заміна системи водопостачання закладу</a:t>
          </a:r>
          <a:endParaRPr lang="uk-UA" sz="1400" b="1" dirty="0">
            <a:solidFill>
              <a:schemeClr val="tx1"/>
            </a:solidFill>
          </a:endParaRPr>
        </a:p>
      </dgm:t>
    </dgm:pt>
    <dgm:pt modelId="{CB90454C-3D64-4B0B-9B72-D6D59108E69E}" type="parTrans" cxnId="{C3E7A6E2-78CE-4306-8420-D59F95BAFF90}">
      <dgm:prSet/>
      <dgm:spPr/>
      <dgm:t>
        <a:bodyPr/>
        <a:lstStyle/>
        <a:p>
          <a:endParaRPr lang="uk-UA"/>
        </a:p>
      </dgm:t>
    </dgm:pt>
    <dgm:pt modelId="{DD709100-128A-4402-AAAC-2B4C03AB3878}" type="sibTrans" cxnId="{C3E7A6E2-78CE-4306-8420-D59F95BAFF90}">
      <dgm:prSet/>
      <dgm:spPr/>
      <dgm:t>
        <a:bodyPr/>
        <a:lstStyle/>
        <a:p>
          <a:endParaRPr lang="uk-UA"/>
        </a:p>
      </dgm:t>
    </dgm:pt>
    <dgm:pt modelId="{BF1ECDD0-F59B-4A13-93EE-929C31F0A7E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Облаштування спортивної роздягальні </a:t>
          </a:r>
          <a:endParaRPr lang="uk-UA" sz="1400" b="1" dirty="0">
            <a:solidFill>
              <a:schemeClr val="tx1"/>
            </a:solidFill>
          </a:endParaRPr>
        </a:p>
      </dgm:t>
    </dgm:pt>
    <dgm:pt modelId="{8B0ADC9C-1FF6-4325-BBB3-AB572CA99D1F}" type="parTrans" cxnId="{53C851B1-0ECA-4D30-A904-F1E187C101C3}">
      <dgm:prSet/>
      <dgm:spPr/>
      <dgm:t>
        <a:bodyPr/>
        <a:lstStyle/>
        <a:p>
          <a:endParaRPr lang="uk-UA"/>
        </a:p>
      </dgm:t>
    </dgm:pt>
    <dgm:pt modelId="{03EB56D8-C610-4448-B6F1-71C377C19C83}" type="sibTrans" cxnId="{53C851B1-0ECA-4D30-A904-F1E187C101C3}">
      <dgm:prSet/>
      <dgm:spPr/>
      <dgm:t>
        <a:bodyPr/>
        <a:lstStyle/>
        <a:p>
          <a:endParaRPr lang="uk-UA"/>
        </a:p>
      </dgm:t>
    </dgm:pt>
    <dgm:pt modelId="{3C72E851-3D70-4113-B611-A91B60DF2705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Облаштування вільного доступу до закладу для дітей з ООП</a:t>
          </a:r>
          <a:endParaRPr lang="uk-UA" b="1" dirty="0">
            <a:solidFill>
              <a:schemeClr val="tx1"/>
            </a:solidFill>
          </a:endParaRPr>
        </a:p>
      </dgm:t>
    </dgm:pt>
    <dgm:pt modelId="{C3AF2EFA-4015-484C-916D-60ED8C99254F}" type="parTrans" cxnId="{367D22E7-E0EC-4F7D-A19C-00F779BA8C36}">
      <dgm:prSet/>
      <dgm:spPr/>
      <dgm:t>
        <a:bodyPr/>
        <a:lstStyle/>
        <a:p>
          <a:endParaRPr lang="uk-UA"/>
        </a:p>
      </dgm:t>
    </dgm:pt>
    <dgm:pt modelId="{18BCE34F-D1F0-494F-8645-BB14AFDEFBB7}" type="sibTrans" cxnId="{367D22E7-E0EC-4F7D-A19C-00F779BA8C36}">
      <dgm:prSet/>
      <dgm:spPr/>
      <dgm:t>
        <a:bodyPr/>
        <a:lstStyle/>
        <a:p>
          <a:endParaRPr lang="uk-UA"/>
        </a:p>
      </dgm:t>
    </dgm:pt>
    <dgm:pt modelId="{A490F76E-4B72-4C13-8211-CD2C4A2871B9}" type="pres">
      <dgm:prSet presAssocID="{057143FC-1E04-4152-80E9-7B78F0AC84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45697F-8D1E-43D1-8143-5191ADBF3F71}" type="pres">
      <dgm:prSet presAssocID="{0ED42072-7DB2-476E-B24B-B1F5FB3E295A}" presName="composite" presStyleCnt="0"/>
      <dgm:spPr/>
    </dgm:pt>
    <dgm:pt modelId="{EA51E36E-9AC9-4904-9F43-55FCB322EF8E}" type="pres">
      <dgm:prSet presAssocID="{0ED42072-7DB2-476E-B24B-B1F5FB3E295A}" presName="rect1" presStyleLbl="bgShp" presStyleIdx="0" presStyleCnt="6" custScaleX="127224" custScaleY="114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B195A73F-B350-4E79-AD58-41D64D2141A4}" type="pres">
      <dgm:prSet presAssocID="{0ED42072-7DB2-476E-B24B-B1F5FB3E295A}" presName="rect2" presStyleLbl="trBgShp" presStyleIdx="0" presStyleCnt="6" custScaleX="127224" custScaleY="136427" custLinFactNeighborX="-148" custLinFactNeighborY="404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A7E80C-D2CF-4BEE-A62C-90B64325F99D}" type="pres">
      <dgm:prSet presAssocID="{15B65D57-FC23-4400-9F0B-DCA6EDAB4406}" presName="sibTrans" presStyleCnt="0"/>
      <dgm:spPr/>
    </dgm:pt>
    <dgm:pt modelId="{9C8FDEFF-C5BB-4EAC-A634-908A39A1F926}" type="pres">
      <dgm:prSet presAssocID="{D1F2A103-0BAC-41FB-B7F5-5BC3526146BD}" presName="composite" presStyleCnt="0"/>
      <dgm:spPr/>
    </dgm:pt>
    <dgm:pt modelId="{AEE57213-EDAA-4D1C-8BA0-FDF998F669DA}" type="pres">
      <dgm:prSet presAssocID="{D1F2A103-0BAC-41FB-B7F5-5BC3526146BD}" presName="rect1" presStyleLbl="bgShp" presStyleIdx="1" presStyleCnt="6" custScaleX="127224" custScaleY="114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70F8D039-2724-413E-8CA8-1C583F3254A6}" type="pres">
      <dgm:prSet presAssocID="{D1F2A103-0BAC-41FB-B7F5-5BC3526146BD}" presName="rect2" presStyleLbl="trBgShp" presStyleIdx="1" presStyleCnt="6" custScaleX="127224" custScaleY="136427" custLinFactNeighborX="-208" custLinFactNeighborY="404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F94DAD-A52D-48B2-AAE5-7A0ED8F192AB}" type="pres">
      <dgm:prSet presAssocID="{380DDAC0-E0EF-43E9-81E5-A4A50A8B59E1}" presName="sibTrans" presStyleCnt="0"/>
      <dgm:spPr/>
    </dgm:pt>
    <dgm:pt modelId="{37EB1DA8-22A6-47E5-8061-B7B3ACAFFF85}" type="pres">
      <dgm:prSet presAssocID="{CB6DDBD5-6F48-4ED3-B189-E2ED990C1C05}" presName="composite" presStyleCnt="0"/>
      <dgm:spPr/>
    </dgm:pt>
    <dgm:pt modelId="{63DE8809-1677-4DF0-8A3C-721BB23C5FFF}" type="pres">
      <dgm:prSet presAssocID="{CB6DDBD5-6F48-4ED3-B189-E2ED990C1C05}" presName="rect1" presStyleLbl="bgShp" presStyleIdx="2" presStyleCnt="6" custScaleX="127224" custScaleY="11448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uk-UA"/>
        </a:p>
      </dgm:t>
    </dgm:pt>
    <dgm:pt modelId="{4CDBB602-33E1-4521-A121-76184E856A25}" type="pres">
      <dgm:prSet presAssocID="{CB6DDBD5-6F48-4ED3-B189-E2ED990C1C05}" presName="rect2" presStyleLbl="trBgShp" presStyleIdx="2" presStyleCnt="6" custScaleX="127224" custScaleY="136427" custLinFactNeighborX="-148" custLinFactNeighborY="713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29374C-B682-4CBC-AF0C-00B3C90A5EB4}" type="pres">
      <dgm:prSet presAssocID="{4EFC4550-9E59-43EA-8909-D8AA0993FBF2}" presName="sibTrans" presStyleCnt="0"/>
      <dgm:spPr/>
    </dgm:pt>
    <dgm:pt modelId="{4394BC3C-A1FE-4585-ADB3-AB4A21DE5FB9}" type="pres">
      <dgm:prSet presAssocID="{BF1ECDD0-F59B-4A13-93EE-929C31F0A7E9}" presName="composite" presStyleCnt="0"/>
      <dgm:spPr/>
    </dgm:pt>
    <dgm:pt modelId="{D5D0DD4E-AB74-4A2D-A294-8339A8DB0016}" type="pres">
      <dgm:prSet presAssocID="{BF1ECDD0-F59B-4A13-93EE-929C31F0A7E9}" presName="rect1" presStyleLbl="bgShp" presStyleIdx="3" presStyleCnt="6" custScaleX="127224" custScaleY="114485" custLinFactNeighborX="-68859" custLinFactNeighborY="221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uk-UA"/>
        </a:p>
      </dgm:t>
    </dgm:pt>
    <dgm:pt modelId="{A71A643E-AEBB-44DB-9B18-DE91FA1C18C9}" type="pres">
      <dgm:prSet presAssocID="{BF1ECDD0-F59B-4A13-93EE-929C31F0A7E9}" presName="rect2" presStyleLbl="trBgShp" presStyleIdx="3" presStyleCnt="6" custScaleX="127224" custScaleY="136427" custLinFactY="3173" custLinFactNeighborX="-73743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6024FE-991D-4186-B859-16317DFF8415}" type="pres">
      <dgm:prSet presAssocID="{03EB56D8-C610-4448-B6F1-71C377C19C83}" presName="sibTrans" presStyleCnt="0"/>
      <dgm:spPr/>
    </dgm:pt>
    <dgm:pt modelId="{50685495-F756-40CB-958F-210CCAC1CD4A}" type="pres">
      <dgm:prSet presAssocID="{3C72E851-3D70-4113-B611-A91B60DF2705}" presName="composite" presStyleCnt="0"/>
      <dgm:spPr/>
    </dgm:pt>
    <dgm:pt modelId="{8B921007-376D-49FE-B332-006EF2F55A75}" type="pres">
      <dgm:prSet presAssocID="{3C72E851-3D70-4113-B611-A91B60DF2705}" presName="rect1" presStyleLbl="bgShp" presStyleIdx="4" presStyleCnt="6" custScaleX="114494" custScaleY="10241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uk-UA"/>
        </a:p>
      </dgm:t>
    </dgm:pt>
    <dgm:pt modelId="{D576BE46-5610-45C5-AC18-89DD8F2C91EE}" type="pres">
      <dgm:prSet presAssocID="{3C72E851-3D70-4113-B611-A91B60DF2705}" presName="rect2" presStyleLbl="trBgShp" presStyleIdx="4" presStyleCnt="6" custScaleX="127224" custScaleY="136427" custLinFactY="3173" custLinFactNeighborX="163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9AF3CE-1A49-443A-98E9-3788A88256AB}" type="pres">
      <dgm:prSet presAssocID="{18BCE34F-D1F0-494F-8645-BB14AFDEFBB7}" presName="sibTrans" presStyleCnt="0"/>
      <dgm:spPr/>
    </dgm:pt>
    <dgm:pt modelId="{B299FCAB-0990-4675-AD7D-988748C20C3E}" type="pres">
      <dgm:prSet presAssocID="{811D82DB-45B6-4344-AE79-425CF3D40D61}" presName="composite" presStyleCnt="0"/>
      <dgm:spPr/>
    </dgm:pt>
    <dgm:pt modelId="{5F86E2E6-6C3E-40D7-B298-F7CAB4AB8EAD}" type="pres">
      <dgm:prSet presAssocID="{811D82DB-45B6-4344-AE79-425CF3D40D61}" presName="rect1" presStyleLbl="bgShp" presStyleIdx="5" presStyleCnt="6" custScaleX="127224" custScaleY="114485" custLinFactNeighborX="68504" custLinFactNeighborY="603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uk-UA"/>
        </a:p>
      </dgm:t>
    </dgm:pt>
    <dgm:pt modelId="{F7A3AA91-EDF5-4F10-90A1-4AB1F57C1677}" type="pres">
      <dgm:prSet presAssocID="{811D82DB-45B6-4344-AE79-425CF3D40D61}" presName="rect2" presStyleLbl="trBgShp" presStyleIdx="5" presStyleCnt="6" custScaleX="127224" custScaleY="136427" custLinFactY="3173" custLinFactNeighborX="68504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BE755B6-9F1E-42F5-A545-E9FD94021573}" type="presOf" srcId="{BF1ECDD0-F59B-4A13-93EE-929C31F0A7E9}" destId="{A71A643E-AEBB-44DB-9B18-DE91FA1C18C9}" srcOrd="0" destOrd="0" presId="urn:microsoft.com/office/officeart/2008/layout/BendingPictureSemiTransparentText"/>
    <dgm:cxn modelId="{A7A4AB52-D458-4CBF-9BE9-307F7B3628B4}" type="presOf" srcId="{D1F2A103-0BAC-41FB-B7F5-5BC3526146BD}" destId="{70F8D039-2724-413E-8CA8-1C583F3254A6}" srcOrd="0" destOrd="0" presId="urn:microsoft.com/office/officeart/2008/layout/BendingPictureSemiTransparentText"/>
    <dgm:cxn modelId="{73C88DF1-D573-4ECA-A2D9-7E2303636E67}" type="presOf" srcId="{0ED42072-7DB2-476E-B24B-B1F5FB3E295A}" destId="{B195A73F-B350-4E79-AD58-41D64D2141A4}" srcOrd="0" destOrd="0" presId="urn:microsoft.com/office/officeart/2008/layout/BendingPictureSemiTransparentText"/>
    <dgm:cxn modelId="{367D22E7-E0EC-4F7D-A19C-00F779BA8C36}" srcId="{057143FC-1E04-4152-80E9-7B78F0AC842A}" destId="{3C72E851-3D70-4113-B611-A91B60DF2705}" srcOrd="4" destOrd="0" parTransId="{C3AF2EFA-4015-484C-916D-60ED8C99254F}" sibTransId="{18BCE34F-D1F0-494F-8645-BB14AFDEFBB7}"/>
    <dgm:cxn modelId="{B37245F4-4DC4-4B6A-9747-694640B74BC8}" type="presOf" srcId="{811D82DB-45B6-4344-AE79-425CF3D40D61}" destId="{F7A3AA91-EDF5-4F10-90A1-4AB1F57C1677}" srcOrd="0" destOrd="0" presId="urn:microsoft.com/office/officeart/2008/layout/BendingPictureSemiTransparentText"/>
    <dgm:cxn modelId="{0C379A09-3816-4EB4-B87A-FBE91A62E0C1}" type="presOf" srcId="{057143FC-1E04-4152-80E9-7B78F0AC842A}" destId="{A490F76E-4B72-4C13-8211-CD2C4A2871B9}" srcOrd="0" destOrd="0" presId="urn:microsoft.com/office/officeart/2008/layout/BendingPictureSemiTransparentText"/>
    <dgm:cxn modelId="{252DA522-E87C-4CF6-A878-F08764CAF92F}" type="presOf" srcId="{CB6DDBD5-6F48-4ED3-B189-E2ED990C1C05}" destId="{4CDBB602-33E1-4521-A121-76184E856A25}" srcOrd="0" destOrd="0" presId="urn:microsoft.com/office/officeart/2008/layout/BendingPictureSemiTransparentText"/>
    <dgm:cxn modelId="{A8BAF9BD-BC5C-4D89-AD1C-8CB2A37A410C}" srcId="{057143FC-1E04-4152-80E9-7B78F0AC842A}" destId="{D1F2A103-0BAC-41FB-B7F5-5BC3526146BD}" srcOrd="1" destOrd="0" parTransId="{CBDD4099-A6E1-47ED-8025-A9575D3317C2}" sibTransId="{380DDAC0-E0EF-43E9-81E5-A4A50A8B59E1}"/>
    <dgm:cxn modelId="{B6753230-3E6D-423E-8748-1DA999DA39E0}" srcId="{057143FC-1E04-4152-80E9-7B78F0AC842A}" destId="{CB6DDBD5-6F48-4ED3-B189-E2ED990C1C05}" srcOrd="2" destOrd="0" parTransId="{54216B26-A29E-43E8-8AB3-FC5A4FFD549A}" sibTransId="{4EFC4550-9E59-43EA-8909-D8AA0993FBF2}"/>
    <dgm:cxn modelId="{806B0AF8-BAE7-4F96-9D6B-A6BDFDC857C1}" srcId="{057143FC-1E04-4152-80E9-7B78F0AC842A}" destId="{0ED42072-7DB2-476E-B24B-B1F5FB3E295A}" srcOrd="0" destOrd="0" parTransId="{738CD307-BC9C-4B72-A481-955C85B1C826}" sibTransId="{15B65D57-FC23-4400-9F0B-DCA6EDAB4406}"/>
    <dgm:cxn modelId="{DE90751F-06B6-4755-8FC6-0A6F936DC123}" type="presOf" srcId="{3C72E851-3D70-4113-B611-A91B60DF2705}" destId="{D576BE46-5610-45C5-AC18-89DD8F2C91EE}" srcOrd="0" destOrd="0" presId="urn:microsoft.com/office/officeart/2008/layout/BendingPictureSemiTransparentText"/>
    <dgm:cxn modelId="{C3E7A6E2-78CE-4306-8420-D59F95BAFF90}" srcId="{057143FC-1E04-4152-80E9-7B78F0AC842A}" destId="{811D82DB-45B6-4344-AE79-425CF3D40D61}" srcOrd="5" destOrd="0" parTransId="{CB90454C-3D64-4B0B-9B72-D6D59108E69E}" sibTransId="{DD709100-128A-4402-AAAC-2B4C03AB3878}"/>
    <dgm:cxn modelId="{53C851B1-0ECA-4D30-A904-F1E187C101C3}" srcId="{057143FC-1E04-4152-80E9-7B78F0AC842A}" destId="{BF1ECDD0-F59B-4A13-93EE-929C31F0A7E9}" srcOrd="3" destOrd="0" parTransId="{8B0ADC9C-1FF6-4325-BBB3-AB572CA99D1F}" sibTransId="{03EB56D8-C610-4448-B6F1-71C377C19C83}"/>
    <dgm:cxn modelId="{6BE787DC-C69B-4190-A60E-3131D0419F26}" type="presParOf" srcId="{A490F76E-4B72-4C13-8211-CD2C4A2871B9}" destId="{7845697F-8D1E-43D1-8143-5191ADBF3F71}" srcOrd="0" destOrd="0" presId="urn:microsoft.com/office/officeart/2008/layout/BendingPictureSemiTransparentText"/>
    <dgm:cxn modelId="{B061FC6F-97CA-44DF-AE15-047996E4F2BC}" type="presParOf" srcId="{7845697F-8D1E-43D1-8143-5191ADBF3F71}" destId="{EA51E36E-9AC9-4904-9F43-55FCB322EF8E}" srcOrd="0" destOrd="0" presId="urn:microsoft.com/office/officeart/2008/layout/BendingPictureSemiTransparentText"/>
    <dgm:cxn modelId="{0D5A6C5B-0AEA-4ABE-A791-A686CCFB12BA}" type="presParOf" srcId="{7845697F-8D1E-43D1-8143-5191ADBF3F71}" destId="{B195A73F-B350-4E79-AD58-41D64D2141A4}" srcOrd="1" destOrd="0" presId="urn:microsoft.com/office/officeart/2008/layout/BendingPictureSemiTransparentText"/>
    <dgm:cxn modelId="{1A7E4F2B-FC15-4A41-9013-6FCB4FEAAF5E}" type="presParOf" srcId="{A490F76E-4B72-4C13-8211-CD2C4A2871B9}" destId="{42A7E80C-D2CF-4BEE-A62C-90B64325F99D}" srcOrd="1" destOrd="0" presId="urn:microsoft.com/office/officeart/2008/layout/BendingPictureSemiTransparentText"/>
    <dgm:cxn modelId="{10BDD53F-6F80-43FF-9FC4-E646F4721F84}" type="presParOf" srcId="{A490F76E-4B72-4C13-8211-CD2C4A2871B9}" destId="{9C8FDEFF-C5BB-4EAC-A634-908A39A1F926}" srcOrd="2" destOrd="0" presId="urn:microsoft.com/office/officeart/2008/layout/BendingPictureSemiTransparentText"/>
    <dgm:cxn modelId="{4536F71D-3133-479B-B8C1-509A8D9B7474}" type="presParOf" srcId="{9C8FDEFF-C5BB-4EAC-A634-908A39A1F926}" destId="{AEE57213-EDAA-4D1C-8BA0-FDF998F669DA}" srcOrd="0" destOrd="0" presId="urn:microsoft.com/office/officeart/2008/layout/BendingPictureSemiTransparentText"/>
    <dgm:cxn modelId="{BCB7CB3A-4C49-4496-893A-22E6C12E328E}" type="presParOf" srcId="{9C8FDEFF-C5BB-4EAC-A634-908A39A1F926}" destId="{70F8D039-2724-413E-8CA8-1C583F3254A6}" srcOrd="1" destOrd="0" presId="urn:microsoft.com/office/officeart/2008/layout/BendingPictureSemiTransparentText"/>
    <dgm:cxn modelId="{42D4DD56-8135-45FC-BF40-003B30A6B106}" type="presParOf" srcId="{A490F76E-4B72-4C13-8211-CD2C4A2871B9}" destId="{52F94DAD-A52D-48B2-AAE5-7A0ED8F192AB}" srcOrd="3" destOrd="0" presId="urn:microsoft.com/office/officeart/2008/layout/BendingPictureSemiTransparentText"/>
    <dgm:cxn modelId="{12149595-BB62-4A98-900D-875C5858EE69}" type="presParOf" srcId="{A490F76E-4B72-4C13-8211-CD2C4A2871B9}" destId="{37EB1DA8-22A6-47E5-8061-B7B3ACAFFF85}" srcOrd="4" destOrd="0" presId="urn:microsoft.com/office/officeart/2008/layout/BendingPictureSemiTransparentText"/>
    <dgm:cxn modelId="{BA6C6348-875D-41D8-90B7-D47BE9FAA081}" type="presParOf" srcId="{37EB1DA8-22A6-47E5-8061-B7B3ACAFFF85}" destId="{63DE8809-1677-4DF0-8A3C-721BB23C5FFF}" srcOrd="0" destOrd="0" presId="urn:microsoft.com/office/officeart/2008/layout/BendingPictureSemiTransparentText"/>
    <dgm:cxn modelId="{D0792B50-99BD-4E19-8989-7903B7366576}" type="presParOf" srcId="{37EB1DA8-22A6-47E5-8061-B7B3ACAFFF85}" destId="{4CDBB602-33E1-4521-A121-76184E856A25}" srcOrd="1" destOrd="0" presId="urn:microsoft.com/office/officeart/2008/layout/BendingPictureSemiTransparentText"/>
    <dgm:cxn modelId="{2BA7FFA5-95F1-4E26-AFCC-AE380CF9CFE7}" type="presParOf" srcId="{A490F76E-4B72-4C13-8211-CD2C4A2871B9}" destId="{6B29374C-B682-4CBC-AF0C-00B3C90A5EB4}" srcOrd="5" destOrd="0" presId="urn:microsoft.com/office/officeart/2008/layout/BendingPictureSemiTransparentText"/>
    <dgm:cxn modelId="{525AA7A8-D0F4-4824-89B6-A3ACD37C9015}" type="presParOf" srcId="{A490F76E-4B72-4C13-8211-CD2C4A2871B9}" destId="{4394BC3C-A1FE-4585-ADB3-AB4A21DE5FB9}" srcOrd="6" destOrd="0" presId="urn:microsoft.com/office/officeart/2008/layout/BendingPictureSemiTransparentText"/>
    <dgm:cxn modelId="{F70EDD89-7F1A-4C58-9C25-5EB2E878AFA6}" type="presParOf" srcId="{4394BC3C-A1FE-4585-ADB3-AB4A21DE5FB9}" destId="{D5D0DD4E-AB74-4A2D-A294-8339A8DB0016}" srcOrd="0" destOrd="0" presId="urn:microsoft.com/office/officeart/2008/layout/BendingPictureSemiTransparentText"/>
    <dgm:cxn modelId="{6DDED7C7-8B1A-41C4-923D-0296B3A36AFB}" type="presParOf" srcId="{4394BC3C-A1FE-4585-ADB3-AB4A21DE5FB9}" destId="{A71A643E-AEBB-44DB-9B18-DE91FA1C18C9}" srcOrd="1" destOrd="0" presId="urn:microsoft.com/office/officeart/2008/layout/BendingPictureSemiTransparentText"/>
    <dgm:cxn modelId="{2E2B032A-B9F4-447B-AB44-7E819A4DD422}" type="presParOf" srcId="{A490F76E-4B72-4C13-8211-CD2C4A2871B9}" destId="{406024FE-991D-4186-B859-16317DFF8415}" srcOrd="7" destOrd="0" presId="urn:microsoft.com/office/officeart/2008/layout/BendingPictureSemiTransparentText"/>
    <dgm:cxn modelId="{2A75851E-BA48-4F95-BA1F-8598244A4051}" type="presParOf" srcId="{A490F76E-4B72-4C13-8211-CD2C4A2871B9}" destId="{50685495-F756-40CB-958F-210CCAC1CD4A}" srcOrd="8" destOrd="0" presId="urn:microsoft.com/office/officeart/2008/layout/BendingPictureSemiTransparentText"/>
    <dgm:cxn modelId="{2FE234D5-6D33-44E8-A85D-A19CB0AEEEE8}" type="presParOf" srcId="{50685495-F756-40CB-958F-210CCAC1CD4A}" destId="{8B921007-376D-49FE-B332-006EF2F55A75}" srcOrd="0" destOrd="0" presId="urn:microsoft.com/office/officeart/2008/layout/BendingPictureSemiTransparentText"/>
    <dgm:cxn modelId="{3791149C-995E-4F2A-93FC-576F2F06DFDB}" type="presParOf" srcId="{50685495-F756-40CB-958F-210CCAC1CD4A}" destId="{D576BE46-5610-45C5-AC18-89DD8F2C91EE}" srcOrd="1" destOrd="0" presId="urn:microsoft.com/office/officeart/2008/layout/BendingPictureSemiTransparentText"/>
    <dgm:cxn modelId="{AB1A4EC3-32F7-4583-AD85-ABA915EBCBEB}" type="presParOf" srcId="{A490F76E-4B72-4C13-8211-CD2C4A2871B9}" destId="{B39AF3CE-1A49-443A-98E9-3788A88256AB}" srcOrd="9" destOrd="0" presId="urn:microsoft.com/office/officeart/2008/layout/BendingPictureSemiTransparentText"/>
    <dgm:cxn modelId="{DD19C9DB-730E-4F82-972C-A76A13415F3A}" type="presParOf" srcId="{A490F76E-4B72-4C13-8211-CD2C4A2871B9}" destId="{B299FCAB-0990-4675-AD7D-988748C20C3E}" srcOrd="10" destOrd="0" presId="urn:microsoft.com/office/officeart/2008/layout/BendingPictureSemiTransparentText"/>
    <dgm:cxn modelId="{ABD64990-BC86-43EA-8CA9-A42CA254BCC4}" type="presParOf" srcId="{B299FCAB-0990-4675-AD7D-988748C20C3E}" destId="{5F86E2E6-6C3E-40D7-B298-F7CAB4AB8EAD}" srcOrd="0" destOrd="0" presId="urn:microsoft.com/office/officeart/2008/layout/BendingPictureSemiTransparentText"/>
    <dgm:cxn modelId="{BC95EC53-A39E-4812-8A4A-C3BC5B9ECA75}" type="presParOf" srcId="{B299FCAB-0990-4675-AD7D-988748C20C3E}" destId="{F7A3AA91-EDF5-4F10-90A1-4AB1F57C167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57143FC-1E04-4152-80E9-7B78F0AC842A}" type="doc">
      <dgm:prSet loTypeId="urn:microsoft.com/office/officeart/2008/layout/BendingPictureSemiTransparentTex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ED42072-7DB2-476E-B24B-B1F5FB3E295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uk-UA" sz="1400" b="1" dirty="0" smtClean="0">
              <a:solidFill>
                <a:schemeClr val="tx1"/>
              </a:solidFill>
            </a:rPr>
            <a:t>Демонтаж колишньої теплиці та облаштування її території </a:t>
          </a:r>
        </a:p>
      </dgm:t>
    </dgm:pt>
    <dgm:pt modelId="{738CD307-BC9C-4B72-A481-955C85B1C826}" type="parTrans" cxnId="{806B0AF8-BAE7-4F96-9D6B-A6BDFDC857C1}">
      <dgm:prSet/>
      <dgm:spPr/>
      <dgm:t>
        <a:bodyPr/>
        <a:lstStyle/>
        <a:p>
          <a:endParaRPr lang="uk-UA"/>
        </a:p>
      </dgm:t>
    </dgm:pt>
    <dgm:pt modelId="{15B65D57-FC23-4400-9F0B-DCA6EDAB4406}" type="sibTrans" cxnId="{806B0AF8-BAE7-4F96-9D6B-A6BDFDC857C1}">
      <dgm:prSet/>
      <dgm:spPr/>
      <dgm:t>
        <a:bodyPr/>
        <a:lstStyle/>
        <a:p>
          <a:endParaRPr lang="uk-UA"/>
        </a:p>
      </dgm:t>
    </dgm:pt>
    <dgm:pt modelId="{CB6DDBD5-6F48-4ED3-B189-E2ED990C1C0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Облаштування тротуарної доріжки в напрямку до магазину «Катерина»</a:t>
          </a:r>
          <a:endParaRPr lang="uk-UA" sz="1400" b="1" dirty="0">
            <a:solidFill>
              <a:schemeClr val="tx1"/>
            </a:solidFill>
          </a:endParaRPr>
        </a:p>
      </dgm:t>
    </dgm:pt>
    <dgm:pt modelId="{54216B26-A29E-43E8-8AB3-FC5A4FFD549A}" type="parTrans" cxnId="{B6753230-3E6D-423E-8748-1DA999DA39E0}">
      <dgm:prSet/>
      <dgm:spPr/>
      <dgm:t>
        <a:bodyPr/>
        <a:lstStyle/>
        <a:p>
          <a:endParaRPr lang="uk-UA"/>
        </a:p>
      </dgm:t>
    </dgm:pt>
    <dgm:pt modelId="{4EFC4550-9E59-43EA-8909-D8AA0993FBF2}" type="sibTrans" cxnId="{B6753230-3E6D-423E-8748-1DA999DA39E0}">
      <dgm:prSet/>
      <dgm:spPr/>
      <dgm:t>
        <a:bodyPr/>
        <a:lstStyle/>
        <a:p>
          <a:endParaRPr lang="uk-UA"/>
        </a:p>
      </dgm:t>
    </dgm:pt>
    <dgm:pt modelId="{BF1ECDD0-F59B-4A13-93EE-929C31F0A7E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Облаштування тротуарної доріжки до шкільної майстерні та спортзалу</a:t>
          </a:r>
          <a:endParaRPr lang="uk-UA" sz="1400" b="1" dirty="0">
            <a:solidFill>
              <a:schemeClr val="tx1"/>
            </a:solidFill>
          </a:endParaRPr>
        </a:p>
      </dgm:t>
    </dgm:pt>
    <dgm:pt modelId="{8B0ADC9C-1FF6-4325-BBB3-AB572CA99D1F}" type="parTrans" cxnId="{53C851B1-0ECA-4D30-A904-F1E187C101C3}">
      <dgm:prSet/>
      <dgm:spPr/>
      <dgm:t>
        <a:bodyPr/>
        <a:lstStyle/>
        <a:p>
          <a:endParaRPr lang="uk-UA"/>
        </a:p>
      </dgm:t>
    </dgm:pt>
    <dgm:pt modelId="{03EB56D8-C610-4448-B6F1-71C377C19C83}" type="sibTrans" cxnId="{53C851B1-0ECA-4D30-A904-F1E187C101C3}">
      <dgm:prSet/>
      <dgm:spPr/>
      <dgm:t>
        <a:bodyPr/>
        <a:lstStyle/>
        <a:p>
          <a:endParaRPr lang="uk-UA"/>
        </a:p>
      </dgm:t>
    </dgm:pt>
    <dgm:pt modelId="{CEA20E2D-75C2-4B80-81CE-AF4839830D0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Поновлення огорожі школи </a:t>
          </a:r>
        </a:p>
      </dgm:t>
    </dgm:pt>
    <dgm:pt modelId="{2C818F72-778D-4AF7-B237-C3D45D2CF4B9}" type="parTrans" cxnId="{6A5451F6-EB2E-408B-A07F-5BE7CC991B78}">
      <dgm:prSet/>
      <dgm:spPr/>
      <dgm:t>
        <a:bodyPr/>
        <a:lstStyle/>
        <a:p>
          <a:endParaRPr lang="uk-UA"/>
        </a:p>
      </dgm:t>
    </dgm:pt>
    <dgm:pt modelId="{9ACA32E9-79E3-4882-8C93-DDB491C2F9E4}" type="sibTrans" cxnId="{6A5451F6-EB2E-408B-A07F-5BE7CC991B78}">
      <dgm:prSet/>
      <dgm:spPr/>
      <dgm:t>
        <a:bodyPr/>
        <a:lstStyle/>
        <a:p>
          <a:endParaRPr lang="uk-UA"/>
        </a:p>
      </dgm:t>
    </dgm:pt>
    <dgm:pt modelId="{A490F76E-4B72-4C13-8211-CD2C4A2871B9}" type="pres">
      <dgm:prSet presAssocID="{057143FC-1E04-4152-80E9-7B78F0AC84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45697F-8D1E-43D1-8143-5191ADBF3F71}" type="pres">
      <dgm:prSet presAssocID="{0ED42072-7DB2-476E-B24B-B1F5FB3E295A}" presName="composite" presStyleCnt="0"/>
      <dgm:spPr/>
    </dgm:pt>
    <dgm:pt modelId="{EA51E36E-9AC9-4904-9F43-55FCB322EF8E}" type="pres">
      <dgm:prSet presAssocID="{0ED42072-7DB2-476E-B24B-B1F5FB3E295A}" presName="rect1" presStyleLbl="bgShp" presStyleIdx="0" presStyleCnt="4" custScaleX="127224" custScaleY="114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B195A73F-B350-4E79-AD58-41D64D2141A4}" type="pres">
      <dgm:prSet presAssocID="{0ED42072-7DB2-476E-B24B-B1F5FB3E295A}" presName="rect2" presStyleLbl="trBgShp" presStyleIdx="0" presStyleCnt="4" custScaleX="127224" custScaleY="141862" custLinFactNeighborX="-148" custLinFactNeighborY="404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A7E80C-D2CF-4BEE-A62C-90B64325F99D}" type="pres">
      <dgm:prSet presAssocID="{15B65D57-FC23-4400-9F0B-DCA6EDAB4406}" presName="sibTrans" presStyleCnt="0"/>
      <dgm:spPr/>
    </dgm:pt>
    <dgm:pt modelId="{5E5A5142-9FC6-4233-B863-0F425A3FC91E}" type="pres">
      <dgm:prSet presAssocID="{CEA20E2D-75C2-4B80-81CE-AF4839830D05}" presName="composite" presStyleCnt="0"/>
      <dgm:spPr/>
    </dgm:pt>
    <dgm:pt modelId="{FB7DDC80-D385-40F2-B739-5A7AC69920DE}" type="pres">
      <dgm:prSet presAssocID="{CEA20E2D-75C2-4B80-81CE-AF4839830D05}" presName="rect1" presStyleLbl="bgShp" presStyleIdx="1" presStyleCnt="4" custScaleX="127267" custScaleY="114436"/>
      <dgm:spPr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8EE0A55A-3959-45F8-9D93-728CF5C3C738}" type="pres">
      <dgm:prSet presAssocID="{CEA20E2D-75C2-4B80-81CE-AF4839830D05}" presName="rect2" presStyleLbl="trBgShp" presStyleIdx="1" presStyleCnt="4" custScaleX="131685" custScaleY="141862" custLinFactNeighborX="374" custLinFactNeighborY="348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E257FE-B4B4-4379-B8F1-5DC1434D8A71}" type="pres">
      <dgm:prSet presAssocID="{9ACA32E9-79E3-4882-8C93-DDB491C2F9E4}" presName="sibTrans" presStyleCnt="0"/>
      <dgm:spPr/>
    </dgm:pt>
    <dgm:pt modelId="{37EB1DA8-22A6-47E5-8061-B7B3ACAFFF85}" type="pres">
      <dgm:prSet presAssocID="{CB6DDBD5-6F48-4ED3-B189-E2ED990C1C05}" presName="composite" presStyleCnt="0"/>
      <dgm:spPr/>
    </dgm:pt>
    <dgm:pt modelId="{63DE8809-1677-4DF0-8A3C-721BB23C5FFF}" type="pres">
      <dgm:prSet presAssocID="{CB6DDBD5-6F48-4ED3-B189-E2ED990C1C05}" presName="rect1" presStyleLbl="bgShp" presStyleIdx="2" presStyleCnt="4" custScaleX="127224" custScaleY="11448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4CDBB602-33E1-4521-A121-76184E856A25}" type="pres">
      <dgm:prSet presAssocID="{CB6DDBD5-6F48-4ED3-B189-E2ED990C1C05}" presName="rect2" presStyleLbl="trBgShp" presStyleIdx="2" presStyleCnt="4" custScaleX="127224" custScaleY="181268" custLinFactNeighborX="0" custLinFactNeighborY="964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29374C-B682-4CBC-AF0C-00B3C90A5EB4}" type="pres">
      <dgm:prSet presAssocID="{4EFC4550-9E59-43EA-8909-D8AA0993FBF2}" presName="sibTrans" presStyleCnt="0"/>
      <dgm:spPr/>
    </dgm:pt>
    <dgm:pt modelId="{4394BC3C-A1FE-4585-ADB3-AB4A21DE5FB9}" type="pres">
      <dgm:prSet presAssocID="{BF1ECDD0-F59B-4A13-93EE-929C31F0A7E9}" presName="composite" presStyleCnt="0"/>
      <dgm:spPr/>
    </dgm:pt>
    <dgm:pt modelId="{D5D0DD4E-AB74-4A2D-A294-8339A8DB0016}" type="pres">
      <dgm:prSet presAssocID="{BF1ECDD0-F59B-4A13-93EE-929C31F0A7E9}" presName="rect1" presStyleLbl="bgShp" presStyleIdx="3" presStyleCnt="4" custScaleX="127224" custScaleY="11448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uk-UA"/>
        </a:p>
      </dgm:t>
    </dgm:pt>
    <dgm:pt modelId="{A71A643E-AEBB-44DB-9B18-DE91FA1C18C9}" type="pres">
      <dgm:prSet presAssocID="{BF1ECDD0-F59B-4A13-93EE-929C31F0A7E9}" presName="rect2" presStyleLbl="trBgShp" presStyleIdx="3" presStyleCnt="4" custScaleX="127224" custScaleY="181268" custLinFactNeighborX="773" custLinFactNeighborY="964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A5451F6-EB2E-408B-A07F-5BE7CC991B78}" srcId="{057143FC-1E04-4152-80E9-7B78F0AC842A}" destId="{CEA20E2D-75C2-4B80-81CE-AF4839830D05}" srcOrd="1" destOrd="0" parTransId="{2C818F72-778D-4AF7-B237-C3D45D2CF4B9}" sibTransId="{9ACA32E9-79E3-4882-8C93-DDB491C2F9E4}"/>
    <dgm:cxn modelId="{806B0AF8-BAE7-4F96-9D6B-A6BDFDC857C1}" srcId="{057143FC-1E04-4152-80E9-7B78F0AC842A}" destId="{0ED42072-7DB2-476E-B24B-B1F5FB3E295A}" srcOrd="0" destOrd="0" parTransId="{738CD307-BC9C-4B72-A481-955C85B1C826}" sibTransId="{15B65D57-FC23-4400-9F0B-DCA6EDAB4406}"/>
    <dgm:cxn modelId="{FD7B0A84-56D7-42BE-A384-CE714DE12FC0}" type="presOf" srcId="{CEA20E2D-75C2-4B80-81CE-AF4839830D05}" destId="{8EE0A55A-3959-45F8-9D93-728CF5C3C738}" srcOrd="0" destOrd="0" presId="urn:microsoft.com/office/officeart/2008/layout/BendingPictureSemiTransparentText"/>
    <dgm:cxn modelId="{FD0D79F7-403F-4CE3-8AAA-53D572F0BCF9}" type="presOf" srcId="{BF1ECDD0-F59B-4A13-93EE-929C31F0A7E9}" destId="{A71A643E-AEBB-44DB-9B18-DE91FA1C18C9}" srcOrd="0" destOrd="0" presId="urn:microsoft.com/office/officeart/2008/layout/BendingPictureSemiTransparentText"/>
    <dgm:cxn modelId="{B6753230-3E6D-423E-8748-1DA999DA39E0}" srcId="{057143FC-1E04-4152-80E9-7B78F0AC842A}" destId="{CB6DDBD5-6F48-4ED3-B189-E2ED990C1C05}" srcOrd="2" destOrd="0" parTransId="{54216B26-A29E-43E8-8AB3-FC5A4FFD549A}" sibTransId="{4EFC4550-9E59-43EA-8909-D8AA0993FBF2}"/>
    <dgm:cxn modelId="{E015674D-43F3-4025-A769-43D66E875021}" type="presOf" srcId="{0ED42072-7DB2-476E-B24B-B1F5FB3E295A}" destId="{B195A73F-B350-4E79-AD58-41D64D2141A4}" srcOrd="0" destOrd="0" presId="urn:microsoft.com/office/officeart/2008/layout/BendingPictureSemiTransparentText"/>
    <dgm:cxn modelId="{E530DFE2-45EF-4B37-8254-5FBE86118566}" type="presOf" srcId="{057143FC-1E04-4152-80E9-7B78F0AC842A}" destId="{A490F76E-4B72-4C13-8211-CD2C4A2871B9}" srcOrd="0" destOrd="0" presId="urn:microsoft.com/office/officeart/2008/layout/BendingPictureSemiTransparentText"/>
    <dgm:cxn modelId="{C3C037B4-D7E6-43D2-8415-38749A75DF89}" type="presOf" srcId="{CB6DDBD5-6F48-4ED3-B189-E2ED990C1C05}" destId="{4CDBB602-33E1-4521-A121-76184E856A25}" srcOrd="0" destOrd="0" presId="urn:microsoft.com/office/officeart/2008/layout/BendingPictureSemiTransparentText"/>
    <dgm:cxn modelId="{53C851B1-0ECA-4D30-A904-F1E187C101C3}" srcId="{057143FC-1E04-4152-80E9-7B78F0AC842A}" destId="{BF1ECDD0-F59B-4A13-93EE-929C31F0A7E9}" srcOrd="3" destOrd="0" parTransId="{8B0ADC9C-1FF6-4325-BBB3-AB572CA99D1F}" sibTransId="{03EB56D8-C610-4448-B6F1-71C377C19C83}"/>
    <dgm:cxn modelId="{687C32E0-FE08-4E67-8A13-0C5ED1190C7B}" type="presParOf" srcId="{A490F76E-4B72-4C13-8211-CD2C4A2871B9}" destId="{7845697F-8D1E-43D1-8143-5191ADBF3F71}" srcOrd="0" destOrd="0" presId="urn:microsoft.com/office/officeart/2008/layout/BendingPictureSemiTransparentText"/>
    <dgm:cxn modelId="{29C15A45-7C87-4A6B-9E52-CE7CB57361E3}" type="presParOf" srcId="{7845697F-8D1E-43D1-8143-5191ADBF3F71}" destId="{EA51E36E-9AC9-4904-9F43-55FCB322EF8E}" srcOrd="0" destOrd="0" presId="urn:microsoft.com/office/officeart/2008/layout/BendingPictureSemiTransparentText"/>
    <dgm:cxn modelId="{DB250D01-1C61-4CAA-B98D-749BBD7FE92F}" type="presParOf" srcId="{7845697F-8D1E-43D1-8143-5191ADBF3F71}" destId="{B195A73F-B350-4E79-AD58-41D64D2141A4}" srcOrd="1" destOrd="0" presId="urn:microsoft.com/office/officeart/2008/layout/BendingPictureSemiTransparentText"/>
    <dgm:cxn modelId="{ED436F9C-BF63-4B80-BF14-4B4CAB593882}" type="presParOf" srcId="{A490F76E-4B72-4C13-8211-CD2C4A2871B9}" destId="{42A7E80C-D2CF-4BEE-A62C-90B64325F99D}" srcOrd="1" destOrd="0" presId="urn:microsoft.com/office/officeart/2008/layout/BendingPictureSemiTransparentText"/>
    <dgm:cxn modelId="{64D4FD1D-0DCD-4D19-86E6-00E6F5230A48}" type="presParOf" srcId="{A490F76E-4B72-4C13-8211-CD2C4A2871B9}" destId="{5E5A5142-9FC6-4233-B863-0F425A3FC91E}" srcOrd="2" destOrd="0" presId="urn:microsoft.com/office/officeart/2008/layout/BendingPictureSemiTransparentText"/>
    <dgm:cxn modelId="{2EDABE87-669B-4B59-9128-40C79992EF73}" type="presParOf" srcId="{5E5A5142-9FC6-4233-B863-0F425A3FC91E}" destId="{FB7DDC80-D385-40F2-B739-5A7AC69920DE}" srcOrd="0" destOrd="0" presId="urn:microsoft.com/office/officeart/2008/layout/BendingPictureSemiTransparentText"/>
    <dgm:cxn modelId="{5FC85A64-4B1C-43DF-8928-A5AB095E5A1B}" type="presParOf" srcId="{5E5A5142-9FC6-4233-B863-0F425A3FC91E}" destId="{8EE0A55A-3959-45F8-9D93-728CF5C3C738}" srcOrd="1" destOrd="0" presId="urn:microsoft.com/office/officeart/2008/layout/BendingPictureSemiTransparentText"/>
    <dgm:cxn modelId="{4FF44C2D-B2B9-4066-9D8E-62E6FB85B90A}" type="presParOf" srcId="{A490F76E-4B72-4C13-8211-CD2C4A2871B9}" destId="{D3E257FE-B4B4-4379-B8F1-5DC1434D8A71}" srcOrd="3" destOrd="0" presId="urn:microsoft.com/office/officeart/2008/layout/BendingPictureSemiTransparentText"/>
    <dgm:cxn modelId="{C99D2EDC-D18C-41CB-A434-55A6DE056D57}" type="presParOf" srcId="{A490F76E-4B72-4C13-8211-CD2C4A2871B9}" destId="{37EB1DA8-22A6-47E5-8061-B7B3ACAFFF85}" srcOrd="4" destOrd="0" presId="urn:microsoft.com/office/officeart/2008/layout/BendingPictureSemiTransparentText"/>
    <dgm:cxn modelId="{208AC3B0-98E2-45AD-BC9E-907A3BE89EA1}" type="presParOf" srcId="{37EB1DA8-22A6-47E5-8061-B7B3ACAFFF85}" destId="{63DE8809-1677-4DF0-8A3C-721BB23C5FFF}" srcOrd="0" destOrd="0" presId="urn:microsoft.com/office/officeart/2008/layout/BendingPictureSemiTransparentText"/>
    <dgm:cxn modelId="{3CA69177-C77D-4F2C-BDF0-1818C4554BB9}" type="presParOf" srcId="{37EB1DA8-22A6-47E5-8061-B7B3ACAFFF85}" destId="{4CDBB602-33E1-4521-A121-76184E856A25}" srcOrd="1" destOrd="0" presId="urn:microsoft.com/office/officeart/2008/layout/BendingPictureSemiTransparentText"/>
    <dgm:cxn modelId="{4F236E80-89F5-4F48-8FA4-1BDE2FB333B0}" type="presParOf" srcId="{A490F76E-4B72-4C13-8211-CD2C4A2871B9}" destId="{6B29374C-B682-4CBC-AF0C-00B3C90A5EB4}" srcOrd="5" destOrd="0" presId="urn:microsoft.com/office/officeart/2008/layout/BendingPictureSemiTransparentText"/>
    <dgm:cxn modelId="{217C7FCF-4792-4FCE-B039-5BDEE3BA3BB8}" type="presParOf" srcId="{A490F76E-4B72-4C13-8211-CD2C4A2871B9}" destId="{4394BC3C-A1FE-4585-ADB3-AB4A21DE5FB9}" srcOrd="6" destOrd="0" presId="urn:microsoft.com/office/officeart/2008/layout/BendingPictureSemiTransparentText"/>
    <dgm:cxn modelId="{082F0662-CBD8-4B9D-ADB9-F8BD9209CD7B}" type="presParOf" srcId="{4394BC3C-A1FE-4585-ADB3-AB4A21DE5FB9}" destId="{D5D0DD4E-AB74-4A2D-A294-8339A8DB0016}" srcOrd="0" destOrd="0" presId="urn:microsoft.com/office/officeart/2008/layout/BendingPictureSemiTransparentText"/>
    <dgm:cxn modelId="{6B5D6759-97A1-444B-A5CE-DE12D16C6F07}" type="presParOf" srcId="{4394BC3C-A1FE-4585-ADB3-AB4A21DE5FB9}" destId="{A71A643E-AEBB-44DB-9B18-DE91FA1C18C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00E7CF-FFF9-4275-9DB7-3C01962D8761}" type="doc">
      <dgm:prSet loTypeId="urn:microsoft.com/office/officeart/2009/3/layout/StepUp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8BF6C-2EED-480F-A575-3F34B03D884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</a:gradFill>
      </dgm:spPr>
      <dgm:t>
        <a:bodyPr/>
        <a:lstStyle/>
        <a:p>
          <a:pPr algn="ctr"/>
          <a:r>
            <a:rPr lang="uk-UA" sz="2400" b="1" i="1" dirty="0" smtClean="0">
              <a:latin typeface="Cambria" pitchFamily="18" charset="0"/>
            </a:rPr>
            <a:t>І ступінь </a:t>
          </a:r>
          <a:r>
            <a:rPr lang="uk-UA" sz="2000" b="1" i="1" dirty="0" smtClean="0">
              <a:latin typeface="Cambria" pitchFamily="18" charset="0"/>
            </a:rPr>
            <a:t>– початкова школа </a:t>
          </a:r>
        </a:p>
        <a:p>
          <a:pPr algn="ctr"/>
          <a:r>
            <a:rPr lang="uk-UA" sz="2000" b="1" i="1" dirty="0" smtClean="0">
              <a:latin typeface="Cambria" pitchFamily="18" charset="0"/>
            </a:rPr>
            <a:t>(</a:t>
          </a:r>
          <a:r>
            <a:rPr lang="uk-UA" sz="2000" b="1" i="1" dirty="0" smtClean="0">
              <a:solidFill>
                <a:schemeClr val="tx1"/>
              </a:solidFill>
              <a:latin typeface="Cambria" pitchFamily="18" charset="0"/>
            </a:rPr>
            <a:t>6 класів – 140 учнів)</a:t>
          </a:r>
          <a:endParaRPr lang="ru-RU" sz="2000" b="1" i="1" dirty="0">
            <a:solidFill>
              <a:schemeClr val="tx1"/>
            </a:solidFill>
            <a:latin typeface="Cambria" pitchFamily="18" charset="0"/>
          </a:endParaRPr>
        </a:p>
      </dgm:t>
    </dgm:pt>
    <dgm:pt modelId="{72E4F046-75ED-4712-B555-44DB9186601C}" type="parTrans" cxnId="{3C4ECA84-690A-4765-B16A-6A03C53E8DAA}">
      <dgm:prSet/>
      <dgm:spPr/>
      <dgm:t>
        <a:bodyPr/>
        <a:lstStyle/>
        <a:p>
          <a:endParaRPr lang="ru-RU"/>
        </a:p>
      </dgm:t>
    </dgm:pt>
    <dgm:pt modelId="{01FCE800-D5F6-43B0-B377-B85AEE67C9C5}" type="sibTrans" cxnId="{3C4ECA84-690A-4765-B16A-6A03C53E8DAA}">
      <dgm:prSet/>
      <dgm:spPr/>
      <dgm:t>
        <a:bodyPr/>
        <a:lstStyle/>
        <a:p>
          <a:endParaRPr lang="ru-RU"/>
        </a:p>
      </dgm:t>
    </dgm:pt>
    <dgm:pt modelId="{0F74E80E-0B29-4EC2-9DF9-B45C239A171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</a:gradFill>
      </dgm:spPr>
      <dgm:t>
        <a:bodyPr/>
        <a:lstStyle/>
        <a:p>
          <a:pPr algn="ctr"/>
          <a:r>
            <a:rPr lang="uk-UA" sz="2400" b="1" i="1" dirty="0" smtClean="0">
              <a:latin typeface="Cambria" pitchFamily="18" charset="0"/>
            </a:rPr>
            <a:t>ІІ ступінь </a:t>
          </a:r>
          <a:r>
            <a:rPr lang="uk-UA" sz="2000" b="1" i="1" dirty="0" smtClean="0">
              <a:latin typeface="Cambria" pitchFamily="18" charset="0"/>
            </a:rPr>
            <a:t>– базова загальна середня школа </a:t>
          </a:r>
          <a:r>
            <a:rPr lang="uk-UA" sz="2000" b="1" i="1" dirty="0" smtClean="0">
              <a:solidFill>
                <a:schemeClr val="tx1"/>
              </a:solidFill>
              <a:latin typeface="Cambria" pitchFamily="18" charset="0"/>
            </a:rPr>
            <a:t>(10 класів - 221 учень)</a:t>
          </a:r>
          <a:endParaRPr lang="ru-RU" sz="2000" b="1" i="1" dirty="0">
            <a:solidFill>
              <a:schemeClr val="tx1"/>
            </a:solidFill>
            <a:latin typeface="Cambria" pitchFamily="18" charset="0"/>
          </a:endParaRPr>
        </a:p>
      </dgm:t>
    </dgm:pt>
    <dgm:pt modelId="{66DCE6AF-C080-41BE-A4AC-2E909B59DE28}" type="parTrans" cxnId="{A39EDDCF-EFDA-4AB6-BF10-BE6660B0927C}">
      <dgm:prSet/>
      <dgm:spPr/>
      <dgm:t>
        <a:bodyPr/>
        <a:lstStyle/>
        <a:p>
          <a:endParaRPr lang="ru-RU"/>
        </a:p>
      </dgm:t>
    </dgm:pt>
    <dgm:pt modelId="{C86F430F-9086-43FF-A8C3-A3B5C92279D8}" type="sibTrans" cxnId="{A39EDDCF-EFDA-4AB6-BF10-BE6660B0927C}">
      <dgm:prSet/>
      <dgm:spPr/>
      <dgm:t>
        <a:bodyPr/>
        <a:lstStyle/>
        <a:p>
          <a:endParaRPr lang="ru-RU"/>
        </a:p>
      </dgm:t>
    </dgm:pt>
    <dgm:pt modelId="{970A1FB2-2849-4509-B2AB-C46EBB0B82F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</a:gradFill>
      </dgm:spPr>
      <dgm:t>
        <a:bodyPr/>
        <a:lstStyle/>
        <a:p>
          <a:pPr algn="ctr"/>
          <a:r>
            <a:rPr lang="uk-UA" sz="2400" b="1" i="1" dirty="0" smtClean="0">
              <a:latin typeface="Cambria" pitchFamily="18" charset="0"/>
            </a:rPr>
            <a:t>ІІІ ступінь </a:t>
          </a:r>
          <a:r>
            <a:rPr lang="uk-UA" sz="2000" b="1" i="1" dirty="0" smtClean="0">
              <a:latin typeface="Cambria" pitchFamily="18" charset="0"/>
            </a:rPr>
            <a:t>– повна загальна середня освіта та профільна освіта </a:t>
          </a:r>
          <a:r>
            <a:rPr lang="uk-UA" sz="2000" b="1" i="1" dirty="0" smtClean="0">
              <a:solidFill>
                <a:schemeClr val="tx1"/>
              </a:solidFill>
              <a:latin typeface="Cambria" pitchFamily="18" charset="0"/>
            </a:rPr>
            <a:t>(4 класи – 79 учнів)</a:t>
          </a:r>
          <a:endParaRPr lang="ru-RU" sz="2000" b="1" i="1" dirty="0">
            <a:solidFill>
              <a:schemeClr val="tx1"/>
            </a:solidFill>
            <a:latin typeface="Cambria" pitchFamily="18" charset="0"/>
          </a:endParaRPr>
        </a:p>
      </dgm:t>
    </dgm:pt>
    <dgm:pt modelId="{68C6E96F-3FDF-4562-A8CE-4AD1C683F5CB}" type="parTrans" cxnId="{32355E9B-1659-4C74-AC50-216FE0B9DAC1}">
      <dgm:prSet/>
      <dgm:spPr/>
      <dgm:t>
        <a:bodyPr/>
        <a:lstStyle/>
        <a:p>
          <a:endParaRPr lang="ru-RU"/>
        </a:p>
      </dgm:t>
    </dgm:pt>
    <dgm:pt modelId="{A4F768EE-9134-4489-B2DE-ACC805DC3D0F}" type="sibTrans" cxnId="{32355E9B-1659-4C74-AC50-216FE0B9DAC1}">
      <dgm:prSet/>
      <dgm:spPr/>
      <dgm:t>
        <a:bodyPr/>
        <a:lstStyle/>
        <a:p>
          <a:endParaRPr lang="ru-RU"/>
        </a:p>
      </dgm:t>
    </dgm:pt>
    <dgm:pt modelId="{3BD7C74C-02B0-4B34-8CE1-36F4825D7E53}" type="pres">
      <dgm:prSet presAssocID="{6600E7CF-FFF9-4275-9DB7-3C01962D876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D08974-AB27-45A8-BDAF-151A73CD71BC}" type="pres">
      <dgm:prSet presAssocID="{4AB8BF6C-2EED-480F-A575-3F34B03D8845}" presName="composite" presStyleCnt="0"/>
      <dgm:spPr/>
      <dgm:t>
        <a:bodyPr/>
        <a:lstStyle/>
        <a:p>
          <a:endParaRPr lang="ru-RU"/>
        </a:p>
      </dgm:t>
    </dgm:pt>
    <dgm:pt modelId="{06636FC7-34DF-48A0-8655-710A35F4E510}" type="pres">
      <dgm:prSet presAssocID="{4AB8BF6C-2EED-480F-A575-3F34B03D8845}" presName="LShape" presStyleLbl="alignNode1" presStyleIdx="0" presStyleCnt="5"/>
      <dgm:spPr/>
      <dgm:t>
        <a:bodyPr/>
        <a:lstStyle/>
        <a:p>
          <a:endParaRPr lang="ru-RU"/>
        </a:p>
      </dgm:t>
    </dgm:pt>
    <dgm:pt modelId="{658D6452-574C-4043-973C-5281A4478FA7}" type="pres">
      <dgm:prSet presAssocID="{4AB8BF6C-2EED-480F-A575-3F34B03D8845}" presName="ParentText" presStyleLbl="revTx" presStyleIdx="0" presStyleCnt="3" custScaleY="75110" custLinFactNeighborX="1197" custLinFactNeighborY="-116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C3B40-2145-45BF-879A-C3927E307572}" type="pres">
      <dgm:prSet presAssocID="{4AB8BF6C-2EED-480F-A575-3F34B03D8845}" presName="Triangle" presStyleLbl="alignNode1" presStyleIdx="1" presStyleCnt="5"/>
      <dgm:spPr/>
      <dgm:t>
        <a:bodyPr/>
        <a:lstStyle/>
        <a:p>
          <a:endParaRPr lang="ru-RU"/>
        </a:p>
      </dgm:t>
    </dgm:pt>
    <dgm:pt modelId="{6961D0CD-3179-43D4-B037-9C3DD64EC601}" type="pres">
      <dgm:prSet presAssocID="{01FCE800-D5F6-43B0-B377-B85AEE67C9C5}" presName="sibTrans" presStyleCnt="0"/>
      <dgm:spPr/>
      <dgm:t>
        <a:bodyPr/>
        <a:lstStyle/>
        <a:p>
          <a:endParaRPr lang="ru-RU"/>
        </a:p>
      </dgm:t>
    </dgm:pt>
    <dgm:pt modelId="{4086D64B-0BA3-43A5-8184-2D56C7D5F9FB}" type="pres">
      <dgm:prSet presAssocID="{01FCE800-D5F6-43B0-B377-B85AEE67C9C5}" presName="space" presStyleCnt="0"/>
      <dgm:spPr/>
      <dgm:t>
        <a:bodyPr/>
        <a:lstStyle/>
        <a:p>
          <a:endParaRPr lang="ru-RU"/>
        </a:p>
      </dgm:t>
    </dgm:pt>
    <dgm:pt modelId="{7BC9F3FA-5438-45CA-86BF-BA53BBA18CEA}" type="pres">
      <dgm:prSet presAssocID="{0F74E80E-0B29-4EC2-9DF9-B45C239A1710}" presName="composite" presStyleCnt="0"/>
      <dgm:spPr/>
      <dgm:t>
        <a:bodyPr/>
        <a:lstStyle/>
        <a:p>
          <a:endParaRPr lang="ru-RU"/>
        </a:p>
      </dgm:t>
    </dgm:pt>
    <dgm:pt modelId="{46643196-8BD7-46FD-A318-B61B466B0FCA}" type="pres">
      <dgm:prSet presAssocID="{0F74E80E-0B29-4EC2-9DF9-B45C239A1710}" presName="LShape" presStyleLbl="alignNode1" presStyleIdx="2" presStyleCnt="5"/>
      <dgm:spPr/>
      <dgm:t>
        <a:bodyPr/>
        <a:lstStyle/>
        <a:p>
          <a:endParaRPr lang="ru-RU"/>
        </a:p>
      </dgm:t>
    </dgm:pt>
    <dgm:pt modelId="{6504B54F-5550-438A-A7F1-88BCB8C50C38}" type="pres">
      <dgm:prSet presAssocID="{0F74E80E-0B29-4EC2-9DF9-B45C239A1710}" presName="ParentText" presStyleLbl="revTx" presStyleIdx="1" presStyleCnt="3" custScaleX="99044" custScaleY="101656" custLinFactNeighborX="6365" custLinFactNeighborY="20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F960E-1D1D-4262-9B10-7FD9896FB85A}" type="pres">
      <dgm:prSet presAssocID="{0F74E80E-0B29-4EC2-9DF9-B45C239A1710}" presName="Triangle" presStyleLbl="alignNode1" presStyleIdx="3" presStyleCnt="5"/>
      <dgm:spPr/>
      <dgm:t>
        <a:bodyPr/>
        <a:lstStyle/>
        <a:p>
          <a:endParaRPr lang="ru-RU"/>
        </a:p>
      </dgm:t>
    </dgm:pt>
    <dgm:pt modelId="{F141D0B0-6481-414F-8EF2-242FEF6EAF1E}" type="pres">
      <dgm:prSet presAssocID="{C86F430F-9086-43FF-A8C3-A3B5C92279D8}" presName="sibTrans" presStyleCnt="0"/>
      <dgm:spPr/>
      <dgm:t>
        <a:bodyPr/>
        <a:lstStyle/>
        <a:p>
          <a:endParaRPr lang="ru-RU"/>
        </a:p>
      </dgm:t>
    </dgm:pt>
    <dgm:pt modelId="{CBC54B15-857C-4F78-8745-C911995AF6E4}" type="pres">
      <dgm:prSet presAssocID="{C86F430F-9086-43FF-A8C3-A3B5C92279D8}" presName="space" presStyleCnt="0"/>
      <dgm:spPr/>
      <dgm:t>
        <a:bodyPr/>
        <a:lstStyle/>
        <a:p>
          <a:endParaRPr lang="ru-RU"/>
        </a:p>
      </dgm:t>
    </dgm:pt>
    <dgm:pt modelId="{5D761374-9739-4245-98FD-7E72B952C8B3}" type="pres">
      <dgm:prSet presAssocID="{970A1FB2-2849-4509-B2AB-C46EBB0B82FE}" presName="composite" presStyleCnt="0"/>
      <dgm:spPr/>
      <dgm:t>
        <a:bodyPr/>
        <a:lstStyle/>
        <a:p>
          <a:endParaRPr lang="ru-RU"/>
        </a:p>
      </dgm:t>
    </dgm:pt>
    <dgm:pt modelId="{FD790C2B-B14E-4627-83C4-709989155DDA}" type="pres">
      <dgm:prSet presAssocID="{970A1FB2-2849-4509-B2AB-C46EBB0B82FE}" presName="LShape" presStyleLbl="alignNode1" presStyleIdx="4" presStyleCnt="5"/>
      <dgm:spPr/>
      <dgm:t>
        <a:bodyPr/>
        <a:lstStyle/>
        <a:p>
          <a:endParaRPr lang="ru-RU"/>
        </a:p>
      </dgm:t>
    </dgm:pt>
    <dgm:pt modelId="{207B181D-5A70-4C0E-9F31-59A22AAAAD40}" type="pres">
      <dgm:prSet presAssocID="{970A1FB2-2849-4509-B2AB-C46EBB0B82FE}" presName="ParentText" presStyleLbl="revTx" presStyleIdx="2" presStyleCnt="3" custScaleY="85625" custLinFactNeighborX="4117" custLinFactNeighborY="-70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341ADD-AB06-445A-ABC4-6982293BEB10}" type="presOf" srcId="{4AB8BF6C-2EED-480F-A575-3F34B03D8845}" destId="{658D6452-574C-4043-973C-5281A4478FA7}" srcOrd="0" destOrd="0" presId="urn:microsoft.com/office/officeart/2009/3/layout/StepUpProcess"/>
    <dgm:cxn modelId="{A4802F11-5628-4DBE-90E5-39C397414C1C}" type="presOf" srcId="{970A1FB2-2849-4509-B2AB-C46EBB0B82FE}" destId="{207B181D-5A70-4C0E-9F31-59A22AAAAD40}" srcOrd="0" destOrd="0" presId="urn:microsoft.com/office/officeart/2009/3/layout/StepUpProcess"/>
    <dgm:cxn modelId="{3C4ECA84-690A-4765-B16A-6A03C53E8DAA}" srcId="{6600E7CF-FFF9-4275-9DB7-3C01962D8761}" destId="{4AB8BF6C-2EED-480F-A575-3F34B03D8845}" srcOrd="0" destOrd="0" parTransId="{72E4F046-75ED-4712-B555-44DB9186601C}" sibTransId="{01FCE800-D5F6-43B0-B377-B85AEE67C9C5}"/>
    <dgm:cxn modelId="{7EEF2015-BE24-4BA4-8885-E3660E75FF20}" type="presOf" srcId="{0F74E80E-0B29-4EC2-9DF9-B45C239A1710}" destId="{6504B54F-5550-438A-A7F1-88BCB8C50C38}" srcOrd="0" destOrd="0" presId="urn:microsoft.com/office/officeart/2009/3/layout/StepUpProcess"/>
    <dgm:cxn modelId="{32355E9B-1659-4C74-AC50-216FE0B9DAC1}" srcId="{6600E7CF-FFF9-4275-9DB7-3C01962D8761}" destId="{970A1FB2-2849-4509-B2AB-C46EBB0B82FE}" srcOrd="2" destOrd="0" parTransId="{68C6E96F-3FDF-4562-A8CE-4AD1C683F5CB}" sibTransId="{A4F768EE-9134-4489-B2DE-ACC805DC3D0F}"/>
    <dgm:cxn modelId="{A39EDDCF-EFDA-4AB6-BF10-BE6660B0927C}" srcId="{6600E7CF-FFF9-4275-9DB7-3C01962D8761}" destId="{0F74E80E-0B29-4EC2-9DF9-B45C239A1710}" srcOrd="1" destOrd="0" parTransId="{66DCE6AF-C080-41BE-A4AC-2E909B59DE28}" sibTransId="{C86F430F-9086-43FF-A8C3-A3B5C92279D8}"/>
    <dgm:cxn modelId="{02C52B56-F296-4F93-BB37-89A94EB1A258}" type="presOf" srcId="{6600E7CF-FFF9-4275-9DB7-3C01962D8761}" destId="{3BD7C74C-02B0-4B34-8CE1-36F4825D7E53}" srcOrd="0" destOrd="0" presId="urn:microsoft.com/office/officeart/2009/3/layout/StepUpProcess"/>
    <dgm:cxn modelId="{5C5A6095-8B59-4C3A-A278-30225FD0DFBA}" type="presParOf" srcId="{3BD7C74C-02B0-4B34-8CE1-36F4825D7E53}" destId="{D0D08974-AB27-45A8-BDAF-151A73CD71BC}" srcOrd="0" destOrd="0" presId="urn:microsoft.com/office/officeart/2009/3/layout/StepUpProcess"/>
    <dgm:cxn modelId="{F160AC04-35B8-46B4-A950-E95BEBD402C1}" type="presParOf" srcId="{D0D08974-AB27-45A8-BDAF-151A73CD71BC}" destId="{06636FC7-34DF-48A0-8655-710A35F4E510}" srcOrd="0" destOrd="0" presId="urn:microsoft.com/office/officeart/2009/3/layout/StepUpProcess"/>
    <dgm:cxn modelId="{B3E01A2B-1663-4FA2-9B21-38AC268A9FF9}" type="presParOf" srcId="{D0D08974-AB27-45A8-BDAF-151A73CD71BC}" destId="{658D6452-574C-4043-973C-5281A4478FA7}" srcOrd="1" destOrd="0" presId="urn:microsoft.com/office/officeart/2009/3/layout/StepUpProcess"/>
    <dgm:cxn modelId="{473978A9-F5AF-43FC-B4C6-7F930287159C}" type="presParOf" srcId="{D0D08974-AB27-45A8-BDAF-151A73CD71BC}" destId="{035C3B40-2145-45BF-879A-C3927E307572}" srcOrd="2" destOrd="0" presId="urn:microsoft.com/office/officeart/2009/3/layout/StepUpProcess"/>
    <dgm:cxn modelId="{6ED8035D-5BAF-4546-A5D6-2F87BE5DB872}" type="presParOf" srcId="{3BD7C74C-02B0-4B34-8CE1-36F4825D7E53}" destId="{6961D0CD-3179-43D4-B037-9C3DD64EC601}" srcOrd="1" destOrd="0" presId="urn:microsoft.com/office/officeart/2009/3/layout/StepUpProcess"/>
    <dgm:cxn modelId="{96370F00-2688-43F8-B263-52E318DE975A}" type="presParOf" srcId="{6961D0CD-3179-43D4-B037-9C3DD64EC601}" destId="{4086D64B-0BA3-43A5-8184-2D56C7D5F9FB}" srcOrd="0" destOrd="0" presId="urn:microsoft.com/office/officeart/2009/3/layout/StepUpProcess"/>
    <dgm:cxn modelId="{ABFA2F14-6557-4B07-AD8C-0C119AC05AA3}" type="presParOf" srcId="{3BD7C74C-02B0-4B34-8CE1-36F4825D7E53}" destId="{7BC9F3FA-5438-45CA-86BF-BA53BBA18CEA}" srcOrd="2" destOrd="0" presId="urn:microsoft.com/office/officeart/2009/3/layout/StepUpProcess"/>
    <dgm:cxn modelId="{8AA2B3C1-735F-4E32-9D80-4B5B6CAA1898}" type="presParOf" srcId="{7BC9F3FA-5438-45CA-86BF-BA53BBA18CEA}" destId="{46643196-8BD7-46FD-A318-B61B466B0FCA}" srcOrd="0" destOrd="0" presId="urn:microsoft.com/office/officeart/2009/3/layout/StepUpProcess"/>
    <dgm:cxn modelId="{F6D51228-D8A3-4623-949D-9A5EE14FA1D4}" type="presParOf" srcId="{7BC9F3FA-5438-45CA-86BF-BA53BBA18CEA}" destId="{6504B54F-5550-438A-A7F1-88BCB8C50C38}" srcOrd="1" destOrd="0" presId="urn:microsoft.com/office/officeart/2009/3/layout/StepUpProcess"/>
    <dgm:cxn modelId="{726355D9-6A1F-4DE4-A44A-EB6C66397AD3}" type="presParOf" srcId="{7BC9F3FA-5438-45CA-86BF-BA53BBA18CEA}" destId="{FFCF960E-1D1D-4262-9B10-7FD9896FB85A}" srcOrd="2" destOrd="0" presId="urn:microsoft.com/office/officeart/2009/3/layout/StepUpProcess"/>
    <dgm:cxn modelId="{4DE12768-0EBD-4B32-B488-C2A4BB99A02D}" type="presParOf" srcId="{3BD7C74C-02B0-4B34-8CE1-36F4825D7E53}" destId="{F141D0B0-6481-414F-8EF2-242FEF6EAF1E}" srcOrd="3" destOrd="0" presId="urn:microsoft.com/office/officeart/2009/3/layout/StepUpProcess"/>
    <dgm:cxn modelId="{22D06616-12F0-4D50-A85E-17ECE79A0EFF}" type="presParOf" srcId="{F141D0B0-6481-414F-8EF2-242FEF6EAF1E}" destId="{CBC54B15-857C-4F78-8745-C911995AF6E4}" srcOrd="0" destOrd="0" presId="urn:microsoft.com/office/officeart/2009/3/layout/StepUpProcess"/>
    <dgm:cxn modelId="{9204121E-CED6-4284-9D50-676A273E34D6}" type="presParOf" srcId="{3BD7C74C-02B0-4B34-8CE1-36F4825D7E53}" destId="{5D761374-9739-4245-98FD-7E72B952C8B3}" srcOrd="4" destOrd="0" presId="urn:microsoft.com/office/officeart/2009/3/layout/StepUpProcess"/>
    <dgm:cxn modelId="{076F2A2A-598D-4E67-B3B6-E0B282E2C8A6}" type="presParOf" srcId="{5D761374-9739-4245-98FD-7E72B952C8B3}" destId="{FD790C2B-B14E-4627-83C4-709989155DDA}" srcOrd="0" destOrd="0" presId="urn:microsoft.com/office/officeart/2009/3/layout/StepUpProcess"/>
    <dgm:cxn modelId="{B4D04987-1DAB-4C30-9387-1082943F6651}" type="presParOf" srcId="{5D761374-9739-4245-98FD-7E72B952C8B3}" destId="{207B181D-5A70-4C0E-9F31-59A22AAAAD4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874A81-BDA8-4249-A1FA-C734317A3E63}" type="doc">
      <dgm:prSet loTypeId="urn:microsoft.com/office/officeart/2005/8/layout/target3" loCatId="relationship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0522782-A170-44AD-A7D0-564C2310F202}">
      <dgm:prSet phldrT="[Текст]"/>
      <dgm:spPr>
        <a:ln>
          <a:solidFill>
            <a:srgbClr val="00B0F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Державні нагороди та відзнаки 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C942C4B-5A5B-474F-8E96-6408EDD3984E}" type="parTrans" cxnId="{1F4789BE-1297-41E2-A44C-C7C880484780}">
      <dgm:prSet/>
      <dgm:spPr/>
      <dgm:t>
        <a:bodyPr/>
        <a:lstStyle/>
        <a:p>
          <a:endParaRPr lang="ru-RU"/>
        </a:p>
      </dgm:t>
    </dgm:pt>
    <dgm:pt modelId="{85A84CE9-0C4A-4093-A258-E30A43154634}" type="sibTrans" cxnId="{1F4789BE-1297-41E2-A44C-C7C880484780}">
      <dgm:prSet/>
      <dgm:spPr/>
      <dgm:t>
        <a:bodyPr/>
        <a:lstStyle/>
        <a:p>
          <a:endParaRPr lang="ru-RU"/>
        </a:p>
      </dgm:t>
    </dgm:pt>
    <dgm:pt modelId="{69D86E4B-E2F2-4561-AD29-7BF318F00C18}">
      <dgm:prSet phldrT="[Текст]"/>
      <dgm:spPr/>
      <dgm:t>
        <a:bodyPr/>
        <a:lstStyle/>
        <a:p>
          <a:r>
            <a:rPr lang="uk-UA" dirty="0" smtClean="0"/>
            <a:t>Відмінник освіти </a:t>
          </a:r>
          <a:r>
            <a:rPr lang="uk-UA" dirty="0" smtClean="0">
              <a:solidFill>
                <a:schemeClr val="tx1"/>
              </a:solidFill>
            </a:rPr>
            <a:t>- 2</a:t>
          </a:r>
          <a:endParaRPr lang="ru-RU" dirty="0">
            <a:solidFill>
              <a:schemeClr val="tx1"/>
            </a:solidFill>
          </a:endParaRPr>
        </a:p>
      </dgm:t>
    </dgm:pt>
    <dgm:pt modelId="{BF19AA77-F315-4F6B-AE48-E094BA87EA95}" type="parTrans" cxnId="{226AEC24-0144-4E06-B249-A24D47511886}">
      <dgm:prSet/>
      <dgm:spPr/>
      <dgm:t>
        <a:bodyPr/>
        <a:lstStyle/>
        <a:p>
          <a:endParaRPr lang="ru-RU"/>
        </a:p>
      </dgm:t>
    </dgm:pt>
    <dgm:pt modelId="{0B288890-300A-4E9E-A93F-F99CDCDDA146}" type="sibTrans" cxnId="{226AEC24-0144-4E06-B249-A24D47511886}">
      <dgm:prSet/>
      <dgm:spPr/>
      <dgm:t>
        <a:bodyPr/>
        <a:lstStyle/>
        <a:p>
          <a:endParaRPr lang="ru-RU"/>
        </a:p>
      </dgm:t>
    </dgm:pt>
    <dgm:pt modelId="{33D27617-EDCB-4FC9-811E-D1F4987963F8}">
      <dgm:prSet phldrT="[Текст]"/>
      <dgm:spPr>
        <a:ln>
          <a:solidFill>
            <a:srgbClr val="0070C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Звання</a:t>
          </a:r>
        </a:p>
      </dgm:t>
    </dgm:pt>
    <dgm:pt modelId="{1B07F4BA-B195-489A-B605-3C0054151F90}" type="parTrans" cxnId="{405ACE94-DA5A-4438-956A-A70F5A436C17}">
      <dgm:prSet/>
      <dgm:spPr/>
      <dgm:t>
        <a:bodyPr/>
        <a:lstStyle/>
        <a:p>
          <a:endParaRPr lang="ru-RU"/>
        </a:p>
      </dgm:t>
    </dgm:pt>
    <dgm:pt modelId="{65E24ACD-8C1B-4099-8A08-B7C802FF2E11}" type="sibTrans" cxnId="{405ACE94-DA5A-4438-956A-A70F5A436C17}">
      <dgm:prSet/>
      <dgm:spPr/>
      <dgm:t>
        <a:bodyPr/>
        <a:lstStyle/>
        <a:p>
          <a:endParaRPr lang="ru-RU"/>
        </a:p>
      </dgm:t>
    </dgm:pt>
    <dgm:pt modelId="{6BF210D8-16C6-40D0-B4DB-73B2CA6A8F94}">
      <dgm:prSet phldrT="[Текст]"/>
      <dgm:spPr/>
      <dgm:t>
        <a:bodyPr/>
        <a:lstStyle/>
        <a:p>
          <a:r>
            <a:rPr lang="uk-UA" dirty="0" smtClean="0"/>
            <a:t>Учитель-методист -</a:t>
          </a:r>
          <a:r>
            <a:rPr lang="uk-UA" dirty="0" smtClean="0">
              <a:solidFill>
                <a:schemeClr val="tx1"/>
              </a:solidFill>
            </a:rPr>
            <a:t> 3 </a:t>
          </a:r>
          <a:endParaRPr lang="ru-RU" dirty="0">
            <a:solidFill>
              <a:schemeClr val="tx1"/>
            </a:solidFill>
          </a:endParaRPr>
        </a:p>
      </dgm:t>
    </dgm:pt>
    <dgm:pt modelId="{268110DE-5440-40D7-ABA4-0D05121BC262}" type="parTrans" cxnId="{5362F60E-971C-48A8-A492-5CA076C89F5E}">
      <dgm:prSet/>
      <dgm:spPr/>
      <dgm:t>
        <a:bodyPr/>
        <a:lstStyle/>
        <a:p>
          <a:endParaRPr lang="ru-RU"/>
        </a:p>
      </dgm:t>
    </dgm:pt>
    <dgm:pt modelId="{8A786070-F358-49CF-BFD9-F8238037A1C5}" type="sibTrans" cxnId="{5362F60E-971C-48A8-A492-5CA076C89F5E}">
      <dgm:prSet/>
      <dgm:spPr/>
      <dgm:t>
        <a:bodyPr/>
        <a:lstStyle/>
        <a:p>
          <a:endParaRPr lang="ru-RU"/>
        </a:p>
      </dgm:t>
    </dgm:pt>
    <dgm:pt modelId="{C5487777-EA49-46C0-9C4C-B80C79B8C357}">
      <dgm:prSet phldrT="[Текст]"/>
      <dgm:spPr/>
      <dgm:t>
        <a:bodyPr/>
        <a:lstStyle/>
        <a:p>
          <a:r>
            <a:rPr lang="uk-UA" dirty="0" smtClean="0"/>
            <a:t>Старший учитель - </a:t>
          </a:r>
          <a:r>
            <a:rPr lang="uk-UA" dirty="0" smtClean="0">
              <a:solidFill>
                <a:schemeClr val="tx1"/>
              </a:solidFill>
            </a:rPr>
            <a:t>11</a:t>
          </a:r>
          <a:endParaRPr lang="ru-RU" dirty="0">
            <a:solidFill>
              <a:schemeClr val="tx1"/>
            </a:solidFill>
          </a:endParaRPr>
        </a:p>
      </dgm:t>
    </dgm:pt>
    <dgm:pt modelId="{346F0D19-B2D9-4AA6-A1D0-E6CAAE2952D7}" type="parTrans" cxnId="{CD74DFED-5EF5-46E7-8A74-D0DF1738F849}">
      <dgm:prSet/>
      <dgm:spPr/>
      <dgm:t>
        <a:bodyPr/>
        <a:lstStyle/>
        <a:p>
          <a:endParaRPr lang="ru-RU"/>
        </a:p>
      </dgm:t>
    </dgm:pt>
    <dgm:pt modelId="{A7DFD7C9-9340-4144-8483-53BF74327F81}" type="sibTrans" cxnId="{CD74DFED-5EF5-46E7-8A74-D0DF1738F849}">
      <dgm:prSet/>
      <dgm:spPr/>
      <dgm:t>
        <a:bodyPr/>
        <a:lstStyle/>
        <a:p>
          <a:endParaRPr lang="ru-RU"/>
        </a:p>
      </dgm:t>
    </dgm:pt>
    <dgm:pt modelId="{623E5BC4-5665-467C-87F6-5BEF825C7A84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uk-UA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Категорії</a:t>
          </a:r>
          <a:r>
            <a:rPr lang="uk-UA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endParaRPr lang="ru-RU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D43FC710-5154-4DC7-80ED-AB8062A9797B}" type="parTrans" cxnId="{7840C90D-7DFC-4EC0-8C7F-288B80F12B3A}">
      <dgm:prSet/>
      <dgm:spPr/>
      <dgm:t>
        <a:bodyPr/>
        <a:lstStyle/>
        <a:p>
          <a:endParaRPr lang="ru-RU"/>
        </a:p>
      </dgm:t>
    </dgm:pt>
    <dgm:pt modelId="{1E8B5018-6B80-4CAB-8B35-C41173B24713}" type="sibTrans" cxnId="{7840C90D-7DFC-4EC0-8C7F-288B80F12B3A}">
      <dgm:prSet/>
      <dgm:spPr/>
      <dgm:t>
        <a:bodyPr/>
        <a:lstStyle/>
        <a:p>
          <a:endParaRPr lang="ru-RU"/>
        </a:p>
      </dgm:t>
    </dgm:pt>
    <dgm:pt modelId="{E211B234-DA52-4139-A532-5C95CF0A7C9C}">
      <dgm:prSet phldrT="[Текст]"/>
      <dgm:spPr/>
      <dgm:t>
        <a:bodyPr/>
        <a:lstStyle/>
        <a:p>
          <a:r>
            <a:rPr lang="uk-UA" dirty="0" smtClean="0"/>
            <a:t>Вища категорія - </a:t>
          </a:r>
          <a:r>
            <a:rPr lang="uk-UA" dirty="0" smtClean="0">
              <a:solidFill>
                <a:schemeClr val="tx1"/>
              </a:solidFill>
            </a:rPr>
            <a:t>19</a:t>
          </a:r>
          <a:r>
            <a:rPr lang="uk-UA" dirty="0" smtClean="0"/>
            <a:t> </a:t>
          </a:r>
          <a:endParaRPr lang="ru-RU" dirty="0"/>
        </a:p>
      </dgm:t>
    </dgm:pt>
    <dgm:pt modelId="{0D0012B3-A96F-4441-93D1-E10D2D4271F4}" type="parTrans" cxnId="{57BE061E-9A36-4A7C-BBDB-5ECBEA351E59}">
      <dgm:prSet/>
      <dgm:spPr/>
      <dgm:t>
        <a:bodyPr/>
        <a:lstStyle/>
        <a:p>
          <a:endParaRPr lang="ru-RU"/>
        </a:p>
      </dgm:t>
    </dgm:pt>
    <dgm:pt modelId="{FF5DA260-9ACC-43E8-BA38-0DDDA671AC2C}" type="sibTrans" cxnId="{57BE061E-9A36-4A7C-BBDB-5ECBEA351E59}">
      <dgm:prSet/>
      <dgm:spPr/>
      <dgm:t>
        <a:bodyPr/>
        <a:lstStyle/>
        <a:p>
          <a:endParaRPr lang="ru-RU"/>
        </a:p>
      </dgm:t>
    </dgm:pt>
    <dgm:pt modelId="{586B9947-1DF4-4381-A699-095B3FE112A5}">
      <dgm:prSet phldrT="[Текст]"/>
      <dgm:spPr/>
      <dgm:t>
        <a:bodyPr/>
        <a:lstStyle/>
        <a:p>
          <a:r>
            <a:rPr lang="uk-UA" dirty="0" smtClean="0"/>
            <a:t>Заслужений учитель України - 1</a:t>
          </a:r>
          <a:endParaRPr lang="ru-RU" dirty="0"/>
        </a:p>
      </dgm:t>
    </dgm:pt>
    <dgm:pt modelId="{2B8DA587-A6AC-40CC-81D5-ECBCF75244ED}" type="parTrans" cxnId="{61765B11-128B-4420-AFFA-EB6D55F03D26}">
      <dgm:prSet/>
      <dgm:spPr/>
      <dgm:t>
        <a:bodyPr/>
        <a:lstStyle/>
        <a:p>
          <a:endParaRPr lang="ru-RU"/>
        </a:p>
      </dgm:t>
    </dgm:pt>
    <dgm:pt modelId="{D548D6E5-F005-4622-A80E-524C7CC80D1F}" type="sibTrans" cxnId="{61765B11-128B-4420-AFFA-EB6D55F03D26}">
      <dgm:prSet/>
      <dgm:spPr/>
      <dgm:t>
        <a:bodyPr/>
        <a:lstStyle/>
        <a:p>
          <a:endParaRPr lang="ru-RU"/>
        </a:p>
      </dgm:t>
    </dgm:pt>
    <dgm:pt modelId="{950095D3-82C1-449F-8B33-D6FC826216B8}">
      <dgm:prSet phldrT="[Текст]"/>
      <dgm:spPr/>
      <dgm:t>
        <a:bodyPr/>
        <a:lstStyle/>
        <a:p>
          <a:r>
            <a:rPr lang="uk-UA" dirty="0" smtClean="0"/>
            <a:t>ІІ категорія - </a:t>
          </a:r>
          <a:r>
            <a:rPr lang="uk-UA" dirty="0" smtClean="0">
              <a:solidFill>
                <a:schemeClr val="tx1"/>
              </a:solidFill>
            </a:rPr>
            <a:t>14</a:t>
          </a:r>
          <a:endParaRPr lang="ru-RU" dirty="0">
            <a:solidFill>
              <a:schemeClr val="tx1"/>
            </a:solidFill>
          </a:endParaRPr>
        </a:p>
      </dgm:t>
    </dgm:pt>
    <dgm:pt modelId="{6350EFD6-F80E-454C-A2F2-364A06CFDE76}" type="parTrans" cxnId="{C47AD049-CA23-46F1-9E60-CABD5EBEB93F}">
      <dgm:prSet/>
      <dgm:spPr/>
      <dgm:t>
        <a:bodyPr/>
        <a:lstStyle/>
        <a:p>
          <a:endParaRPr lang="ru-RU"/>
        </a:p>
      </dgm:t>
    </dgm:pt>
    <dgm:pt modelId="{1836A5FA-ECB8-485D-891E-145D510E6EA3}" type="sibTrans" cxnId="{C47AD049-CA23-46F1-9E60-CABD5EBEB93F}">
      <dgm:prSet/>
      <dgm:spPr/>
      <dgm:t>
        <a:bodyPr/>
        <a:lstStyle/>
        <a:p>
          <a:endParaRPr lang="ru-RU"/>
        </a:p>
      </dgm:t>
    </dgm:pt>
    <dgm:pt modelId="{670AFA71-70DD-487B-BB3F-BD41B52D90E9}" type="pres">
      <dgm:prSet presAssocID="{B5874A81-BDA8-4249-A1FA-C734317A3E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BC9361-559D-4B2B-A736-9D5CE5EA5890}" type="pres">
      <dgm:prSet presAssocID="{30522782-A170-44AD-A7D0-564C2310F202}" presName="circle1" presStyleLbl="node1" presStyleIdx="0" presStyleCnt="3" custScaleX="79167" custLinFactNeighborX="-6250" custLinFactNeighborY="68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7F7A48B-497A-4957-AF9A-76A1A1C67CDA}" type="pres">
      <dgm:prSet presAssocID="{30522782-A170-44AD-A7D0-564C2310F202}" presName="space" presStyleCnt="0"/>
      <dgm:spPr/>
    </dgm:pt>
    <dgm:pt modelId="{DB4B995E-FE62-4463-8413-144B3C4DFAB2}" type="pres">
      <dgm:prSet presAssocID="{30522782-A170-44AD-A7D0-564C2310F202}" presName="rect1" presStyleLbl="alignAcc1" presStyleIdx="0" presStyleCnt="3" custScaleX="100552" custLinFactNeighborX="-5357" custLinFactNeighborY="959"/>
      <dgm:spPr/>
      <dgm:t>
        <a:bodyPr/>
        <a:lstStyle/>
        <a:p>
          <a:endParaRPr lang="ru-RU"/>
        </a:p>
      </dgm:t>
    </dgm:pt>
    <dgm:pt modelId="{E1EBE47A-14C2-49FE-B7F7-69F3D8F8CD0D}" type="pres">
      <dgm:prSet presAssocID="{33D27617-EDCB-4FC9-811E-D1F4987963F8}" presName="vertSpace2" presStyleLbl="node1" presStyleIdx="0" presStyleCnt="3"/>
      <dgm:spPr/>
    </dgm:pt>
    <dgm:pt modelId="{3B96CB9B-9D60-4DF0-B598-722D096511A2}" type="pres">
      <dgm:prSet presAssocID="{33D27617-EDCB-4FC9-811E-D1F4987963F8}" presName="circle2" presStyleLbl="node1" presStyleIdx="1" presStyleCnt="3" custScaleX="79167" custLinFactNeighborX="-9615" custLinFactNeighborY="1047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871B961-845E-4D6C-A45A-5A9DC6B86FF0}" type="pres">
      <dgm:prSet presAssocID="{33D27617-EDCB-4FC9-811E-D1F4987963F8}" presName="rect2" presStyleLbl="alignAcc1" presStyleIdx="1" presStyleCnt="3" custLinFactNeighborX="-5067" custLinFactNeighborY="938"/>
      <dgm:spPr/>
      <dgm:t>
        <a:bodyPr/>
        <a:lstStyle/>
        <a:p>
          <a:endParaRPr lang="ru-RU"/>
        </a:p>
      </dgm:t>
    </dgm:pt>
    <dgm:pt modelId="{6F70CE92-4987-4819-BF60-06CA5DF79917}" type="pres">
      <dgm:prSet presAssocID="{623E5BC4-5665-467C-87F6-5BEF825C7A84}" presName="vertSpace3" presStyleLbl="node1" presStyleIdx="1" presStyleCnt="3"/>
      <dgm:spPr/>
    </dgm:pt>
    <dgm:pt modelId="{AA3D8722-AF85-4EB8-B943-E56DE14C7FD9}" type="pres">
      <dgm:prSet presAssocID="{623E5BC4-5665-467C-87F6-5BEF825C7A84}" presName="circle3" presStyleLbl="node1" presStyleIdx="2" presStyleCnt="3" custScaleX="79167" custLinFactNeighborX="-20833" custLinFactNeighborY="2269"/>
      <dgm:spPr/>
    </dgm:pt>
    <dgm:pt modelId="{85E54081-6424-48AA-8881-F2AEF0535634}" type="pres">
      <dgm:prSet presAssocID="{623E5BC4-5665-467C-87F6-5BEF825C7A84}" presName="rect3" presStyleLbl="alignAcc1" presStyleIdx="2" presStyleCnt="3" custLinFactNeighborX="-5357" custLinFactNeighborY="2269"/>
      <dgm:spPr/>
      <dgm:t>
        <a:bodyPr/>
        <a:lstStyle/>
        <a:p>
          <a:endParaRPr lang="ru-RU"/>
        </a:p>
      </dgm:t>
    </dgm:pt>
    <dgm:pt modelId="{4F0EADE3-3CD4-4D45-AF4A-39FE54436431}" type="pres">
      <dgm:prSet presAssocID="{30522782-A170-44AD-A7D0-564C2310F202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D2211-972C-4AD8-A172-451955C31E48}" type="pres">
      <dgm:prSet presAssocID="{30522782-A170-44AD-A7D0-564C2310F202}" presName="rect1ChTx" presStyleLbl="alignAcc1" presStyleIdx="2" presStyleCnt="3" custScaleX="109395" custLinFactNeighborX="-8944" custLinFactNeighborY="2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09201-F3B0-4B0C-9CDE-1BBA8E4B516B}" type="pres">
      <dgm:prSet presAssocID="{33D27617-EDCB-4FC9-811E-D1F4987963F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FEE72-A5CE-41AA-AE1E-72E0C3C673B3}" type="pres">
      <dgm:prSet presAssocID="{33D27617-EDCB-4FC9-811E-D1F4987963F8}" presName="rect2ChTx" presStyleLbl="alignAcc1" presStyleIdx="2" presStyleCnt="3" custScaleX="120180" custLinFactNeighborX="-11175" custLinFactNeighborY="2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175E8-42B1-4C9E-BB3B-660F9E156C6A}" type="pres">
      <dgm:prSet presAssocID="{623E5BC4-5665-467C-87F6-5BEF825C7A8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2DD79-F907-4D79-A28D-228AAA7B35B7}" type="pres">
      <dgm:prSet presAssocID="{623E5BC4-5665-467C-87F6-5BEF825C7A84}" presName="rect3ChTx" presStyleLbl="alignAcc1" presStyleIdx="2" presStyleCnt="3" custScaleX="104952" custLinFactNeighborX="-7883" custLinFactNeighborY="1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917F3-B193-4397-95AC-FCAF6FEF7269}" type="presOf" srcId="{6BF210D8-16C6-40D0-B4DB-73B2CA6A8F94}" destId="{B5BFEE72-A5CE-41AA-AE1E-72E0C3C673B3}" srcOrd="0" destOrd="0" presId="urn:microsoft.com/office/officeart/2005/8/layout/target3"/>
    <dgm:cxn modelId="{61765B11-128B-4420-AFFA-EB6D55F03D26}" srcId="{30522782-A170-44AD-A7D0-564C2310F202}" destId="{586B9947-1DF4-4381-A699-095B3FE112A5}" srcOrd="0" destOrd="0" parTransId="{2B8DA587-A6AC-40CC-81D5-ECBCF75244ED}" sibTransId="{D548D6E5-F005-4622-A80E-524C7CC80D1F}"/>
    <dgm:cxn modelId="{3AA29C30-3323-41B2-B505-80F8B33957F1}" type="presOf" srcId="{E211B234-DA52-4139-A532-5C95CF0A7C9C}" destId="{4EB2DD79-F907-4D79-A28D-228AAA7B35B7}" srcOrd="0" destOrd="0" presId="urn:microsoft.com/office/officeart/2005/8/layout/target3"/>
    <dgm:cxn modelId="{10DD67E8-B357-4DE0-939B-939B80A97985}" type="presOf" srcId="{33D27617-EDCB-4FC9-811E-D1F4987963F8}" destId="{9B909201-F3B0-4B0C-9CDE-1BBA8E4B516B}" srcOrd="1" destOrd="0" presId="urn:microsoft.com/office/officeart/2005/8/layout/target3"/>
    <dgm:cxn modelId="{2598EDD8-85AE-41E0-AE43-2F6522DD25EB}" type="presOf" srcId="{623E5BC4-5665-467C-87F6-5BEF825C7A84}" destId="{97C175E8-42B1-4C9E-BB3B-660F9E156C6A}" srcOrd="1" destOrd="0" presId="urn:microsoft.com/office/officeart/2005/8/layout/target3"/>
    <dgm:cxn modelId="{405ACE94-DA5A-4438-956A-A70F5A436C17}" srcId="{B5874A81-BDA8-4249-A1FA-C734317A3E63}" destId="{33D27617-EDCB-4FC9-811E-D1F4987963F8}" srcOrd="1" destOrd="0" parTransId="{1B07F4BA-B195-489A-B605-3C0054151F90}" sibTransId="{65E24ACD-8C1B-4099-8A08-B7C802FF2E11}"/>
    <dgm:cxn modelId="{226AEC24-0144-4E06-B249-A24D47511886}" srcId="{30522782-A170-44AD-A7D0-564C2310F202}" destId="{69D86E4B-E2F2-4561-AD29-7BF318F00C18}" srcOrd="1" destOrd="0" parTransId="{BF19AA77-F315-4F6B-AE48-E094BA87EA95}" sibTransId="{0B288890-300A-4E9E-A93F-F99CDCDDA146}"/>
    <dgm:cxn modelId="{3B861AB2-5153-401B-9901-5E0A60B7F119}" type="presOf" srcId="{33D27617-EDCB-4FC9-811E-D1F4987963F8}" destId="{B871B961-845E-4D6C-A45A-5A9DC6B86FF0}" srcOrd="0" destOrd="0" presId="urn:microsoft.com/office/officeart/2005/8/layout/target3"/>
    <dgm:cxn modelId="{7547E711-5B5C-44DA-B7CF-A362372E1BA8}" type="presOf" srcId="{623E5BC4-5665-467C-87F6-5BEF825C7A84}" destId="{85E54081-6424-48AA-8881-F2AEF0535634}" srcOrd="0" destOrd="0" presId="urn:microsoft.com/office/officeart/2005/8/layout/target3"/>
    <dgm:cxn modelId="{A01EA60A-E72D-459A-A3D0-38D3E8D6C6B8}" type="presOf" srcId="{B5874A81-BDA8-4249-A1FA-C734317A3E63}" destId="{670AFA71-70DD-487B-BB3F-BD41B52D90E9}" srcOrd="0" destOrd="0" presId="urn:microsoft.com/office/officeart/2005/8/layout/target3"/>
    <dgm:cxn modelId="{FC3760CE-8E7B-4700-8632-21064D19428E}" type="presOf" srcId="{30522782-A170-44AD-A7D0-564C2310F202}" destId="{DB4B995E-FE62-4463-8413-144B3C4DFAB2}" srcOrd="0" destOrd="0" presId="urn:microsoft.com/office/officeart/2005/8/layout/target3"/>
    <dgm:cxn modelId="{5362F60E-971C-48A8-A492-5CA076C89F5E}" srcId="{33D27617-EDCB-4FC9-811E-D1F4987963F8}" destId="{6BF210D8-16C6-40D0-B4DB-73B2CA6A8F94}" srcOrd="0" destOrd="0" parTransId="{268110DE-5440-40D7-ABA4-0D05121BC262}" sibTransId="{8A786070-F358-49CF-BFD9-F8238037A1C5}"/>
    <dgm:cxn modelId="{7840C90D-7DFC-4EC0-8C7F-288B80F12B3A}" srcId="{B5874A81-BDA8-4249-A1FA-C734317A3E63}" destId="{623E5BC4-5665-467C-87F6-5BEF825C7A84}" srcOrd="2" destOrd="0" parTransId="{D43FC710-5154-4DC7-80ED-AB8062A9797B}" sibTransId="{1E8B5018-6B80-4CAB-8B35-C41173B24713}"/>
    <dgm:cxn modelId="{6F7D5B2A-0F85-447E-9808-C6CF27E5C8B5}" type="presOf" srcId="{950095D3-82C1-449F-8B33-D6FC826216B8}" destId="{4EB2DD79-F907-4D79-A28D-228AAA7B35B7}" srcOrd="0" destOrd="1" presId="urn:microsoft.com/office/officeart/2005/8/layout/target3"/>
    <dgm:cxn modelId="{B6589793-6E7A-4644-95BB-6E7FB6DA3E93}" type="presOf" srcId="{69D86E4B-E2F2-4561-AD29-7BF318F00C18}" destId="{6F4D2211-972C-4AD8-A172-451955C31E48}" srcOrd="0" destOrd="1" presId="urn:microsoft.com/office/officeart/2005/8/layout/target3"/>
    <dgm:cxn modelId="{CD74DFED-5EF5-46E7-8A74-D0DF1738F849}" srcId="{33D27617-EDCB-4FC9-811E-D1F4987963F8}" destId="{C5487777-EA49-46C0-9C4C-B80C79B8C357}" srcOrd="1" destOrd="0" parTransId="{346F0D19-B2D9-4AA6-A1D0-E6CAAE2952D7}" sibTransId="{A7DFD7C9-9340-4144-8483-53BF74327F81}"/>
    <dgm:cxn modelId="{D6E7DAB7-0F0F-4E65-945F-F9B36FFDF5C6}" type="presOf" srcId="{C5487777-EA49-46C0-9C4C-B80C79B8C357}" destId="{B5BFEE72-A5CE-41AA-AE1E-72E0C3C673B3}" srcOrd="0" destOrd="1" presId="urn:microsoft.com/office/officeart/2005/8/layout/target3"/>
    <dgm:cxn modelId="{34F0F0E7-1E84-4100-8DE5-BAB507936395}" type="presOf" srcId="{586B9947-1DF4-4381-A699-095B3FE112A5}" destId="{6F4D2211-972C-4AD8-A172-451955C31E48}" srcOrd="0" destOrd="0" presId="urn:microsoft.com/office/officeart/2005/8/layout/target3"/>
    <dgm:cxn modelId="{1F4789BE-1297-41E2-A44C-C7C880484780}" srcId="{B5874A81-BDA8-4249-A1FA-C734317A3E63}" destId="{30522782-A170-44AD-A7D0-564C2310F202}" srcOrd="0" destOrd="0" parTransId="{0C942C4B-5A5B-474F-8E96-6408EDD3984E}" sibTransId="{85A84CE9-0C4A-4093-A258-E30A43154634}"/>
    <dgm:cxn modelId="{C47AD049-CA23-46F1-9E60-CABD5EBEB93F}" srcId="{623E5BC4-5665-467C-87F6-5BEF825C7A84}" destId="{950095D3-82C1-449F-8B33-D6FC826216B8}" srcOrd="1" destOrd="0" parTransId="{6350EFD6-F80E-454C-A2F2-364A06CFDE76}" sibTransId="{1836A5FA-ECB8-485D-891E-145D510E6EA3}"/>
    <dgm:cxn modelId="{57BE061E-9A36-4A7C-BBDB-5ECBEA351E59}" srcId="{623E5BC4-5665-467C-87F6-5BEF825C7A84}" destId="{E211B234-DA52-4139-A532-5C95CF0A7C9C}" srcOrd="0" destOrd="0" parTransId="{0D0012B3-A96F-4441-93D1-E10D2D4271F4}" sibTransId="{FF5DA260-9ACC-43E8-BA38-0DDDA671AC2C}"/>
    <dgm:cxn modelId="{47356ADC-9BFA-44C3-9357-E26A90A369B9}" type="presOf" srcId="{30522782-A170-44AD-A7D0-564C2310F202}" destId="{4F0EADE3-3CD4-4D45-AF4A-39FE54436431}" srcOrd="1" destOrd="0" presId="urn:microsoft.com/office/officeart/2005/8/layout/target3"/>
    <dgm:cxn modelId="{BB0CC6FB-BA54-498D-84B3-56D4768DE2E2}" type="presParOf" srcId="{670AFA71-70DD-487B-BB3F-BD41B52D90E9}" destId="{2ABC9361-559D-4B2B-A736-9D5CE5EA5890}" srcOrd="0" destOrd="0" presId="urn:microsoft.com/office/officeart/2005/8/layout/target3"/>
    <dgm:cxn modelId="{C6EE8B91-DE63-48DA-9519-462026E43775}" type="presParOf" srcId="{670AFA71-70DD-487B-BB3F-BD41B52D90E9}" destId="{67F7A48B-497A-4957-AF9A-76A1A1C67CDA}" srcOrd="1" destOrd="0" presId="urn:microsoft.com/office/officeart/2005/8/layout/target3"/>
    <dgm:cxn modelId="{4913D37A-3CD2-4D38-903F-DA747B230973}" type="presParOf" srcId="{670AFA71-70DD-487B-BB3F-BD41B52D90E9}" destId="{DB4B995E-FE62-4463-8413-144B3C4DFAB2}" srcOrd="2" destOrd="0" presId="urn:microsoft.com/office/officeart/2005/8/layout/target3"/>
    <dgm:cxn modelId="{25FA86B1-CF6C-4DE8-A73E-6DE92B3E07EE}" type="presParOf" srcId="{670AFA71-70DD-487B-BB3F-BD41B52D90E9}" destId="{E1EBE47A-14C2-49FE-B7F7-69F3D8F8CD0D}" srcOrd="3" destOrd="0" presId="urn:microsoft.com/office/officeart/2005/8/layout/target3"/>
    <dgm:cxn modelId="{55F7167F-150D-45EC-BB4C-097AD42772E3}" type="presParOf" srcId="{670AFA71-70DD-487B-BB3F-BD41B52D90E9}" destId="{3B96CB9B-9D60-4DF0-B598-722D096511A2}" srcOrd="4" destOrd="0" presId="urn:microsoft.com/office/officeart/2005/8/layout/target3"/>
    <dgm:cxn modelId="{B330B348-1D50-4AD2-A44F-21B1707BAF62}" type="presParOf" srcId="{670AFA71-70DD-487B-BB3F-BD41B52D90E9}" destId="{B871B961-845E-4D6C-A45A-5A9DC6B86FF0}" srcOrd="5" destOrd="0" presId="urn:microsoft.com/office/officeart/2005/8/layout/target3"/>
    <dgm:cxn modelId="{D14F82E4-03DC-4E50-8221-7CB799C7FB3B}" type="presParOf" srcId="{670AFA71-70DD-487B-BB3F-BD41B52D90E9}" destId="{6F70CE92-4987-4819-BF60-06CA5DF79917}" srcOrd="6" destOrd="0" presId="urn:microsoft.com/office/officeart/2005/8/layout/target3"/>
    <dgm:cxn modelId="{50CABDF8-EDC5-46B4-9618-10C4F5D15703}" type="presParOf" srcId="{670AFA71-70DD-487B-BB3F-BD41B52D90E9}" destId="{AA3D8722-AF85-4EB8-B943-E56DE14C7FD9}" srcOrd="7" destOrd="0" presId="urn:microsoft.com/office/officeart/2005/8/layout/target3"/>
    <dgm:cxn modelId="{015E3319-9715-4023-B743-5545E9504541}" type="presParOf" srcId="{670AFA71-70DD-487B-BB3F-BD41B52D90E9}" destId="{85E54081-6424-48AA-8881-F2AEF0535634}" srcOrd="8" destOrd="0" presId="urn:microsoft.com/office/officeart/2005/8/layout/target3"/>
    <dgm:cxn modelId="{CF9FE94B-5F5E-4117-A56A-C76CEC819960}" type="presParOf" srcId="{670AFA71-70DD-487B-BB3F-BD41B52D90E9}" destId="{4F0EADE3-3CD4-4D45-AF4A-39FE54436431}" srcOrd="9" destOrd="0" presId="urn:microsoft.com/office/officeart/2005/8/layout/target3"/>
    <dgm:cxn modelId="{59430192-D581-45F3-A016-768DA60E5D57}" type="presParOf" srcId="{670AFA71-70DD-487B-BB3F-BD41B52D90E9}" destId="{6F4D2211-972C-4AD8-A172-451955C31E48}" srcOrd="10" destOrd="0" presId="urn:microsoft.com/office/officeart/2005/8/layout/target3"/>
    <dgm:cxn modelId="{699134AB-A4A2-405D-8E75-BF1C998C8FF8}" type="presParOf" srcId="{670AFA71-70DD-487B-BB3F-BD41B52D90E9}" destId="{9B909201-F3B0-4B0C-9CDE-1BBA8E4B516B}" srcOrd="11" destOrd="0" presId="urn:microsoft.com/office/officeart/2005/8/layout/target3"/>
    <dgm:cxn modelId="{91430D55-D978-4A2D-AFB0-BA6D49FD9168}" type="presParOf" srcId="{670AFA71-70DD-487B-BB3F-BD41B52D90E9}" destId="{B5BFEE72-A5CE-41AA-AE1E-72E0C3C673B3}" srcOrd="12" destOrd="0" presId="urn:microsoft.com/office/officeart/2005/8/layout/target3"/>
    <dgm:cxn modelId="{BE08282D-7F98-408C-9E56-D7F0358B6585}" type="presParOf" srcId="{670AFA71-70DD-487B-BB3F-BD41B52D90E9}" destId="{97C175E8-42B1-4C9E-BB3B-660F9E156C6A}" srcOrd="13" destOrd="0" presId="urn:microsoft.com/office/officeart/2005/8/layout/target3"/>
    <dgm:cxn modelId="{55F4993F-EC7F-46DE-8502-A342DBAD21EB}" type="presParOf" srcId="{670AFA71-70DD-487B-BB3F-BD41B52D90E9}" destId="{4EB2DD79-F907-4D79-A28D-228AAA7B35B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631E4D-C2A7-4D88-98B7-BF45B13C2F3A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</dgm:pt>
    <dgm:pt modelId="{5CD6DDC4-F21E-4E6A-9B04-39BD04E7A2C8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Суспільно-гуманітарний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69105171-1E71-4413-974A-1987D1674951}" type="parTrans" cxnId="{E63372F5-11B5-4501-BCC5-46CE2052DE9E}">
      <dgm:prSet/>
      <dgm:spPr/>
      <dgm:t>
        <a:bodyPr/>
        <a:lstStyle/>
        <a:p>
          <a:endParaRPr lang="ru-RU" b="1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66BF933E-73B7-4152-88B0-1F3E00871113}" type="sibTrans" cxnId="{E63372F5-11B5-4501-BCC5-46CE2052DE9E}">
      <dgm:prSet/>
      <dgm:spPr/>
      <dgm:t>
        <a:bodyPr/>
        <a:lstStyle/>
        <a:p>
          <a:endParaRPr lang="ru-RU" b="1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DBD4C66B-1D8D-43E0-A420-62008E83410F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Філологічний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A55C0275-1088-43DC-847B-F35D719883F6}" type="parTrans" cxnId="{2BDB0116-9673-4F04-93D0-98652C14053C}">
      <dgm:prSet/>
      <dgm:spPr/>
      <dgm:t>
        <a:bodyPr/>
        <a:lstStyle/>
        <a:p>
          <a:endParaRPr lang="ru-RU" b="1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38ED2222-89DA-4356-A7CF-A8A95A9C9343}" type="sibTrans" cxnId="{2BDB0116-9673-4F04-93D0-98652C14053C}">
      <dgm:prSet/>
      <dgm:spPr/>
      <dgm:t>
        <a:bodyPr/>
        <a:lstStyle/>
        <a:p>
          <a:endParaRPr lang="ru-RU" b="1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B625274D-6522-4A8F-B69D-8868AC906249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Природничо-математичний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D330A59F-889F-42C0-94D1-34CC0D3C6B68}" type="parTrans" cxnId="{531ACEB6-17DD-472D-B091-B0750B97B592}">
      <dgm:prSet/>
      <dgm:spPr/>
      <dgm:t>
        <a:bodyPr/>
        <a:lstStyle/>
        <a:p>
          <a:endParaRPr lang="ru-RU"/>
        </a:p>
      </dgm:t>
    </dgm:pt>
    <dgm:pt modelId="{41C614F7-9547-44EA-9DDD-D29EBA3CBC66}" type="sibTrans" cxnId="{531ACEB6-17DD-472D-B091-B0750B97B592}">
      <dgm:prSet/>
      <dgm:spPr/>
      <dgm:t>
        <a:bodyPr/>
        <a:lstStyle/>
        <a:p>
          <a:endParaRPr lang="ru-RU"/>
        </a:p>
      </dgm:t>
    </dgm:pt>
    <dgm:pt modelId="{EA411B6C-22F3-4791-AEDC-257FEE5D58D0}" type="pres">
      <dgm:prSet presAssocID="{10631E4D-C2A7-4D88-98B7-BF45B13C2F3A}" presName="outerComposite" presStyleCnt="0">
        <dgm:presLayoutVars>
          <dgm:chMax val="5"/>
          <dgm:dir/>
          <dgm:resizeHandles val="exact"/>
        </dgm:presLayoutVars>
      </dgm:prSet>
      <dgm:spPr/>
    </dgm:pt>
    <dgm:pt modelId="{DB1044AD-923F-4A5F-9108-C31D766D2116}" type="pres">
      <dgm:prSet presAssocID="{10631E4D-C2A7-4D88-98B7-BF45B13C2F3A}" presName="dummyMaxCanvas" presStyleCnt="0">
        <dgm:presLayoutVars/>
      </dgm:prSet>
      <dgm:spPr/>
    </dgm:pt>
    <dgm:pt modelId="{B91CB90A-FBF4-428B-A5A1-4F3AA4C1A9E2}" type="pres">
      <dgm:prSet presAssocID="{10631E4D-C2A7-4D88-98B7-BF45B13C2F3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8B665-3EEA-485C-ADB2-B8A44653C558}" type="pres">
      <dgm:prSet presAssocID="{10631E4D-C2A7-4D88-98B7-BF45B13C2F3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BAD08-B57D-466F-9A70-10D659FE834D}" type="pres">
      <dgm:prSet presAssocID="{10631E4D-C2A7-4D88-98B7-BF45B13C2F3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74171-F48A-4DE8-B59A-4307EE92830A}" type="pres">
      <dgm:prSet presAssocID="{10631E4D-C2A7-4D88-98B7-BF45B13C2F3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F0719-FF10-4F49-8BF2-3832CB3F550C}" type="pres">
      <dgm:prSet presAssocID="{10631E4D-C2A7-4D88-98B7-BF45B13C2F3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074B3-C91D-41E4-9CAB-312BBF1D0B9E}" type="pres">
      <dgm:prSet presAssocID="{10631E4D-C2A7-4D88-98B7-BF45B13C2F3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DC5F2-D4BB-40A0-AED8-0BD5433A2219}" type="pres">
      <dgm:prSet presAssocID="{10631E4D-C2A7-4D88-98B7-BF45B13C2F3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4AEFC-D077-4363-870D-250CF4EFD9C3}" type="pres">
      <dgm:prSet presAssocID="{10631E4D-C2A7-4D88-98B7-BF45B13C2F3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AC3D08-5080-4A7E-8C77-40C03212D4FB}" type="presOf" srcId="{B625274D-6522-4A8F-B69D-8868AC906249}" destId="{EC94AEFC-D077-4363-870D-250CF4EFD9C3}" srcOrd="1" destOrd="0" presId="urn:microsoft.com/office/officeart/2005/8/layout/vProcess5"/>
    <dgm:cxn modelId="{2B291663-1FD7-4F1C-93AD-9516D92BC852}" type="presOf" srcId="{66BF933E-73B7-4152-88B0-1F3E00871113}" destId="{A2874171-F48A-4DE8-B59A-4307EE92830A}" srcOrd="0" destOrd="0" presId="urn:microsoft.com/office/officeart/2005/8/layout/vProcess5"/>
    <dgm:cxn modelId="{32F1F8ED-583A-4372-B184-9F322D8604FB}" type="presOf" srcId="{38ED2222-89DA-4356-A7CF-A8A95A9C9343}" destId="{477F0719-FF10-4F49-8BF2-3832CB3F550C}" srcOrd="0" destOrd="0" presId="urn:microsoft.com/office/officeart/2005/8/layout/vProcess5"/>
    <dgm:cxn modelId="{AFEDD774-CB1F-4177-91E0-B6B29D646427}" type="presOf" srcId="{10631E4D-C2A7-4D88-98B7-BF45B13C2F3A}" destId="{EA411B6C-22F3-4791-AEDC-257FEE5D58D0}" srcOrd="0" destOrd="0" presId="urn:microsoft.com/office/officeart/2005/8/layout/vProcess5"/>
    <dgm:cxn modelId="{4C3C81CD-0140-40E7-A0A2-63340A035A39}" type="presOf" srcId="{DBD4C66B-1D8D-43E0-A420-62008E83410F}" destId="{FABDC5F2-D4BB-40A0-AED8-0BD5433A2219}" srcOrd="1" destOrd="0" presId="urn:microsoft.com/office/officeart/2005/8/layout/vProcess5"/>
    <dgm:cxn modelId="{E63372F5-11B5-4501-BCC5-46CE2052DE9E}" srcId="{10631E4D-C2A7-4D88-98B7-BF45B13C2F3A}" destId="{5CD6DDC4-F21E-4E6A-9B04-39BD04E7A2C8}" srcOrd="0" destOrd="0" parTransId="{69105171-1E71-4413-974A-1987D1674951}" sibTransId="{66BF933E-73B7-4152-88B0-1F3E00871113}"/>
    <dgm:cxn modelId="{93B95FFF-2C28-47FC-90DA-5E9693306B8A}" type="presOf" srcId="{5CD6DDC4-F21E-4E6A-9B04-39BD04E7A2C8}" destId="{B91CB90A-FBF4-428B-A5A1-4F3AA4C1A9E2}" srcOrd="0" destOrd="0" presId="urn:microsoft.com/office/officeart/2005/8/layout/vProcess5"/>
    <dgm:cxn modelId="{B297C577-7446-4C22-8B04-33646D6AA8C3}" type="presOf" srcId="{B625274D-6522-4A8F-B69D-8868AC906249}" destId="{209BAD08-B57D-466F-9A70-10D659FE834D}" srcOrd="0" destOrd="0" presId="urn:microsoft.com/office/officeart/2005/8/layout/vProcess5"/>
    <dgm:cxn modelId="{531ACEB6-17DD-472D-B091-B0750B97B592}" srcId="{10631E4D-C2A7-4D88-98B7-BF45B13C2F3A}" destId="{B625274D-6522-4A8F-B69D-8868AC906249}" srcOrd="2" destOrd="0" parTransId="{D330A59F-889F-42C0-94D1-34CC0D3C6B68}" sibTransId="{41C614F7-9547-44EA-9DDD-D29EBA3CBC66}"/>
    <dgm:cxn modelId="{907B8EF5-9C3B-41B6-AAB3-E9316B8933CD}" type="presOf" srcId="{5CD6DDC4-F21E-4E6A-9B04-39BD04E7A2C8}" destId="{9FC074B3-C91D-41E4-9CAB-312BBF1D0B9E}" srcOrd="1" destOrd="0" presId="urn:microsoft.com/office/officeart/2005/8/layout/vProcess5"/>
    <dgm:cxn modelId="{5FB933F1-F264-423A-8AC5-1D4414A6D5C9}" type="presOf" srcId="{DBD4C66B-1D8D-43E0-A420-62008E83410F}" destId="{0408B665-3EEA-485C-ADB2-B8A44653C558}" srcOrd="0" destOrd="0" presId="urn:microsoft.com/office/officeart/2005/8/layout/vProcess5"/>
    <dgm:cxn modelId="{2BDB0116-9673-4F04-93D0-98652C14053C}" srcId="{10631E4D-C2A7-4D88-98B7-BF45B13C2F3A}" destId="{DBD4C66B-1D8D-43E0-A420-62008E83410F}" srcOrd="1" destOrd="0" parTransId="{A55C0275-1088-43DC-847B-F35D719883F6}" sibTransId="{38ED2222-89DA-4356-A7CF-A8A95A9C9343}"/>
    <dgm:cxn modelId="{E179544F-6F19-4899-AA98-73FB6E122BB6}" type="presParOf" srcId="{EA411B6C-22F3-4791-AEDC-257FEE5D58D0}" destId="{DB1044AD-923F-4A5F-9108-C31D766D2116}" srcOrd="0" destOrd="0" presId="urn:microsoft.com/office/officeart/2005/8/layout/vProcess5"/>
    <dgm:cxn modelId="{92CA4E93-07A6-46E3-8843-9B1B672E5FED}" type="presParOf" srcId="{EA411B6C-22F3-4791-AEDC-257FEE5D58D0}" destId="{B91CB90A-FBF4-428B-A5A1-4F3AA4C1A9E2}" srcOrd="1" destOrd="0" presId="urn:microsoft.com/office/officeart/2005/8/layout/vProcess5"/>
    <dgm:cxn modelId="{7F2491EA-D73C-4B83-8DEA-B9D86BDBD9B2}" type="presParOf" srcId="{EA411B6C-22F3-4791-AEDC-257FEE5D58D0}" destId="{0408B665-3EEA-485C-ADB2-B8A44653C558}" srcOrd="2" destOrd="0" presId="urn:microsoft.com/office/officeart/2005/8/layout/vProcess5"/>
    <dgm:cxn modelId="{75E95A46-4DA7-4430-B103-CD3DF85E8BF5}" type="presParOf" srcId="{EA411B6C-22F3-4791-AEDC-257FEE5D58D0}" destId="{209BAD08-B57D-466F-9A70-10D659FE834D}" srcOrd="3" destOrd="0" presId="urn:microsoft.com/office/officeart/2005/8/layout/vProcess5"/>
    <dgm:cxn modelId="{1000252B-5A0F-4B90-938D-DFBDBEC9A298}" type="presParOf" srcId="{EA411B6C-22F3-4791-AEDC-257FEE5D58D0}" destId="{A2874171-F48A-4DE8-B59A-4307EE92830A}" srcOrd="4" destOrd="0" presId="urn:microsoft.com/office/officeart/2005/8/layout/vProcess5"/>
    <dgm:cxn modelId="{FEAEADFF-027A-4BF8-8A15-711FDF5F3CA3}" type="presParOf" srcId="{EA411B6C-22F3-4791-AEDC-257FEE5D58D0}" destId="{477F0719-FF10-4F49-8BF2-3832CB3F550C}" srcOrd="5" destOrd="0" presId="urn:microsoft.com/office/officeart/2005/8/layout/vProcess5"/>
    <dgm:cxn modelId="{3CC725D0-2EB0-411A-A313-5703D1AEDCB7}" type="presParOf" srcId="{EA411B6C-22F3-4791-AEDC-257FEE5D58D0}" destId="{9FC074B3-C91D-41E4-9CAB-312BBF1D0B9E}" srcOrd="6" destOrd="0" presId="urn:microsoft.com/office/officeart/2005/8/layout/vProcess5"/>
    <dgm:cxn modelId="{BF9321B1-10E7-4A68-AD22-5E7ADD3ABADD}" type="presParOf" srcId="{EA411B6C-22F3-4791-AEDC-257FEE5D58D0}" destId="{FABDC5F2-D4BB-40A0-AED8-0BD5433A2219}" srcOrd="7" destOrd="0" presId="urn:microsoft.com/office/officeart/2005/8/layout/vProcess5"/>
    <dgm:cxn modelId="{8B37C551-BCD1-4DB1-BF4B-6985053D1D13}" type="presParOf" srcId="{EA411B6C-22F3-4791-AEDC-257FEE5D58D0}" destId="{EC94AEFC-D077-4363-870D-250CF4EFD9C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09FD1A-B013-43EE-A6D7-5CC0CEF0A86C}" type="doc">
      <dgm:prSet loTypeId="urn:microsoft.com/office/officeart/2005/8/layout/pList2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EC825E8-C22C-4E83-BDF8-985456E12462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/>
            <a:t>Популяризація профільного навчання серед учнів старшої школи є одним із способів профорієнтаційної діяльності</a:t>
          </a:r>
          <a:endParaRPr lang="ru-RU" b="1" dirty="0"/>
        </a:p>
      </dgm:t>
    </dgm:pt>
    <dgm:pt modelId="{E8E1E6DE-53AA-44D1-A3F1-35D7E6296635}" type="parTrans" cxnId="{6BB42554-F75F-469D-AD0D-76F6603D0FFB}">
      <dgm:prSet/>
      <dgm:spPr/>
      <dgm:t>
        <a:bodyPr/>
        <a:lstStyle/>
        <a:p>
          <a:endParaRPr lang="ru-RU"/>
        </a:p>
      </dgm:t>
    </dgm:pt>
    <dgm:pt modelId="{F19C05AA-255F-4362-839C-5F1474F690D5}" type="sibTrans" cxnId="{6BB42554-F75F-469D-AD0D-76F6603D0FFB}">
      <dgm:prSet/>
      <dgm:spPr/>
      <dgm:t>
        <a:bodyPr/>
        <a:lstStyle/>
        <a:p>
          <a:endParaRPr lang="ru-RU"/>
        </a:p>
      </dgm:t>
    </dgm:pt>
    <dgm:pt modelId="{C60023A3-EDF0-4A56-A79C-A2B134466734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/>
            <a:t>Оснащення предметних кабінетів відповідно до змістового наповнення компонента Державного стандарту освіти на профільному рівні</a:t>
          </a:r>
        </a:p>
      </dgm:t>
    </dgm:pt>
    <dgm:pt modelId="{70A3B37C-E346-4332-833A-C5F3E055F955}" type="parTrans" cxnId="{C35C2B08-C587-4AE9-B7C5-CBE197BFF839}">
      <dgm:prSet/>
      <dgm:spPr/>
      <dgm:t>
        <a:bodyPr/>
        <a:lstStyle/>
        <a:p>
          <a:endParaRPr lang="ru-RU"/>
        </a:p>
      </dgm:t>
    </dgm:pt>
    <dgm:pt modelId="{6DACEE9E-6F31-42C8-B8B1-9B43E3231161}" type="sibTrans" cxnId="{C35C2B08-C587-4AE9-B7C5-CBE197BFF839}">
      <dgm:prSet/>
      <dgm:spPr/>
      <dgm:t>
        <a:bodyPr/>
        <a:lstStyle/>
        <a:p>
          <a:endParaRPr lang="ru-RU"/>
        </a:p>
      </dgm:t>
    </dgm:pt>
    <dgm:pt modelId="{D49698BE-FDD8-44D6-B952-BA56BF111513}">
      <dgm:prSet/>
      <dgm:spPr/>
      <dgm:t>
        <a:bodyPr/>
        <a:lstStyle/>
        <a:p>
          <a:pPr>
            <a:lnSpc>
              <a:spcPct val="200000"/>
            </a:lnSpc>
          </a:pPr>
          <a:r>
            <a:rPr lang="uk-UA" b="1" dirty="0" smtClean="0"/>
            <a:t>Розвиток</a:t>
          </a:r>
          <a:r>
            <a:rPr lang="en-US" b="1" dirty="0" smtClean="0"/>
            <a:t> STEM-</a:t>
          </a:r>
          <a:r>
            <a:rPr lang="uk-UA" b="1" dirty="0" smtClean="0"/>
            <a:t>освіти як сучасний напрямок освітньої діяльності </a:t>
          </a:r>
          <a:endParaRPr lang="ru-RU" b="1" dirty="0"/>
        </a:p>
      </dgm:t>
    </dgm:pt>
    <dgm:pt modelId="{87936048-4B02-488C-94F2-17779131AF28}" type="parTrans" cxnId="{5DB48107-EBD4-40B1-A9FC-AF239500813A}">
      <dgm:prSet/>
      <dgm:spPr/>
      <dgm:t>
        <a:bodyPr/>
        <a:lstStyle/>
        <a:p>
          <a:endParaRPr lang="ru-RU"/>
        </a:p>
      </dgm:t>
    </dgm:pt>
    <dgm:pt modelId="{32AE76CE-5C1A-4492-9931-174D8C040F00}" type="sibTrans" cxnId="{5DB48107-EBD4-40B1-A9FC-AF239500813A}">
      <dgm:prSet/>
      <dgm:spPr/>
      <dgm:t>
        <a:bodyPr/>
        <a:lstStyle/>
        <a:p>
          <a:endParaRPr lang="ru-RU"/>
        </a:p>
      </dgm:t>
    </dgm:pt>
    <dgm:pt modelId="{940ACDFC-E26D-4B33-A717-4571C64B3247}" type="pres">
      <dgm:prSet presAssocID="{CB09FD1A-B013-43EE-A6D7-5CC0CEF0A8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5986441-3FA8-46B3-8300-4A5A9C1A8AD0}" type="pres">
      <dgm:prSet presAssocID="{CB09FD1A-B013-43EE-A6D7-5CC0CEF0A86C}" presName="bkgdShp" presStyleLbl="alignAccFollowNode1" presStyleIdx="0" presStyleCnt="1"/>
      <dgm:spPr/>
    </dgm:pt>
    <dgm:pt modelId="{E26F6DC0-3241-4AB3-B0D6-2BDBE616D7F0}" type="pres">
      <dgm:prSet presAssocID="{CB09FD1A-B013-43EE-A6D7-5CC0CEF0A86C}" presName="linComp" presStyleCnt="0"/>
      <dgm:spPr/>
    </dgm:pt>
    <dgm:pt modelId="{6A6D5023-5D07-4726-A223-78ECC116435F}" type="pres">
      <dgm:prSet presAssocID="{BEC825E8-C22C-4E83-BDF8-985456E12462}" presName="compNode" presStyleCnt="0"/>
      <dgm:spPr/>
    </dgm:pt>
    <dgm:pt modelId="{3FB4A6EC-CB63-4BBB-A053-88D7EC48DC0F}" type="pres">
      <dgm:prSet presAssocID="{BEC825E8-C22C-4E83-BDF8-985456E1246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45F6B-ABF3-4618-BB33-2A71025D5B9D}" type="pres">
      <dgm:prSet presAssocID="{BEC825E8-C22C-4E83-BDF8-985456E12462}" presName="invisiNode" presStyleLbl="node1" presStyleIdx="0" presStyleCnt="3"/>
      <dgm:spPr/>
    </dgm:pt>
    <dgm:pt modelId="{49E42CD1-EA48-4CA5-A786-72407405C73A}" type="pres">
      <dgm:prSet presAssocID="{BEC825E8-C22C-4E83-BDF8-985456E12462}" presName="imagNode" presStyleLbl="fgImgPlace1" presStyleIdx="0" presStyleCnt="3" custScaleY="1180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232234F-832A-4A8B-BD2F-50708F4D5032}" type="pres">
      <dgm:prSet presAssocID="{F19C05AA-255F-4362-839C-5F1474F690D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7FFA62B-4964-4AE1-9A95-8C7FE568834C}" type="pres">
      <dgm:prSet presAssocID="{C60023A3-EDF0-4A56-A79C-A2B134466734}" presName="compNode" presStyleCnt="0"/>
      <dgm:spPr/>
    </dgm:pt>
    <dgm:pt modelId="{511A9B4B-4309-40B0-9F48-4CACD163547F}" type="pres">
      <dgm:prSet presAssocID="{C60023A3-EDF0-4A56-A79C-A2B13446673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3D780-ED87-4D9A-A2C8-0568E1EDC4AB}" type="pres">
      <dgm:prSet presAssocID="{C60023A3-EDF0-4A56-A79C-A2B134466734}" presName="invisiNode" presStyleLbl="node1" presStyleIdx="1" presStyleCnt="3"/>
      <dgm:spPr/>
    </dgm:pt>
    <dgm:pt modelId="{07CA9A7C-0CA2-4FAE-94A2-8A765944195C}" type="pres">
      <dgm:prSet presAssocID="{C60023A3-EDF0-4A56-A79C-A2B134466734}" presName="imagNode" presStyleLbl="fgImgPlace1" presStyleIdx="1" presStyleCnt="3" custScaleY="1171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9525852-27BE-41F4-A5C7-E31A2A843B85}" type="pres">
      <dgm:prSet presAssocID="{6DACEE9E-6F31-42C8-B8B1-9B43E323116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D7E1F3-A337-42BD-A5B0-9A202AC4B283}" type="pres">
      <dgm:prSet presAssocID="{D49698BE-FDD8-44D6-B952-BA56BF111513}" presName="compNode" presStyleCnt="0"/>
      <dgm:spPr/>
    </dgm:pt>
    <dgm:pt modelId="{61BBBDC6-2836-46EC-80E7-8A1E232C3783}" type="pres">
      <dgm:prSet presAssocID="{D49698BE-FDD8-44D6-B952-BA56BF111513}" presName="node" presStyleLbl="node1" presStyleIdx="2" presStyleCnt="3" custLinFactNeighborX="1000" custLinFactNeighborY="-2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4EAF2-504B-4AA0-83D2-6630568C67BD}" type="pres">
      <dgm:prSet presAssocID="{D49698BE-FDD8-44D6-B952-BA56BF111513}" presName="invisiNode" presStyleLbl="node1" presStyleIdx="2" presStyleCnt="3"/>
      <dgm:spPr/>
    </dgm:pt>
    <dgm:pt modelId="{44245A39-AD23-4D83-BFDE-F05C0D477B6F}" type="pres">
      <dgm:prSet presAssocID="{D49698BE-FDD8-44D6-B952-BA56BF111513}" presName="imagNode" presStyleLbl="fgImgPlace1" presStyleIdx="2" presStyleCnt="3" custScaleY="117195"/>
      <dgm:spPr/>
    </dgm:pt>
  </dgm:ptLst>
  <dgm:cxnLst>
    <dgm:cxn modelId="{ECABAC34-9545-4C29-B598-E8D34FDDCA7E}" type="presOf" srcId="{BEC825E8-C22C-4E83-BDF8-985456E12462}" destId="{3FB4A6EC-CB63-4BBB-A053-88D7EC48DC0F}" srcOrd="0" destOrd="0" presId="urn:microsoft.com/office/officeart/2005/8/layout/pList2#2"/>
    <dgm:cxn modelId="{5DB48107-EBD4-40B1-A9FC-AF239500813A}" srcId="{CB09FD1A-B013-43EE-A6D7-5CC0CEF0A86C}" destId="{D49698BE-FDD8-44D6-B952-BA56BF111513}" srcOrd="2" destOrd="0" parTransId="{87936048-4B02-488C-94F2-17779131AF28}" sibTransId="{32AE76CE-5C1A-4492-9931-174D8C040F00}"/>
    <dgm:cxn modelId="{8CC024C0-21F9-4275-9789-2B1F47BB716C}" type="presOf" srcId="{D49698BE-FDD8-44D6-B952-BA56BF111513}" destId="{61BBBDC6-2836-46EC-80E7-8A1E232C3783}" srcOrd="0" destOrd="0" presId="urn:microsoft.com/office/officeart/2005/8/layout/pList2#2"/>
    <dgm:cxn modelId="{C35C2B08-C587-4AE9-B7C5-CBE197BFF839}" srcId="{CB09FD1A-B013-43EE-A6D7-5CC0CEF0A86C}" destId="{C60023A3-EDF0-4A56-A79C-A2B134466734}" srcOrd="1" destOrd="0" parTransId="{70A3B37C-E346-4332-833A-C5F3E055F955}" sibTransId="{6DACEE9E-6F31-42C8-B8B1-9B43E3231161}"/>
    <dgm:cxn modelId="{0950DDC2-97B8-452A-B296-5A037EC20711}" type="presOf" srcId="{6DACEE9E-6F31-42C8-B8B1-9B43E3231161}" destId="{A9525852-27BE-41F4-A5C7-E31A2A843B85}" srcOrd="0" destOrd="0" presId="urn:microsoft.com/office/officeart/2005/8/layout/pList2#2"/>
    <dgm:cxn modelId="{6BB42554-F75F-469D-AD0D-76F6603D0FFB}" srcId="{CB09FD1A-B013-43EE-A6D7-5CC0CEF0A86C}" destId="{BEC825E8-C22C-4E83-BDF8-985456E12462}" srcOrd="0" destOrd="0" parTransId="{E8E1E6DE-53AA-44D1-A3F1-35D7E6296635}" sibTransId="{F19C05AA-255F-4362-839C-5F1474F690D5}"/>
    <dgm:cxn modelId="{2187CC32-4DC0-441E-BEDD-EC8E7AF743FE}" type="presOf" srcId="{C60023A3-EDF0-4A56-A79C-A2B134466734}" destId="{511A9B4B-4309-40B0-9F48-4CACD163547F}" srcOrd="0" destOrd="0" presId="urn:microsoft.com/office/officeart/2005/8/layout/pList2#2"/>
    <dgm:cxn modelId="{32C918E9-3FD1-4F58-A970-872FBB404B9B}" type="presOf" srcId="{CB09FD1A-B013-43EE-A6D7-5CC0CEF0A86C}" destId="{940ACDFC-E26D-4B33-A717-4571C64B3247}" srcOrd="0" destOrd="0" presId="urn:microsoft.com/office/officeart/2005/8/layout/pList2#2"/>
    <dgm:cxn modelId="{CF11C552-5E78-4589-86DD-FF205FE26DB0}" type="presOf" srcId="{F19C05AA-255F-4362-839C-5F1474F690D5}" destId="{D232234F-832A-4A8B-BD2F-50708F4D5032}" srcOrd="0" destOrd="0" presId="urn:microsoft.com/office/officeart/2005/8/layout/pList2#2"/>
    <dgm:cxn modelId="{3191C793-0108-4BAB-9B6E-A5930CBADF5C}" type="presParOf" srcId="{940ACDFC-E26D-4B33-A717-4571C64B3247}" destId="{85986441-3FA8-46B3-8300-4A5A9C1A8AD0}" srcOrd="0" destOrd="0" presId="urn:microsoft.com/office/officeart/2005/8/layout/pList2#2"/>
    <dgm:cxn modelId="{78096B8E-C8F1-483B-975F-95EBAD7068C1}" type="presParOf" srcId="{940ACDFC-E26D-4B33-A717-4571C64B3247}" destId="{E26F6DC0-3241-4AB3-B0D6-2BDBE616D7F0}" srcOrd="1" destOrd="0" presId="urn:microsoft.com/office/officeart/2005/8/layout/pList2#2"/>
    <dgm:cxn modelId="{17290BB1-5113-4B54-BB93-88C407F91B02}" type="presParOf" srcId="{E26F6DC0-3241-4AB3-B0D6-2BDBE616D7F0}" destId="{6A6D5023-5D07-4726-A223-78ECC116435F}" srcOrd="0" destOrd="0" presId="urn:microsoft.com/office/officeart/2005/8/layout/pList2#2"/>
    <dgm:cxn modelId="{9F679CC8-2DCA-4010-9382-7723D26246F6}" type="presParOf" srcId="{6A6D5023-5D07-4726-A223-78ECC116435F}" destId="{3FB4A6EC-CB63-4BBB-A053-88D7EC48DC0F}" srcOrd="0" destOrd="0" presId="urn:microsoft.com/office/officeart/2005/8/layout/pList2#2"/>
    <dgm:cxn modelId="{B8E3C4BD-8163-482A-9AFF-83111FA0BFE4}" type="presParOf" srcId="{6A6D5023-5D07-4726-A223-78ECC116435F}" destId="{02645F6B-ABF3-4618-BB33-2A71025D5B9D}" srcOrd="1" destOrd="0" presId="urn:microsoft.com/office/officeart/2005/8/layout/pList2#2"/>
    <dgm:cxn modelId="{55F2B984-8CED-4C52-8735-DD04E42F1623}" type="presParOf" srcId="{6A6D5023-5D07-4726-A223-78ECC116435F}" destId="{49E42CD1-EA48-4CA5-A786-72407405C73A}" srcOrd="2" destOrd="0" presId="urn:microsoft.com/office/officeart/2005/8/layout/pList2#2"/>
    <dgm:cxn modelId="{64E0CC73-1E96-41BA-A95A-C9A9949585FE}" type="presParOf" srcId="{E26F6DC0-3241-4AB3-B0D6-2BDBE616D7F0}" destId="{D232234F-832A-4A8B-BD2F-50708F4D5032}" srcOrd="1" destOrd="0" presId="urn:microsoft.com/office/officeart/2005/8/layout/pList2#2"/>
    <dgm:cxn modelId="{821E939E-2581-46EB-8AB2-00A44B40F754}" type="presParOf" srcId="{E26F6DC0-3241-4AB3-B0D6-2BDBE616D7F0}" destId="{07FFA62B-4964-4AE1-9A95-8C7FE568834C}" srcOrd="2" destOrd="0" presId="urn:microsoft.com/office/officeart/2005/8/layout/pList2#2"/>
    <dgm:cxn modelId="{969B2D7D-E091-456D-82DB-6A60789FD40B}" type="presParOf" srcId="{07FFA62B-4964-4AE1-9A95-8C7FE568834C}" destId="{511A9B4B-4309-40B0-9F48-4CACD163547F}" srcOrd="0" destOrd="0" presId="urn:microsoft.com/office/officeart/2005/8/layout/pList2#2"/>
    <dgm:cxn modelId="{8A21139A-C8D8-4B43-9BED-AEB39810F637}" type="presParOf" srcId="{07FFA62B-4964-4AE1-9A95-8C7FE568834C}" destId="{D573D780-ED87-4D9A-A2C8-0568E1EDC4AB}" srcOrd="1" destOrd="0" presId="urn:microsoft.com/office/officeart/2005/8/layout/pList2#2"/>
    <dgm:cxn modelId="{472CDA61-C6FC-41D1-942F-FAD0D4E2FEB9}" type="presParOf" srcId="{07FFA62B-4964-4AE1-9A95-8C7FE568834C}" destId="{07CA9A7C-0CA2-4FAE-94A2-8A765944195C}" srcOrd="2" destOrd="0" presId="urn:microsoft.com/office/officeart/2005/8/layout/pList2#2"/>
    <dgm:cxn modelId="{F18EC3F3-3D95-4232-AA22-FE3BE9605FD8}" type="presParOf" srcId="{E26F6DC0-3241-4AB3-B0D6-2BDBE616D7F0}" destId="{A9525852-27BE-41F4-A5C7-E31A2A843B85}" srcOrd="3" destOrd="0" presId="urn:microsoft.com/office/officeart/2005/8/layout/pList2#2"/>
    <dgm:cxn modelId="{07D6B37F-66C5-43D6-910A-6949211E22C4}" type="presParOf" srcId="{E26F6DC0-3241-4AB3-B0D6-2BDBE616D7F0}" destId="{B8D7E1F3-A337-42BD-A5B0-9A202AC4B283}" srcOrd="4" destOrd="0" presId="urn:microsoft.com/office/officeart/2005/8/layout/pList2#2"/>
    <dgm:cxn modelId="{B69F2A53-2CEF-4E74-93F9-D9224BDE8ED3}" type="presParOf" srcId="{B8D7E1F3-A337-42BD-A5B0-9A202AC4B283}" destId="{61BBBDC6-2836-46EC-80E7-8A1E232C3783}" srcOrd="0" destOrd="0" presId="urn:microsoft.com/office/officeart/2005/8/layout/pList2#2"/>
    <dgm:cxn modelId="{2FEBF031-655F-4731-B00C-4FAA0A648E4B}" type="presParOf" srcId="{B8D7E1F3-A337-42BD-A5B0-9A202AC4B283}" destId="{3754EAF2-504B-4AA0-83D2-6630568C67BD}" srcOrd="1" destOrd="0" presId="urn:microsoft.com/office/officeart/2005/8/layout/pList2#2"/>
    <dgm:cxn modelId="{E5FDF489-3CE0-41EC-A45C-D86B0BD47394}" type="presParOf" srcId="{B8D7E1F3-A337-42BD-A5B0-9A202AC4B283}" destId="{44245A39-AD23-4D83-BFDE-F05C0D477B6F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194086-A85D-402E-AF17-04F52D793E15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6A18DC-F7E1-4DBC-973F-3449D668B38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pPr algn="just"/>
          <a:r>
            <a:rPr lang="uk-UA" sz="1800" b="1" i="1" dirty="0" smtClean="0">
              <a:solidFill>
                <a:schemeClr val="tx1"/>
              </a:solidFill>
              <a:latin typeface="Cambria" pitchFamily="18" charset="0"/>
            </a:rPr>
            <a:t>Реалізація державної політики в галузі освіти</a:t>
          </a:r>
          <a:endParaRPr lang="ru-RU" sz="1800" b="1" i="1" dirty="0">
            <a:solidFill>
              <a:schemeClr val="tx1"/>
            </a:solidFill>
            <a:latin typeface="Cambria" pitchFamily="18" charset="0"/>
          </a:endParaRPr>
        </a:p>
      </dgm:t>
    </dgm:pt>
    <dgm:pt modelId="{3C5FF6C4-D29F-4FBB-9127-4A4DFE234D69}" type="parTrans" cxnId="{FAB74C51-F693-4A9A-A301-7F1A5EE7442E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40F8AB5F-6FED-4C90-9D22-1BC4FCE9AE55}" type="sibTrans" cxnId="{FAB74C51-F693-4A9A-A301-7F1A5EE7442E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B11A85DB-81F1-49BD-BF76-599AF0B9F7D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pPr algn="just"/>
          <a:r>
            <a:rPr lang="uk-UA" sz="1800" b="1" i="1" dirty="0" smtClean="0">
              <a:solidFill>
                <a:schemeClr val="tx1"/>
              </a:solidFill>
              <a:latin typeface="Cambria" pitchFamily="18" charset="0"/>
            </a:rPr>
            <a:t>Упровадження </a:t>
          </a:r>
          <a:r>
            <a:rPr lang="uk-UA" sz="1800" b="1" i="1" dirty="0" err="1" smtClean="0">
              <a:solidFill>
                <a:schemeClr val="tx1"/>
              </a:solidFill>
              <a:latin typeface="Cambria" pitchFamily="18" charset="0"/>
            </a:rPr>
            <a:t>компетентісного</a:t>
          </a:r>
          <a:r>
            <a:rPr lang="uk-UA" sz="1800" b="1" i="1" dirty="0" smtClean="0">
              <a:solidFill>
                <a:schemeClr val="tx1"/>
              </a:solidFill>
              <a:latin typeface="Cambria" pitchFamily="18" charset="0"/>
            </a:rPr>
            <a:t> підходу до формування змісту та організації навчального процесу .</a:t>
          </a:r>
          <a:endParaRPr lang="ru-RU" sz="1800" b="1" i="1" dirty="0" smtClean="0">
            <a:solidFill>
              <a:schemeClr val="tx1"/>
            </a:solidFill>
            <a:latin typeface="Cambria" pitchFamily="18" charset="0"/>
          </a:endParaRPr>
        </a:p>
      </dgm:t>
    </dgm:pt>
    <dgm:pt modelId="{D634A38A-B86E-4147-9A0B-E3DC19A1168E}" type="parTrans" cxnId="{04A33FFC-7332-4FBC-88C0-8DA742AFEE20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2BDFBC50-28CB-4FDD-A745-BC3EF889D672}" type="sibTrans" cxnId="{04A33FFC-7332-4FBC-88C0-8DA742AFEE20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0DF403E7-6422-42CF-93DD-84AFC633C4E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pPr algn="just"/>
          <a:r>
            <a:rPr lang="uk-UA" sz="1800" b="1" i="1" smtClean="0">
              <a:solidFill>
                <a:schemeClr val="tx1"/>
              </a:solidFill>
              <a:latin typeface="Cambria" pitchFamily="18" charset="0"/>
            </a:rPr>
            <a:t>Формування мобільної, інформованої, критично і творчо мислячої особистості.  </a:t>
          </a:r>
          <a:endParaRPr lang="ru-RU" sz="1800" b="1" i="1" dirty="0" smtClean="0">
            <a:solidFill>
              <a:schemeClr val="tx1"/>
            </a:solidFill>
            <a:latin typeface="Cambria" pitchFamily="18" charset="0"/>
          </a:endParaRPr>
        </a:p>
      </dgm:t>
    </dgm:pt>
    <dgm:pt modelId="{5E631B33-1D19-4CC8-8FA4-B7F659BFBB74}" type="parTrans" cxnId="{E64157C9-30D0-49F7-A563-8176DDE1B811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872C60BB-B5A8-4BF9-9DBE-EACAFCABAADE}" type="sibTrans" cxnId="{E64157C9-30D0-49F7-A563-8176DDE1B811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D3745E35-FD48-4EB4-8D6B-FF2E9A1B761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flat" dir="t"/>
        </a:scene3d>
        <a:sp3d>
          <a:bevelT/>
        </a:sp3d>
      </dgm:spPr>
      <dgm:t>
        <a:bodyPr/>
        <a:lstStyle/>
        <a:p>
          <a:pPr algn="just"/>
          <a:r>
            <a:rPr lang="uk-UA" sz="1800" b="1" i="1" dirty="0" smtClean="0">
              <a:solidFill>
                <a:schemeClr val="tx1"/>
              </a:solidFill>
              <a:latin typeface="Cambria" pitchFamily="18" charset="0"/>
            </a:rPr>
            <a:t>Оснащення навчальних кабінетів сучасним обладнанням.</a:t>
          </a:r>
          <a:endParaRPr lang="ru-RU" sz="1800" b="1" i="1" dirty="0">
            <a:solidFill>
              <a:schemeClr val="tx1"/>
            </a:solidFill>
            <a:latin typeface="Cambria" pitchFamily="18" charset="0"/>
          </a:endParaRPr>
        </a:p>
      </dgm:t>
    </dgm:pt>
    <dgm:pt modelId="{173201B4-BB3E-464E-BA98-3B88A5D242D0}" type="parTrans" cxnId="{84A19B72-A3BB-419C-B61B-0FAC383DF2FB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E85507A2-CA64-4996-81CB-880887D40789}" type="sibTrans" cxnId="{84A19B72-A3BB-419C-B61B-0FAC383DF2FB}">
      <dgm:prSet/>
      <dgm:spPr/>
      <dgm:t>
        <a:bodyPr/>
        <a:lstStyle/>
        <a:p>
          <a:endParaRPr lang="ru-RU" i="1">
            <a:solidFill>
              <a:schemeClr val="tx1"/>
            </a:solidFill>
            <a:latin typeface="Cambria" pitchFamily="18" charset="0"/>
          </a:endParaRPr>
        </a:p>
      </dgm:t>
    </dgm:pt>
    <dgm:pt modelId="{0DE3887F-6602-4999-AE3C-20E403CF50C1}" type="pres">
      <dgm:prSet presAssocID="{D5194086-A85D-402E-AF17-04F52D793E1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34AED2-0988-4AC9-B47A-54FEC3E6ED8E}" type="pres">
      <dgm:prSet presAssocID="{CE6A18DC-F7E1-4DBC-973F-3449D668B38F}" presName="parentLin" presStyleCnt="0"/>
      <dgm:spPr/>
      <dgm:t>
        <a:bodyPr/>
        <a:lstStyle/>
        <a:p>
          <a:endParaRPr lang="ru-RU"/>
        </a:p>
      </dgm:t>
    </dgm:pt>
    <dgm:pt modelId="{BE974463-DE0F-4AE2-BF7E-01A643800091}" type="pres">
      <dgm:prSet presAssocID="{CE6A18DC-F7E1-4DBC-973F-3449D668B38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D866669-0606-4FC8-80AE-3CDA310E9605}" type="pres">
      <dgm:prSet presAssocID="{CE6A18DC-F7E1-4DBC-973F-3449D668B38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C2B04-7F80-4C74-BB40-FEBF9041238C}" type="pres">
      <dgm:prSet presAssocID="{CE6A18DC-F7E1-4DBC-973F-3449D668B38F}" presName="negativeSpace" presStyleCnt="0"/>
      <dgm:spPr/>
      <dgm:t>
        <a:bodyPr/>
        <a:lstStyle/>
        <a:p>
          <a:endParaRPr lang="ru-RU"/>
        </a:p>
      </dgm:t>
    </dgm:pt>
    <dgm:pt modelId="{023101D6-FD99-4279-BEE5-5AE756E663B1}" type="pres">
      <dgm:prSet presAssocID="{CE6A18DC-F7E1-4DBC-973F-3449D668B38F}" presName="childText" presStyleLbl="conFgAcc1" presStyleIdx="0" presStyleCnt="4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116FA35-2242-478F-AB89-9DCAD812A671}" type="pres">
      <dgm:prSet presAssocID="{40F8AB5F-6FED-4C90-9D22-1BC4FCE9AE55}" presName="spaceBetweenRectangles" presStyleCnt="0"/>
      <dgm:spPr/>
      <dgm:t>
        <a:bodyPr/>
        <a:lstStyle/>
        <a:p>
          <a:endParaRPr lang="ru-RU"/>
        </a:p>
      </dgm:t>
    </dgm:pt>
    <dgm:pt modelId="{19EFF93B-EC8E-4A6D-9485-5B213E87573C}" type="pres">
      <dgm:prSet presAssocID="{B11A85DB-81F1-49BD-BF76-599AF0B9F7D1}" presName="parentLin" presStyleCnt="0"/>
      <dgm:spPr/>
      <dgm:t>
        <a:bodyPr/>
        <a:lstStyle/>
        <a:p>
          <a:endParaRPr lang="ru-RU"/>
        </a:p>
      </dgm:t>
    </dgm:pt>
    <dgm:pt modelId="{AE176818-2555-4027-8958-42FD5203592D}" type="pres">
      <dgm:prSet presAssocID="{B11A85DB-81F1-49BD-BF76-599AF0B9F7D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7A85CEB-9ED9-4649-B8DA-9810D9AE05F0}" type="pres">
      <dgm:prSet presAssocID="{B11A85DB-81F1-49BD-BF76-599AF0B9F7D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1A395-F42A-48B4-AC7C-1A5DBA8EFFA2}" type="pres">
      <dgm:prSet presAssocID="{B11A85DB-81F1-49BD-BF76-599AF0B9F7D1}" presName="negativeSpace" presStyleCnt="0"/>
      <dgm:spPr/>
      <dgm:t>
        <a:bodyPr/>
        <a:lstStyle/>
        <a:p>
          <a:endParaRPr lang="ru-RU"/>
        </a:p>
      </dgm:t>
    </dgm:pt>
    <dgm:pt modelId="{93FB8307-8026-48C0-AC6E-66E5C955EBC8}" type="pres">
      <dgm:prSet presAssocID="{B11A85DB-81F1-49BD-BF76-599AF0B9F7D1}" presName="childText" presStyleLbl="conFgAcc1" presStyleIdx="1" presStyleCnt="4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228EA8A-317D-49CF-942E-594E5A932D80}" type="pres">
      <dgm:prSet presAssocID="{2BDFBC50-28CB-4FDD-A745-BC3EF889D672}" presName="spaceBetweenRectangles" presStyleCnt="0"/>
      <dgm:spPr/>
      <dgm:t>
        <a:bodyPr/>
        <a:lstStyle/>
        <a:p>
          <a:endParaRPr lang="ru-RU"/>
        </a:p>
      </dgm:t>
    </dgm:pt>
    <dgm:pt modelId="{703B21B4-EF59-47C7-A690-705DEEE5C80F}" type="pres">
      <dgm:prSet presAssocID="{0DF403E7-6422-42CF-93DD-84AFC633C4EC}" presName="parentLin" presStyleCnt="0"/>
      <dgm:spPr/>
      <dgm:t>
        <a:bodyPr/>
        <a:lstStyle/>
        <a:p>
          <a:endParaRPr lang="ru-RU"/>
        </a:p>
      </dgm:t>
    </dgm:pt>
    <dgm:pt modelId="{BA9D4564-0734-476E-9864-0DD605172330}" type="pres">
      <dgm:prSet presAssocID="{0DF403E7-6422-42CF-93DD-84AFC633C4E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79E8164-9332-444A-9B28-9F7E79220E27}" type="pres">
      <dgm:prSet presAssocID="{0DF403E7-6422-42CF-93DD-84AFC633C4E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4C63B-F241-4F06-A960-3DBFABA90EAB}" type="pres">
      <dgm:prSet presAssocID="{0DF403E7-6422-42CF-93DD-84AFC633C4EC}" presName="negativeSpace" presStyleCnt="0"/>
      <dgm:spPr/>
      <dgm:t>
        <a:bodyPr/>
        <a:lstStyle/>
        <a:p>
          <a:endParaRPr lang="ru-RU"/>
        </a:p>
      </dgm:t>
    </dgm:pt>
    <dgm:pt modelId="{9CF3DAEC-EFAC-40E8-ACD9-E3F955A83BF3}" type="pres">
      <dgm:prSet presAssocID="{0DF403E7-6422-42CF-93DD-84AFC633C4EC}" presName="childText" presStyleLbl="conFgAcc1" presStyleIdx="2" presStyleCnt="4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E7DEE933-913F-4764-BFF8-47D4A0F9CE62}" type="pres">
      <dgm:prSet presAssocID="{872C60BB-B5A8-4BF9-9DBE-EACAFCABAADE}" presName="spaceBetweenRectangles" presStyleCnt="0"/>
      <dgm:spPr/>
      <dgm:t>
        <a:bodyPr/>
        <a:lstStyle/>
        <a:p>
          <a:endParaRPr lang="ru-RU"/>
        </a:p>
      </dgm:t>
    </dgm:pt>
    <dgm:pt modelId="{2FD270B4-53D8-4182-8262-A84EC28E2EAE}" type="pres">
      <dgm:prSet presAssocID="{D3745E35-FD48-4EB4-8D6B-FF2E9A1B7616}" presName="parentLin" presStyleCnt="0"/>
      <dgm:spPr/>
      <dgm:t>
        <a:bodyPr/>
        <a:lstStyle/>
        <a:p>
          <a:endParaRPr lang="ru-RU"/>
        </a:p>
      </dgm:t>
    </dgm:pt>
    <dgm:pt modelId="{AAD44D11-880A-4A1B-B980-0B9A59B93C3B}" type="pres">
      <dgm:prSet presAssocID="{D3745E35-FD48-4EB4-8D6B-FF2E9A1B761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CB8CB7A-D5AC-410E-A7DE-9FA65765C676}" type="pres">
      <dgm:prSet presAssocID="{D3745E35-FD48-4EB4-8D6B-FF2E9A1B761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8F84F-2EF2-4A05-8E7B-A636688176DA}" type="pres">
      <dgm:prSet presAssocID="{D3745E35-FD48-4EB4-8D6B-FF2E9A1B7616}" presName="negativeSpace" presStyleCnt="0"/>
      <dgm:spPr/>
      <dgm:t>
        <a:bodyPr/>
        <a:lstStyle/>
        <a:p>
          <a:endParaRPr lang="ru-RU"/>
        </a:p>
      </dgm:t>
    </dgm:pt>
    <dgm:pt modelId="{3E9F5F73-586A-49B2-A766-B67D04394A52}" type="pres">
      <dgm:prSet presAssocID="{D3745E35-FD48-4EB4-8D6B-FF2E9A1B7616}" presName="childText" presStyleLbl="conFgAcc1" presStyleIdx="3" presStyleCnt="4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7CFC638D-68EC-48FB-BB76-12750BA301DD}" type="presOf" srcId="{B11A85DB-81F1-49BD-BF76-599AF0B9F7D1}" destId="{07A85CEB-9ED9-4649-B8DA-9810D9AE05F0}" srcOrd="1" destOrd="0" presId="urn:microsoft.com/office/officeart/2005/8/layout/list1"/>
    <dgm:cxn modelId="{6A5E5F3E-77BB-4311-B278-7CCE6126382A}" type="presOf" srcId="{0DF403E7-6422-42CF-93DD-84AFC633C4EC}" destId="{479E8164-9332-444A-9B28-9F7E79220E27}" srcOrd="1" destOrd="0" presId="urn:microsoft.com/office/officeart/2005/8/layout/list1"/>
    <dgm:cxn modelId="{5F8081A8-641C-431D-97E6-BF0FCBB9D94B}" type="presOf" srcId="{B11A85DB-81F1-49BD-BF76-599AF0B9F7D1}" destId="{AE176818-2555-4027-8958-42FD5203592D}" srcOrd="0" destOrd="0" presId="urn:microsoft.com/office/officeart/2005/8/layout/list1"/>
    <dgm:cxn modelId="{2C01D8BC-0EE0-4A6E-BD14-50EBF96AB5A9}" type="presOf" srcId="{CE6A18DC-F7E1-4DBC-973F-3449D668B38F}" destId="{FD866669-0606-4FC8-80AE-3CDA310E9605}" srcOrd="1" destOrd="0" presId="urn:microsoft.com/office/officeart/2005/8/layout/list1"/>
    <dgm:cxn modelId="{04A33FFC-7332-4FBC-88C0-8DA742AFEE20}" srcId="{D5194086-A85D-402E-AF17-04F52D793E15}" destId="{B11A85DB-81F1-49BD-BF76-599AF0B9F7D1}" srcOrd="1" destOrd="0" parTransId="{D634A38A-B86E-4147-9A0B-E3DC19A1168E}" sibTransId="{2BDFBC50-28CB-4FDD-A745-BC3EF889D672}"/>
    <dgm:cxn modelId="{7EAD279E-5E1A-4FB6-A98B-0F78F78BA386}" type="presOf" srcId="{0DF403E7-6422-42CF-93DD-84AFC633C4EC}" destId="{BA9D4564-0734-476E-9864-0DD605172330}" srcOrd="0" destOrd="0" presId="urn:microsoft.com/office/officeart/2005/8/layout/list1"/>
    <dgm:cxn modelId="{79108EEA-46C7-4822-88C7-7627D847D4F0}" type="presOf" srcId="{CE6A18DC-F7E1-4DBC-973F-3449D668B38F}" destId="{BE974463-DE0F-4AE2-BF7E-01A643800091}" srcOrd="0" destOrd="0" presId="urn:microsoft.com/office/officeart/2005/8/layout/list1"/>
    <dgm:cxn modelId="{387C7E19-0537-4C50-B9B5-025ADB7C688B}" type="presOf" srcId="{D5194086-A85D-402E-AF17-04F52D793E15}" destId="{0DE3887F-6602-4999-AE3C-20E403CF50C1}" srcOrd="0" destOrd="0" presId="urn:microsoft.com/office/officeart/2005/8/layout/list1"/>
    <dgm:cxn modelId="{84A19B72-A3BB-419C-B61B-0FAC383DF2FB}" srcId="{D5194086-A85D-402E-AF17-04F52D793E15}" destId="{D3745E35-FD48-4EB4-8D6B-FF2E9A1B7616}" srcOrd="3" destOrd="0" parTransId="{173201B4-BB3E-464E-BA98-3B88A5D242D0}" sibTransId="{E85507A2-CA64-4996-81CB-880887D40789}"/>
    <dgm:cxn modelId="{FAB74C51-F693-4A9A-A301-7F1A5EE7442E}" srcId="{D5194086-A85D-402E-AF17-04F52D793E15}" destId="{CE6A18DC-F7E1-4DBC-973F-3449D668B38F}" srcOrd="0" destOrd="0" parTransId="{3C5FF6C4-D29F-4FBB-9127-4A4DFE234D69}" sibTransId="{40F8AB5F-6FED-4C90-9D22-1BC4FCE9AE55}"/>
    <dgm:cxn modelId="{E64157C9-30D0-49F7-A563-8176DDE1B811}" srcId="{D5194086-A85D-402E-AF17-04F52D793E15}" destId="{0DF403E7-6422-42CF-93DD-84AFC633C4EC}" srcOrd="2" destOrd="0" parTransId="{5E631B33-1D19-4CC8-8FA4-B7F659BFBB74}" sibTransId="{872C60BB-B5A8-4BF9-9DBE-EACAFCABAADE}"/>
    <dgm:cxn modelId="{564F714F-9D4D-439A-80A6-7622BA6F1E2A}" type="presOf" srcId="{D3745E35-FD48-4EB4-8D6B-FF2E9A1B7616}" destId="{AAD44D11-880A-4A1B-B980-0B9A59B93C3B}" srcOrd="0" destOrd="0" presId="urn:microsoft.com/office/officeart/2005/8/layout/list1"/>
    <dgm:cxn modelId="{DE8E4BED-0883-42CF-BA0C-CC007E3EB16B}" type="presOf" srcId="{D3745E35-FD48-4EB4-8D6B-FF2E9A1B7616}" destId="{0CB8CB7A-D5AC-410E-A7DE-9FA65765C676}" srcOrd="1" destOrd="0" presId="urn:microsoft.com/office/officeart/2005/8/layout/list1"/>
    <dgm:cxn modelId="{4FDF1197-F9AC-459D-844B-19D1F4A88697}" type="presParOf" srcId="{0DE3887F-6602-4999-AE3C-20E403CF50C1}" destId="{EF34AED2-0988-4AC9-B47A-54FEC3E6ED8E}" srcOrd="0" destOrd="0" presId="urn:microsoft.com/office/officeart/2005/8/layout/list1"/>
    <dgm:cxn modelId="{A3DE4E91-3876-4E68-B283-38C1E387FD57}" type="presParOf" srcId="{EF34AED2-0988-4AC9-B47A-54FEC3E6ED8E}" destId="{BE974463-DE0F-4AE2-BF7E-01A643800091}" srcOrd="0" destOrd="0" presId="urn:microsoft.com/office/officeart/2005/8/layout/list1"/>
    <dgm:cxn modelId="{949D6AB2-EE81-4454-9A23-0770DAFD0107}" type="presParOf" srcId="{EF34AED2-0988-4AC9-B47A-54FEC3E6ED8E}" destId="{FD866669-0606-4FC8-80AE-3CDA310E9605}" srcOrd="1" destOrd="0" presId="urn:microsoft.com/office/officeart/2005/8/layout/list1"/>
    <dgm:cxn modelId="{4CA39CBE-3525-4666-8C8D-BBDBB340F9E8}" type="presParOf" srcId="{0DE3887F-6602-4999-AE3C-20E403CF50C1}" destId="{958C2B04-7F80-4C74-BB40-FEBF9041238C}" srcOrd="1" destOrd="0" presId="urn:microsoft.com/office/officeart/2005/8/layout/list1"/>
    <dgm:cxn modelId="{0415CE56-3B10-48DA-978F-ECDDDF1F584A}" type="presParOf" srcId="{0DE3887F-6602-4999-AE3C-20E403CF50C1}" destId="{023101D6-FD99-4279-BEE5-5AE756E663B1}" srcOrd="2" destOrd="0" presId="urn:microsoft.com/office/officeart/2005/8/layout/list1"/>
    <dgm:cxn modelId="{D874DD4A-A23B-416B-B40E-2269556844C1}" type="presParOf" srcId="{0DE3887F-6602-4999-AE3C-20E403CF50C1}" destId="{7116FA35-2242-478F-AB89-9DCAD812A671}" srcOrd="3" destOrd="0" presId="urn:microsoft.com/office/officeart/2005/8/layout/list1"/>
    <dgm:cxn modelId="{BDB1E622-9014-4A79-BDA9-E1C53E62F61F}" type="presParOf" srcId="{0DE3887F-6602-4999-AE3C-20E403CF50C1}" destId="{19EFF93B-EC8E-4A6D-9485-5B213E87573C}" srcOrd="4" destOrd="0" presId="urn:microsoft.com/office/officeart/2005/8/layout/list1"/>
    <dgm:cxn modelId="{993CCB22-5A91-4582-BC19-0C2ED2549839}" type="presParOf" srcId="{19EFF93B-EC8E-4A6D-9485-5B213E87573C}" destId="{AE176818-2555-4027-8958-42FD5203592D}" srcOrd="0" destOrd="0" presId="urn:microsoft.com/office/officeart/2005/8/layout/list1"/>
    <dgm:cxn modelId="{1C9A4374-65A4-4A29-9DCC-066384627079}" type="presParOf" srcId="{19EFF93B-EC8E-4A6D-9485-5B213E87573C}" destId="{07A85CEB-9ED9-4649-B8DA-9810D9AE05F0}" srcOrd="1" destOrd="0" presId="urn:microsoft.com/office/officeart/2005/8/layout/list1"/>
    <dgm:cxn modelId="{CFA2603E-B6EB-4FBE-A723-D270D0946944}" type="presParOf" srcId="{0DE3887F-6602-4999-AE3C-20E403CF50C1}" destId="{ADB1A395-F42A-48B4-AC7C-1A5DBA8EFFA2}" srcOrd="5" destOrd="0" presId="urn:microsoft.com/office/officeart/2005/8/layout/list1"/>
    <dgm:cxn modelId="{F9DDF21E-E20F-4E05-9119-DC7913B7BEFE}" type="presParOf" srcId="{0DE3887F-6602-4999-AE3C-20E403CF50C1}" destId="{93FB8307-8026-48C0-AC6E-66E5C955EBC8}" srcOrd="6" destOrd="0" presId="urn:microsoft.com/office/officeart/2005/8/layout/list1"/>
    <dgm:cxn modelId="{F96250B9-5442-46ED-9418-D8D59364F020}" type="presParOf" srcId="{0DE3887F-6602-4999-AE3C-20E403CF50C1}" destId="{7228EA8A-317D-49CF-942E-594E5A932D80}" srcOrd="7" destOrd="0" presId="urn:microsoft.com/office/officeart/2005/8/layout/list1"/>
    <dgm:cxn modelId="{77FE3844-C599-4FC7-B0F3-77E950D86984}" type="presParOf" srcId="{0DE3887F-6602-4999-AE3C-20E403CF50C1}" destId="{703B21B4-EF59-47C7-A690-705DEEE5C80F}" srcOrd="8" destOrd="0" presId="urn:microsoft.com/office/officeart/2005/8/layout/list1"/>
    <dgm:cxn modelId="{C6B8C35D-B17A-4304-B50F-7871FF845C28}" type="presParOf" srcId="{703B21B4-EF59-47C7-A690-705DEEE5C80F}" destId="{BA9D4564-0734-476E-9864-0DD605172330}" srcOrd="0" destOrd="0" presId="urn:microsoft.com/office/officeart/2005/8/layout/list1"/>
    <dgm:cxn modelId="{74AF6B3D-E2CA-472D-949D-F8A0EE0341A9}" type="presParOf" srcId="{703B21B4-EF59-47C7-A690-705DEEE5C80F}" destId="{479E8164-9332-444A-9B28-9F7E79220E27}" srcOrd="1" destOrd="0" presId="urn:microsoft.com/office/officeart/2005/8/layout/list1"/>
    <dgm:cxn modelId="{A0CB794C-2DFB-49F9-AA3C-F221C0E661A5}" type="presParOf" srcId="{0DE3887F-6602-4999-AE3C-20E403CF50C1}" destId="{1A34C63B-F241-4F06-A960-3DBFABA90EAB}" srcOrd="9" destOrd="0" presId="urn:microsoft.com/office/officeart/2005/8/layout/list1"/>
    <dgm:cxn modelId="{F9E97292-10DE-4B5F-ABCE-6AABEA812248}" type="presParOf" srcId="{0DE3887F-6602-4999-AE3C-20E403CF50C1}" destId="{9CF3DAEC-EFAC-40E8-ACD9-E3F955A83BF3}" srcOrd="10" destOrd="0" presId="urn:microsoft.com/office/officeart/2005/8/layout/list1"/>
    <dgm:cxn modelId="{E7ECC2BC-107E-429D-87D2-26665A3223D9}" type="presParOf" srcId="{0DE3887F-6602-4999-AE3C-20E403CF50C1}" destId="{E7DEE933-913F-4764-BFF8-47D4A0F9CE62}" srcOrd="11" destOrd="0" presId="urn:microsoft.com/office/officeart/2005/8/layout/list1"/>
    <dgm:cxn modelId="{55C1A150-119B-49B5-94D9-62D3574EE626}" type="presParOf" srcId="{0DE3887F-6602-4999-AE3C-20E403CF50C1}" destId="{2FD270B4-53D8-4182-8262-A84EC28E2EAE}" srcOrd="12" destOrd="0" presId="urn:microsoft.com/office/officeart/2005/8/layout/list1"/>
    <dgm:cxn modelId="{471430F8-0F97-46B4-B5C8-04C610F325D5}" type="presParOf" srcId="{2FD270B4-53D8-4182-8262-A84EC28E2EAE}" destId="{AAD44D11-880A-4A1B-B980-0B9A59B93C3B}" srcOrd="0" destOrd="0" presId="urn:microsoft.com/office/officeart/2005/8/layout/list1"/>
    <dgm:cxn modelId="{9D3BCF83-6473-44E7-9592-B68C323F4D5B}" type="presParOf" srcId="{2FD270B4-53D8-4182-8262-A84EC28E2EAE}" destId="{0CB8CB7A-D5AC-410E-A7DE-9FA65765C676}" srcOrd="1" destOrd="0" presId="urn:microsoft.com/office/officeart/2005/8/layout/list1"/>
    <dgm:cxn modelId="{866E404E-1945-4627-BF26-DCF7B83E436F}" type="presParOf" srcId="{0DE3887F-6602-4999-AE3C-20E403CF50C1}" destId="{CAA8F84F-2EF2-4A05-8E7B-A636688176DA}" srcOrd="13" destOrd="0" presId="urn:microsoft.com/office/officeart/2005/8/layout/list1"/>
    <dgm:cxn modelId="{9170C1C4-425E-463D-BC86-36AACCB4EE0B}" type="presParOf" srcId="{0DE3887F-6602-4999-AE3C-20E403CF50C1}" destId="{3E9F5F73-586A-49B2-A766-B67D04394A5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80F5E0-C5EC-43D9-90DA-50D2855AD4C9}" type="doc">
      <dgm:prSet loTypeId="urn:microsoft.com/office/officeart/2005/8/layout/hList7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520CE59-5CF9-4DDF-8AA6-AC29C3ED28F4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2400" b="1" dirty="0" err="1" smtClean="0">
              <a:solidFill>
                <a:schemeClr val="tx1"/>
              </a:solidFill>
            </a:rPr>
            <a:t>Освітн</a:t>
          </a:r>
          <a:r>
            <a:rPr lang="uk-UA" sz="2400" b="1" dirty="0" err="1" smtClean="0">
              <a:solidFill>
                <a:schemeClr val="tx1"/>
              </a:solidFill>
            </a:rPr>
            <a:t>ій</a:t>
          </a:r>
          <a:r>
            <a:rPr lang="uk-UA" sz="2400" b="1" dirty="0" smtClean="0">
              <a:solidFill>
                <a:schemeClr val="tx1"/>
              </a:solidFill>
            </a:rPr>
            <a:t> напрямок</a:t>
          </a:r>
          <a:endParaRPr lang="ru-RU" sz="2400" dirty="0">
            <a:solidFill>
              <a:schemeClr val="tx1"/>
            </a:solidFill>
          </a:endParaRPr>
        </a:p>
      </dgm:t>
    </dgm:pt>
    <dgm:pt modelId="{274265B7-E32F-42E1-B38B-42ECA59ED597}" type="parTrans" cxnId="{FE427FBE-C236-4D79-83C9-A6A827D67F48}">
      <dgm:prSet/>
      <dgm:spPr/>
      <dgm:t>
        <a:bodyPr/>
        <a:lstStyle/>
        <a:p>
          <a:endParaRPr lang="ru-RU"/>
        </a:p>
      </dgm:t>
    </dgm:pt>
    <dgm:pt modelId="{27A22764-252F-487D-8A64-E8B0000753EA}" type="sibTrans" cxnId="{FE427FBE-C236-4D79-83C9-A6A827D67F48}">
      <dgm:prSet/>
      <dgm:spPr/>
      <dgm:t>
        <a:bodyPr/>
        <a:lstStyle/>
        <a:p>
          <a:endParaRPr lang="ru-RU"/>
        </a:p>
      </dgm:t>
    </dgm:pt>
    <dgm:pt modelId="{DC1F8840-7D91-481C-AEEA-5435D4AFBF51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chemeClr val="tx1"/>
              </a:solidFill>
            </a:rPr>
            <a:t>Створення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безпечного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середовища</a:t>
          </a:r>
          <a:r>
            <a:rPr lang="ru-RU" sz="2000" b="1" dirty="0" smtClean="0">
              <a:solidFill>
                <a:schemeClr val="tx1"/>
              </a:solidFill>
            </a:rPr>
            <a:t> для </a:t>
          </a:r>
          <a:r>
            <a:rPr lang="ru-RU" sz="2000" b="1" dirty="0" err="1" smtClean="0">
              <a:solidFill>
                <a:schemeClr val="tx1"/>
              </a:solidFill>
            </a:rPr>
            <a:t>учасників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освітнього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процесу</a:t>
          </a:r>
          <a:endParaRPr lang="ru-RU" sz="2000" dirty="0">
            <a:solidFill>
              <a:schemeClr val="tx1"/>
            </a:solidFill>
          </a:endParaRPr>
        </a:p>
      </dgm:t>
    </dgm:pt>
    <dgm:pt modelId="{40D805FB-86A2-43E6-8456-4675CFF654B8}" type="parTrans" cxnId="{67DEACCE-C23E-4A25-9D99-53A641374A08}">
      <dgm:prSet/>
      <dgm:spPr/>
      <dgm:t>
        <a:bodyPr/>
        <a:lstStyle/>
        <a:p>
          <a:endParaRPr lang="ru-RU"/>
        </a:p>
      </dgm:t>
    </dgm:pt>
    <dgm:pt modelId="{C6383C9A-2DE0-417A-B06C-A3CFFAE9EF17}" type="sibTrans" cxnId="{67DEACCE-C23E-4A25-9D99-53A641374A08}">
      <dgm:prSet/>
      <dgm:spPr/>
      <dgm:t>
        <a:bodyPr/>
        <a:lstStyle/>
        <a:p>
          <a:endParaRPr lang="ru-RU"/>
        </a:p>
      </dgm:t>
    </dgm:pt>
    <dgm:pt modelId="{0A0385D6-ABD7-48C7-A54F-755459E7E546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Модернізація матеріально-технічної бази школи</a:t>
          </a:r>
          <a:endParaRPr lang="ru-RU" sz="2400" dirty="0">
            <a:solidFill>
              <a:schemeClr val="tx1"/>
            </a:solidFill>
          </a:endParaRPr>
        </a:p>
      </dgm:t>
    </dgm:pt>
    <dgm:pt modelId="{3478AB1A-78C8-4FD8-9203-620F0D680182}" type="parTrans" cxnId="{46F96759-E026-4172-9278-FC69E16A02AE}">
      <dgm:prSet/>
      <dgm:spPr/>
      <dgm:t>
        <a:bodyPr/>
        <a:lstStyle/>
        <a:p>
          <a:endParaRPr lang="ru-RU"/>
        </a:p>
      </dgm:t>
    </dgm:pt>
    <dgm:pt modelId="{44DE84AE-A561-425B-AA53-1B7AA6FF5860}" type="sibTrans" cxnId="{46F96759-E026-4172-9278-FC69E16A02AE}">
      <dgm:prSet/>
      <dgm:spPr/>
      <dgm:t>
        <a:bodyPr/>
        <a:lstStyle/>
        <a:p>
          <a:endParaRPr lang="ru-RU"/>
        </a:p>
      </dgm:t>
    </dgm:pt>
    <dgm:pt modelId="{6F942A45-8853-4E51-9B19-92E27846D427}" type="pres">
      <dgm:prSet presAssocID="{8B80F5E0-C5EC-43D9-90DA-50D2855AD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DA49D-69A8-4655-9D63-9275550076ED}" type="pres">
      <dgm:prSet presAssocID="{8B80F5E0-C5EC-43D9-90DA-50D2855AD4C9}" presName="fgShape" presStyleLbl="fgShp" presStyleIdx="0" presStyleCnt="1"/>
      <dgm:spPr>
        <a:solidFill>
          <a:srgbClr val="92D050"/>
        </a:solidFill>
      </dgm:spPr>
    </dgm:pt>
    <dgm:pt modelId="{3BFD67EA-63F7-494C-8E67-C6378DAB9661}" type="pres">
      <dgm:prSet presAssocID="{8B80F5E0-C5EC-43D9-90DA-50D2855AD4C9}" presName="linComp" presStyleCnt="0"/>
      <dgm:spPr/>
    </dgm:pt>
    <dgm:pt modelId="{786FD93D-943F-42B5-81B5-16452D41507B}" type="pres">
      <dgm:prSet presAssocID="{C520CE59-5CF9-4DDF-8AA6-AC29C3ED28F4}" presName="compNode" presStyleCnt="0"/>
      <dgm:spPr/>
    </dgm:pt>
    <dgm:pt modelId="{7D5FE43A-D125-4C04-A0D8-5CC1366FC696}" type="pres">
      <dgm:prSet presAssocID="{C520CE59-5CF9-4DDF-8AA6-AC29C3ED28F4}" presName="bkgdShape" presStyleLbl="node1" presStyleIdx="0" presStyleCnt="3" custLinFactNeighborX="-39526"/>
      <dgm:spPr/>
      <dgm:t>
        <a:bodyPr/>
        <a:lstStyle/>
        <a:p>
          <a:endParaRPr lang="ru-RU"/>
        </a:p>
      </dgm:t>
    </dgm:pt>
    <dgm:pt modelId="{A7DC243F-D109-4613-BAEE-CD2A8DDBF9FE}" type="pres">
      <dgm:prSet presAssocID="{C520CE59-5CF9-4DDF-8AA6-AC29C3ED28F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8D9BE-6AF1-4F7D-86F7-2873D4338176}" type="pres">
      <dgm:prSet presAssocID="{C520CE59-5CF9-4DDF-8AA6-AC29C3ED28F4}" presName="invisiNode" presStyleLbl="node1" presStyleIdx="0" presStyleCnt="3"/>
      <dgm:spPr/>
    </dgm:pt>
    <dgm:pt modelId="{937B75CF-40E6-4AB9-821D-9379C347997C}" type="pres">
      <dgm:prSet presAssocID="{C520CE59-5CF9-4DDF-8AA6-AC29C3ED28F4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DF73391-97E1-425F-BB62-DF44CA8003CD}" type="pres">
      <dgm:prSet presAssocID="{27A22764-252F-487D-8A64-E8B0000753E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475C3B-0E01-4BE2-A640-9DADF1195FF2}" type="pres">
      <dgm:prSet presAssocID="{DC1F8840-7D91-481C-AEEA-5435D4AFBF51}" presName="compNode" presStyleCnt="0"/>
      <dgm:spPr/>
    </dgm:pt>
    <dgm:pt modelId="{CADDBAD1-38BB-40A7-B7C3-357EBD72EA35}" type="pres">
      <dgm:prSet presAssocID="{DC1F8840-7D91-481C-AEEA-5435D4AFBF51}" presName="bkgdShape" presStyleLbl="node1" presStyleIdx="1" presStyleCnt="3"/>
      <dgm:spPr/>
      <dgm:t>
        <a:bodyPr/>
        <a:lstStyle/>
        <a:p>
          <a:endParaRPr lang="ru-RU"/>
        </a:p>
      </dgm:t>
    </dgm:pt>
    <dgm:pt modelId="{6F90A2E8-57A9-4409-8EF9-24F7089C60E0}" type="pres">
      <dgm:prSet presAssocID="{DC1F8840-7D91-481C-AEEA-5435D4AFBF5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11411-9B97-4321-B6DF-C3088655D3B4}" type="pres">
      <dgm:prSet presAssocID="{DC1F8840-7D91-481C-AEEA-5435D4AFBF51}" presName="invisiNode" presStyleLbl="node1" presStyleIdx="1" presStyleCnt="3"/>
      <dgm:spPr/>
    </dgm:pt>
    <dgm:pt modelId="{1FB21024-64CD-4E48-8F0C-1D33C454E8D5}" type="pres">
      <dgm:prSet presAssocID="{DC1F8840-7D91-481C-AEEA-5435D4AFBF51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EB266DB-8077-4CCC-B600-EC2CBBDFBD02}" type="pres">
      <dgm:prSet presAssocID="{C6383C9A-2DE0-417A-B06C-A3CFFAE9EF1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712E28B-7C91-479B-A3CF-9F1452E8FFFD}" type="pres">
      <dgm:prSet presAssocID="{0A0385D6-ABD7-48C7-A54F-755459E7E546}" presName="compNode" presStyleCnt="0"/>
      <dgm:spPr/>
    </dgm:pt>
    <dgm:pt modelId="{09C9DDDA-1E4E-4E78-A6ED-208B30BF2F2C}" type="pres">
      <dgm:prSet presAssocID="{0A0385D6-ABD7-48C7-A54F-755459E7E546}" presName="bkgdShape" presStyleLbl="node1" presStyleIdx="2" presStyleCnt="3"/>
      <dgm:spPr/>
      <dgm:t>
        <a:bodyPr/>
        <a:lstStyle/>
        <a:p>
          <a:endParaRPr lang="ru-RU"/>
        </a:p>
      </dgm:t>
    </dgm:pt>
    <dgm:pt modelId="{35F38861-2FCC-47C7-9611-56CCF18E0342}" type="pres">
      <dgm:prSet presAssocID="{0A0385D6-ABD7-48C7-A54F-755459E7E54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B424D-58C1-4B4B-8101-B806D66BA866}" type="pres">
      <dgm:prSet presAssocID="{0A0385D6-ABD7-48C7-A54F-755459E7E546}" presName="invisiNode" presStyleLbl="node1" presStyleIdx="2" presStyleCnt="3"/>
      <dgm:spPr/>
    </dgm:pt>
    <dgm:pt modelId="{0FF4D361-1A29-402C-AF48-9B51DB52AF24}" type="pres">
      <dgm:prSet presAssocID="{0A0385D6-ABD7-48C7-A54F-755459E7E54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FA691B7-1604-456D-AD38-E6F46DC8E6B5}" type="presOf" srcId="{C6383C9A-2DE0-417A-B06C-A3CFFAE9EF17}" destId="{9EB266DB-8077-4CCC-B600-EC2CBBDFBD02}" srcOrd="0" destOrd="0" presId="urn:microsoft.com/office/officeart/2005/8/layout/hList7#1"/>
    <dgm:cxn modelId="{67DEACCE-C23E-4A25-9D99-53A641374A08}" srcId="{8B80F5E0-C5EC-43D9-90DA-50D2855AD4C9}" destId="{DC1F8840-7D91-481C-AEEA-5435D4AFBF51}" srcOrd="1" destOrd="0" parTransId="{40D805FB-86A2-43E6-8456-4675CFF654B8}" sibTransId="{C6383C9A-2DE0-417A-B06C-A3CFFAE9EF17}"/>
    <dgm:cxn modelId="{7A663250-9594-410F-BD3D-7EC41BA9D211}" type="presOf" srcId="{27A22764-252F-487D-8A64-E8B0000753EA}" destId="{1DF73391-97E1-425F-BB62-DF44CA8003CD}" srcOrd="0" destOrd="0" presId="urn:microsoft.com/office/officeart/2005/8/layout/hList7#1"/>
    <dgm:cxn modelId="{FE427FBE-C236-4D79-83C9-A6A827D67F48}" srcId="{8B80F5E0-C5EC-43D9-90DA-50D2855AD4C9}" destId="{C520CE59-5CF9-4DDF-8AA6-AC29C3ED28F4}" srcOrd="0" destOrd="0" parTransId="{274265B7-E32F-42E1-B38B-42ECA59ED597}" sibTransId="{27A22764-252F-487D-8A64-E8B0000753EA}"/>
    <dgm:cxn modelId="{46F96759-E026-4172-9278-FC69E16A02AE}" srcId="{8B80F5E0-C5EC-43D9-90DA-50D2855AD4C9}" destId="{0A0385D6-ABD7-48C7-A54F-755459E7E546}" srcOrd="2" destOrd="0" parTransId="{3478AB1A-78C8-4FD8-9203-620F0D680182}" sibTransId="{44DE84AE-A561-425B-AA53-1B7AA6FF5860}"/>
    <dgm:cxn modelId="{C58A2785-5027-4E52-8A16-62040D7037B3}" type="presOf" srcId="{0A0385D6-ABD7-48C7-A54F-755459E7E546}" destId="{35F38861-2FCC-47C7-9611-56CCF18E0342}" srcOrd="1" destOrd="0" presId="urn:microsoft.com/office/officeart/2005/8/layout/hList7#1"/>
    <dgm:cxn modelId="{C1A9C1C9-CA7A-4405-8830-3A89071E00D2}" type="presOf" srcId="{8B80F5E0-C5EC-43D9-90DA-50D2855AD4C9}" destId="{6F942A45-8853-4E51-9B19-92E27846D427}" srcOrd="0" destOrd="0" presId="urn:microsoft.com/office/officeart/2005/8/layout/hList7#1"/>
    <dgm:cxn modelId="{5EF62958-BB05-456E-98EF-4AA173086D43}" type="presOf" srcId="{C520CE59-5CF9-4DDF-8AA6-AC29C3ED28F4}" destId="{A7DC243F-D109-4613-BAEE-CD2A8DDBF9FE}" srcOrd="1" destOrd="0" presId="urn:microsoft.com/office/officeart/2005/8/layout/hList7#1"/>
    <dgm:cxn modelId="{67E9687E-F6C6-4E67-865C-CDD268D852AE}" type="presOf" srcId="{DC1F8840-7D91-481C-AEEA-5435D4AFBF51}" destId="{6F90A2E8-57A9-4409-8EF9-24F7089C60E0}" srcOrd="1" destOrd="0" presId="urn:microsoft.com/office/officeart/2005/8/layout/hList7#1"/>
    <dgm:cxn modelId="{ED16B4AF-F834-4C2C-BC9C-36E34E32EBB9}" type="presOf" srcId="{C520CE59-5CF9-4DDF-8AA6-AC29C3ED28F4}" destId="{7D5FE43A-D125-4C04-A0D8-5CC1366FC696}" srcOrd="0" destOrd="0" presId="urn:microsoft.com/office/officeart/2005/8/layout/hList7#1"/>
    <dgm:cxn modelId="{6E4AA327-4681-4231-AD6D-5BAF6C8D4BF9}" type="presOf" srcId="{0A0385D6-ABD7-48C7-A54F-755459E7E546}" destId="{09C9DDDA-1E4E-4E78-A6ED-208B30BF2F2C}" srcOrd="0" destOrd="0" presId="urn:microsoft.com/office/officeart/2005/8/layout/hList7#1"/>
    <dgm:cxn modelId="{23DB8F73-B7E7-47E3-BE34-CBDA291C918C}" type="presOf" srcId="{DC1F8840-7D91-481C-AEEA-5435D4AFBF51}" destId="{CADDBAD1-38BB-40A7-B7C3-357EBD72EA35}" srcOrd="0" destOrd="0" presId="urn:microsoft.com/office/officeart/2005/8/layout/hList7#1"/>
    <dgm:cxn modelId="{BD12D6EE-5F85-468B-929D-ADAFEBCC0688}" type="presParOf" srcId="{6F942A45-8853-4E51-9B19-92E27846D427}" destId="{2D7DA49D-69A8-4655-9D63-9275550076ED}" srcOrd="0" destOrd="0" presId="urn:microsoft.com/office/officeart/2005/8/layout/hList7#1"/>
    <dgm:cxn modelId="{68931999-1166-4B45-B535-9A052CA72EF9}" type="presParOf" srcId="{6F942A45-8853-4E51-9B19-92E27846D427}" destId="{3BFD67EA-63F7-494C-8E67-C6378DAB9661}" srcOrd="1" destOrd="0" presId="urn:microsoft.com/office/officeart/2005/8/layout/hList7#1"/>
    <dgm:cxn modelId="{1C944F79-5B25-4933-89E0-5E0CC3B2604D}" type="presParOf" srcId="{3BFD67EA-63F7-494C-8E67-C6378DAB9661}" destId="{786FD93D-943F-42B5-81B5-16452D41507B}" srcOrd="0" destOrd="0" presId="urn:microsoft.com/office/officeart/2005/8/layout/hList7#1"/>
    <dgm:cxn modelId="{78B19342-404A-48B7-9DE1-F7B8BFFE915F}" type="presParOf" srcId="{786FD93D-943F-42B5-81B5-16452D41507B}" destId="{7D5FE43A-D125-4C04-A0D8-5CC1366FC696}" srcOrd="0" destOrd="0" presId="urn:microsoft.com/office/officeart/2005/8/layout/hList7#1"/>
    <dgm:cxn modelId="{0D916FF4-13AB-49F8-8A27-EFF39C585FF2}" type="presParOf" srcId="{786FD93D-943F-42B5-81B5-16452D41507B}" destId="{A7DC243F-D109-4613-BAEE-CD2A8DDBF9FE}" srcOrd="1" destOrd="0" presId="urn:microsoft.com/office/officeart/2005/8/layout/hList7#1"/>
    <dgm:cxn modelId="{97CA1AAE-7101-404B-BDA9-83C5EDDA913B}" type="presParOf" srcId="{786FD93D-943F-42B5-81B5-16452D41507B}" destId="{6B28D9BE-6AF1-4F7D-86F7-2873D4338176}" srcOrd="2" destOrd="0" presId="urn:microsoft.com/office/officeart/2005/8/layout/hList7#1"/>
    <dgm:cxn modelId="{72431A8F-92DC-4712-89C1-C6D2AB8CBCE3}" type="presParOf" srcId="{786FD93D-943F-42B5-81B5-16452D41507B}" destId="{937B75CF-40E6-4AB9-821D-9379C347997C}" srcOrd="3" destOrd="0" presId="urn:microsoft.com/office/officeart/2005/8/layout/hList7#1"/>
    <dgm:cxn modelId="{3118558C-ED7D-43A3-A396-3D8CF62DA19E}" type="presParOf" srcId="{3BFD67EA-63F7-494C-8E67-C6378DAB9661}" destId="{1DF73391-97E1-425F-BB62-DF44CA8003CD}" srcOrd="1" destOrd="0" presId="urn:microsoft.com/office/officeart/2005/8/layout/hList7#1"/>
    <dgm:cxn modelId="{94777360-3160-4051-8920-9376E04CAF1D}" type="presParOf" srcId="{3BFD67EA-63F7-494C-8E67-C6378DAB9661}" destId="{3B475C3B-0E01-4BE2-A640-9DADF1195FF2}" srcOrd="2" destOrd="0" presId="urn:microsoft.com/office/officeart/2005/8/layout/hList7#1"/>
    <dgm:cxn modelId="{F5E35338-5A5A-4089-AFBA-7849D2B68AD8}" type="presParOf" srcId="{3B475C3B-0E01-4BE2-A640-9DADF1195FF2}" destId="{CADDBAD1-38BB-40A7-B7C3-357EBD72EA35}" srcOrd="0" destOrd="0" presId="urn:microsoft.com/office/officeart/2005/8/layout/hList7#1"/>
    <dgm:cxn modelId="{F06C7B3F-8B5E-4ECA-8E0D-3EBB16BDFA28}" type="presParOf" srcId="{3B475C3B-0E01-4BE2-A640-9DADF1195FF2}" destId="{6F90A2E8-57A9-4409-8EF9-24F7089C60E0}" srcOrd="1" destOrd="0" presId="urn:microsoft.com/office/officeart/2005/8/layout/hList7#1"/>
    <dgm:cxn modelId="{4EA6B64E-A977-4708-9446-935821B6AF80}" type="presParOf" srcId="{3B475C3B-0E01-4BE2-A640-9DADF1195FF2}" destId="{D9D11411-9B97-4321-B6DF-C3088655D3B4}" srcOrd="2" destOrd="0" presId="urn:microsoft.com/office/officeart/2005/8/layout/hList7#1"/>
    <dgm:cxn modelId="{A95A73FC-13EE-4054-9886-EAC35E571F6A}" type="presParOf" srcId="{3B475C3B-0E01-4BE2-A640-9DADF1195FF2}" destId="{1FB21024-64CD-4E48-8F0C-1D33C454E8D5}" srcOrd="3" destOrd="0" presId="urn:microsoft.com/office/officeart/2005/8/layout/hList7#1"/>
    <dgm:cxn modelId="{620F49AE-8FA1-4859-9BBF-DC05EB1E4D1B}" type="presParOf" srcId="{3BFD67EA-63F7-494C-8E67-C6378DAB9661}" destId="{9EB266DB-8077-4CCC-B600-EC2CBBDFBD02}" srcOrd="3" destOrd="0" presId="urn:microsoft.com/office/officeart/2005/8/layout/hList7#1"/>
    <dgm:cxn modelId="{D0A15A19-109D-427A-BF94-F79DCBD92D39}" type="presParOf" srcId="{3BFD67EA-63F7-494C-8E67-C6378DAB9661}" destId="{6712E28B-7C91-479B-A3CF-9F1452E8FFFD}" srcOrd="4" destOrd="0" presId="urn:microsoft.com/office/officeart/2005/8/layout/hList7#1"/>
    <dgm:cxn modelId="{FDAA1562-0C41-4989-BD3C-AC4D70365E48}" type="presParOf" srcId="{6712E28B-7C91-479B-A3CF-9F1452E8FFFD}" destId="{09C9DDDA-1E4E-4E78-A6ED-208B30BF2F2C}" srcOrd="0" destOrd="0" presId="urn:microsoft.com/office/officeart/2005/8/layout/hList7#1"/>
    <dgm:cxn modelId="{18856A61-712B-4252-96BC-6B660A82D4D3}" type="presParOf" srcId="{6712E28B-7C91-479B-A3CF-9F1452E8FFFD}" destId="{35F38861-2FCC-47C7-9611-56CCF18E0342}" srcOrd="1" destOrd="0" presId="urn:microsoft.com/office/officeart/2005/8/layout/hList7#1"/>
    <dgm:cxn modelId="{7EB6C53D-3BB3-45E3-9D1C-4CDC87CAE1AE}" type="presParOf" srcId="{6712E28B-7C91-479B-A3CF-9F1452E8FFFD}" destId="{F2EB424D-58C1-4B4B-8101-B806D66BA866}" srcOrd="2" destOrd="0" presId="urn:microsoft.com/office/officeart/2005/8/layout/hList7#1"/>
    <dgm:cxn modelId="{811157EB-66BD-4206-B01B-E71255F71C42}" type="presParOf" srcId="{6712E28B-7C91-479B-A3CF-9F1452E8FFFD}" destId="{0FF4D361-1A29-402C-AF48-9B51DB52AF2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04B739-AAA2-4182-930E-D598764DDC6B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E63D01-2C35-4FCF-89C3-92C5E091596A}">
      <dgm:prSet phldrT="[Текст]" custT="1"/>
      <dgm:spPr/>
      <dgm:t>
        <a:bodyPr/>
        <a:lstStyle/>
        <a:p>
          <a:r>
            <a:rPr lang="uk-UA" sz="2000" b="1" u="none" noProof="0" dirty="0" smtClean="0"/>
            <a:t>У закладі відкрито 3 інклюзивних класи</a:t>
          </a:r>
          <a:endParaRPr lang="uk-UA" sz="2000" b="1" u="none" noProof="0" dirty="0"/>
        </a:p>
      </dgm:t>
    </dgm:pt>
    <dgm:pt modelId="{9E0491AC-A9B3-4EAE-85A7-E0572E6578FB}" type="parTrans" cxnId="{B3C554C0-C169-40D2-8C92-912E22CB9AF1}">
      <dgm:prSet/>
      <dgm:spPr/>
      <dgm:t>
        <a:bodyPr/>
        <a:lstStyle/>
        <a:p>
          <a:endParaRPr lang="uk-UA" sz="1600" b="1"/>
        </a:p>
      </dgm:t>
    </dgm:pt>
    <dgm:pt modelId="{4892C718-1F73-4FC6-9A77-FFE674754DE2}" type="sibTrans" cxnId="{B3C554C0-C169-40D2-8C92-912E22CB9AF1}">
      <dgm:prSet/>
      <dgm:spPr/>
      <dgm:t>
        <a:bodyPr/>
        <a:lstStyle/>
        <a:p>
          <a:endParaRPr lang="uk-UA" sz="1600" b="1"/>
        </a:p>
      </dgm:t>
    </dgm:pt>
    <dgm:pt modelId="{D17E2623-3D87-451F-A0CE-70FA660B10D3}">
      <dgm:prSet phldrT="[Текст]" custT="1"/>
      <dgm:spPr/>
      <dgm:t>
        <a:bodyPr/>
        <a:lstStyle/>
        <a:p>
          <a:r>
            <a:rPr lang="uk-UA" sz="2000" b="1" u="none" noProof="0" dirty="0" smtClean="0"/>
            <a:t>Працює 3 асистенти вчителя</a:t>
          </a:r>
          <a:endParaRPr lang="uk-UA" sz="2000" b="1" u="none" noProof="0" dirty="0"/>
        </a:p>
      </dgm:t>
    </dgm:pt>
    <dgm:pt modelId="{2C5DCDAE-678D-4797-BA74-48A7B0CB3C85}" type="parTrans" cxnId="{7964A58E-41C8-4781-A09B-A0E9638F73A5}">
      <dgm:prSet/>
      <dgm:spPr/>
      <dgm:t>
        <a:bodyPr/>
        <a:lstStyle/>
        <a:p>
          <a:endParaRPr lang="uk-UA"/>
        </a:p>
      </dgm:t>
    </dgm:pt>
    <dgm:pt modelId="{E5E0C984-B805-4696-B1FF-B201BEE67B9D}" type="sibTrans" cxnId="{7964A58E-41C8-4781-A09B-A0E9638F73A5}">
      <dgm:prSet/>
      <dgm:spPr/>
      <dgm:t>
        <a:bodyPr/>
        <a:lstStyle/>
        <a:p>
          <a:endParaRPr lang="uk-UA"/>
        </a:p>
      </dgm:t>
    </dgm:pt>
    <dgm:pt modelId="{550A6593-E1B7-4F22-861C-A3F8B35D2D2E}">
      <dgm:prSet phldrT="[Текст]" custT="1"/>
      <dgm:spPr/>
      <dgm:t>
        <a:bodyPr/>
        <a:lstStyle/>
        <a:p>
          <a:r>
            <a:rPr lang="uk-UA" sz="2000" b="1" u="none" noProof="0" dirty="0" smtClean="0"/>
            <a:t>Організовано команди супроводу, які працюють у тісній співпраці з батьками</a:t>
          </a:r>
          <a:endParaRPr lang="uk-UA" sz="2000" b="1" u="none" noProof="0" dirty="0"/>
        </a:p>
      </dgm:t>
    </dgm:pt>
    <dgm:pt modelId="{B6DF6EC5-2B76-4940-8B04-191604E040C6}" type="parTrans" cxnId="{2212F9C1-B97E-4668-BD50-A90F5AC84364}">
      <dgm:prSet/>
      <dgm:spPr/>
      <dgm:t>
        <a:bodyPr/>
        <a:lstStyle/>
        <a:p>
          <a:endParaRPr lang="uk-UA"/>
        </a:p>
      </dgm:t>
    </dgm:pt>
    <dgm:pt modelId="{7D7723CD-0FF7-4FE7-B58A-3F8E91E9D602}" type="sibTrans" cxnId="{2212F9C1-B97E-4668-BD50-A90F5AC84364}">
      <dgm:prSet/>
      <dgm:spPr/>
      <dgm:t>
        <a:bodyPr/>
        <a:lstStyle/>
        <a:p>
          <a:endParaRPr lang="uk-UA"/>
        </a:p>
      </dgm:t>
    </dgm:pt>
    <dgm:pt modelId="{817BE179-EB29-4A50-A761-3A7969D6489D}">
      <dgm:prSet phldrT="[Текст]" custT="1"/>
      <dgm:spPr/>
      <dgm:t>
        <a:bodyPr/>
        <a:lstStyle/>
        <a:p>
          <a:r>
            <a:rPr lang="uk-UA" sz="2000" b="1" u="none" noProof="0" dirty="0" smtClean="0"/>
            <a:t>Обладнано ресурсну кімнату для роботи з учнями</a:t>
          </a:r>
          <a:endParaRPr lang="uk-UA" sz="2000" b="1" u="none" noProof="0" dirty="0"/>
        </a:p>
      </dgm:t>
    </dgm:pt>
    <dgm:pt modelId="{F4625985-CD0A-4CB5-9F8B-7E35288741CC}" type="parTrans" cxnId="{BABC5BC8-AB42-4332-BB59-014BF23766BC}">
      <dgm:prSet/>
      <dgm:spPr/>
      <dgm:t>
        <a:bodyPr/>
        <a:lstStyle/>
        <a:p>
          <a:endParaRPr lang="uk-UA"/>
        </a:p>
      </dgm:t>
    </dgm:pt>
    <dgm:pt modelId="{83BC5FAD-D291-4B02-B783-49C9D84D902C}" type="sibTrans" cxnId="{BABC5BC8-AB42-4332-BB59-014BF23766BC}">
      <dgm:prSet/>
      <dgm:spPr/>
      <dgm:t>
        <a:bodyPr/>
        <a:lstStyle/>
        <a:p>
          <a:endParaRPr lang="uk-UA"/>
        </a:p>
      </dgm:t>
    </dgm:pt>
    <dgm:pt modelId="{AA031B92-CA50-4B43-AE88-75F8ADD267DA}" type="pres">
      <dgm:prSet presAssocID="{0804B739-AAA2-4182-930E-D598764DDC6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B533B4-D54D-4E1A-80F0-D1A88D0E5A1E}" type="pres">
      <dgm:prSet presAssocID="{0AE63D01-2C35-4FCF-89C3-92C5E091596A}" presName="comp" presStyleCnt="0"/>
      <dgm:spPr/>
      <dgm:t>
        <a:bodyPr/>
        <a:lstStyle/>
        <a:p>
          <a:endParaRPr lang="uk-UA"/>
        </a:p>
      </dgm:t>
    </dgm:pt>
    <dgm:pt modelId="{5AEFE335-68EE-4DFF-A6E8-4137CD5F22E2}" type="pres">
      <dgm:prSet presAssocID="{0AE63D01-2C35-4FCF-89C3-92C5E091596A}" presName="box" presStyleLbl="node1" presStyleIdx="0" presStyleCnt="4"/>
      <dgm:spPr/>
      <dgm:t>
        <a:bodyPr/>
        <a:lstStyle/>
        <a:p>
          <a:endParaRPr lang="ru-RU"/>
        </a:p>
      </dgm:t>
    </dgm:pt>
    <dgm:pt modelId="{A4788D79-9755-4901-8B73-DC73B2B4C6CA}" type="pres">
      <dgm:prSet presAssocID="{0AE63D01-2C35-4FCF-89C3-92C5E091596A}" presName="img" presStyleLbl="fgImgPlace1" presStyleIdx="0" presStyleCnt="4"/>
      <dgm:spPr/>
      <dgm:t>
        <a:bodyPr/>
        <a:lstStyle/>
        <a:p>
          <a:endParaRPr lang="ru-RU"/>
        </a:p>
      </dgm:t>
    </dgm:pt>
    <dgm:pt modelId="{F74988E4-68B5-4345-A4CC-FB1DB9EB9F3C}" type="pres">
      <dgm:prSet presAssocID="{0AE63D01-2C35-4FCF-89C3-92C5E091596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F6621-3346-44D0-8DFE-894C3A55043B}" type="pres">
      <dgm:prSet presAssocID="{4892C718-1F73-4FC6-9A77-FFE674754DE2}" presName="spacer" presStyleCnt="0"/>
      <dgm:spPr/>
    </dgm:pt>
    <dgm:pt modelId="{9C947CC7-E8FB-4B75-AAA7-9C77E9A94868}" type="pres">
      <dgm:prSet presAssocID="{D17E2623-3D87-451F-A0CE-70FA660B10D3}" presName="comp" presStyleCnt="0"/>
      <dgm:spPr/>
    </dgm:pt>
    <dgm:pt modelId="{D708A554-4A23-4F2B-9149-3E89C785F014}" type="pres">
      <dgm:prSet presAssocID="{D17E2623-3D87-451F-A0CE-70FA660B10D3}" presName="box" presStyleLbl="node1" presStyleIdx="1" presStyleCnt="4"/>
      <dgm:spPr/>
      <dgm:t>
        <a:bodyPr/>
        <a:lstStyle/>
        <a:p>
          <a:endParaRPr lang="uk-UA"/>
        </a:p>
      </dgm:t>
    </dgm:pt>
    <dgm:pt modelId="{EC416D16-4329-424B-9869-1AFB2696D5FD}" type="pres">
      <dgm:prSet presAssocID="{D17E2623-3D87-451F-A0CE-70FA660B10D3}" presName="img" presStyleLbl="fgImgPlace1" presStyleIdx="1" presStyleCnt="4"/>
      <dgm:spPr/>
    </dgm:pt>
    <dgm:pt modelId="{8DF6D8F2-B297-4784-A6C1-66B651B0475F}" type="pres">
      <dgm:prSet presAssocID="{D17E2623-3D87-451F-A0CE-70FA660B10D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81EF7A-C89C-4336-9D78-B553C211B7C6}" type="pres">
      <dgm:prSet presAssocID="{E5E0C984-B805-4696-B1FF-B201BEE67B9D}" presName="spacer" presStyleCnt="0"/>
      <dgm:spPr/>
    </dgm:pt>
    <dgm:pt modelId="{F837C0C9-7708-4E01-AD84-38F021C17BE0}" type="pres">
      <dgm:prSet presAssocID="{550A6593-E1B7-4F22-861C-A3F8B35D2D2E}" presName="comp" presStyleCnt="0"/>
      <dgm:spPr/>
    </dgm:pt>
    <dgm:pt modelId="{D843C6C4-C313-466D-8909-904C48B27837}" type="pres">
      <dgm:prSet presAssocID="{550A6593-E1B7-4F22-861C-A3F8B35D2D2E}" presName="box" presStyleLbl="node1" presStyleIdx="2" presStyleCnt="4"/>
      <dgm:spPr/>
      <dgm:t>
        <a:bodyPr/>
        <a:lstStyle/>
        <a:p>
          <a:endParaRPr lang="uk-UA"/>
        </a:p>
      </dgm:t>
    </dgm:pt>
    <dgm:pt modelId="{CEB7BE5E-7DEA-4981-8ABC-72F3A50AC5D4}" type="pres">
      <dgm:prSet presAssocID="{550A6593-E1B7-4F22-861C-A3F8B35D2D2E}" presName="img" presStyleLbl="fgImgPlace1" presStyleIdx="2" presStyleCnt="4"/>
      <dgm:spPr/>
    </dgm:pt>
    <dgm:pt modelId="{EC5C5993-1038-4594-ABEC-1CE930344C23}" type="pres">
      <dgm:prSet presAssocID="{550A6593-E1B7-4F22-861C-A3F8B35D2D2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AAAF1-90AA-4B55-A9B0-24284AFDD236}" type="pres">
      <dgm:prSet presAssocID="{7D7723CD-0FF7-4FE7-B58A-3F8E91E9D602}" presName="spacer" presStyleCnt="0"/>
      <dgm:spPr/>
    </dgm:pt>
    <dgm:pt modelId="{DA82D9EA-483F-4E6E-B65B-1340926F3ADB}" type="pres">
      <dgm:prSet presAssocID="{817BE179-EB29-4A50-A761-3A7969D6489D}" presName="comp" presStyleCnt="0"/>
      <dgm:spPr/>
    </dgm:pt>
    <dgm:pt modelId="{C91EE04F-78F6-4F5B-8981-9218DBC1219D}" type="pres">
      <dgm:prSet presAssocID="{817BE179-EB29-4A50-A761-3A7969D6489D}" presName="box" presStyleLbl="node1" presStyleIdx="3" presStyleCnt="4"/>
      <dgm:spPr/>
      <dgm:t>
        <a:bodyPr/>
        <a:lstStyle/>
        <a:p>
          <a:endParaRPr lang="uk-UA"/>
        </a:p>
      </dgm:t>
    </dgm:pt>
    <dgm:pt modelId="{8417FE14-E355-4808-A1D8-2F305C69B8A4}" type="pres">
      <dgm:prSet presAssocID="{817BE179-EB29-4A50-A761-3A7969D6489D}" presName="img" presStyleLbl="fgImgPlace1" presStyleIdx="3" presStyleCnt="4"/>
      <dgm:spPr/>
    </dgm:pt>
    <dgm:pt modelId="{69FDDDAA-9A7C-48B1-9B57-5DA7C67F5209}" type="pres">
      <dgm:prSet presAssocID="{817BE179-EB29-4A50-A761-3A7969D6489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964A58E-41C8-4781-A09B-A0E9638F73A5}" srcId="{0804B739-AAA2-4182-930E-D598764DDC6B}" destId="{D17E2623-3D87-451F-A0CE-70FA660B10D3}" srcOrd="1" destOrd="0" parTransId="{2C5DCDAE-678D-4797-BA74-48A7B0CB3C85}" sibTransId="{E5E0C984-B805-4696-B1FF-B201BEE67B9D}"/>
    <dgm:cxn modelId="{2212F9C1-B97E-4668-BD50-A90F5AC84364}" srcId="{0804B739-AAA2-4182-930E-D598764DDC6B}" destId="{550A6593-E1B7-4F22-861C-A3F8B35D2D2E}" srcOrd="2" destOrd="0" parTransId="{B6DF6EC5-2B76-4940-8B04-191604E040C6}" sibTransId="{7D7723CD-0FF7-4FE7-B58A-3F8E91E9D602}"/>
    <dgm:cxn modelId="{2CDC4D0F-B4AF-4FA3-B776-B184611E2313}" type="presOf" srcId="{817BE179-EB29-4A50-A761-3A7969D6489D}" destId="{69FDDDAA-9A7C-48B1-9B57-5DA7C67F5209}" srcOrd="1" destOrd="0" presId="urn:microsoft.com/office/officeart/2005/8/layout/vList4#1"/>
    <dgm:cxn modelId="{BABC5BC8-AB42-4332-BB59-014BF23766BC}" srcId="{0804B739-AAA2-4182-930E-D598764DDC6B}" destId="{817BE179-EB29-4A50-A761-3A7969D6489D}" srcOrd="3" destOrd="0" parTransId="{F4625985-CD0A-4CB5-9F8B-7E35288741CC}" sibTransId="{83BC5FAD-D291-4B02-B783-49C9D84D902C}"/>
    <dgm:cxn modelId="{E3FEBAD3-B5C5-48AB-8269-500EF8AC9D11}" type="presOf" srcId="{D17E2623-3D87-451F-A0CE-70FA660B10D3}" destId="{8DF6D8F2-B297-4784-A6C1-66B651B0475F}" srcOrd="1" destOrd="0" presId="urn:microsoft.com/office/officeart/2005/8/layout/vList4#1"/>
    <dgm:cxn modelId="{F9093B1A-72AE-43F8-BE48-AFC8D811E030}" type="presOf" srcId="{0AE63D01-2C35-4FCF-89C3-92C5E091596A}" destId="{F74988E4-68B5-4345-A4CC-FB1DB9EB9F3C}" srcOrd="1" destOrd="0" presId="urn:microsoft.com/office/officeart/2005/8/layout/vList4#1"/>
    <dgm:cxn modelId="{B3C554C0-C169-40D2-8C92-912E22CB9AF1}" srcId="{0804B739-AAA2-4182-930E-D598764DDC6B}" destId="{0AE63D01-2C35-4FCF-89C3-92C5E091596A}" srcOrd="0" destOrd="0" parTransId="{9E0491AC-A9B3-4EAE-85A7-E0572E6578FB}" sibTransId="{4892C718-1F73-4FC6-9A77-FFE674754DE2}"/>
    <dgm:cxn modelId="{831623F4-D897-4AAD-B0B6-84D65E9B2759}" type="presOf" srcId="{817BE179-EB29-4A50-A761-3A7969D6489D}" destId="{C91EE04F-78F6-4F5B-8981-9218DBC1219D}" srcOrd="0" destOrd="0" presId="urn:microsoft.com/office/officeart/2005/8/layout/vList4#1"/>
    <dgm:cxn modelId="{DD856DBA-12FC-4717-A619-A49043F3AC4D}" type="presOf" srcId="{550A6593-E1B7-4F22-861C-A3F8B35D2D2E}" destId="{D843C6C4-C313-466D-8909-904C48B27837}" srcOrd="0" destOrd="0" presId="urn:microsoft.com/office/officeart/2005/8/layout/vList4#1"/>
    <dgm:cxn modelId="{E0A38BDE-5C58-4117-8E11-332EE68B63E6}" type="presOf" srcId="{550A6593-E1B7-4F22-861C-A3F8B35D2D2E}" destId="{EC5C5993-1038-4594-ABEC-1CE930344C23}" srcOrd="1" destOrd="0" presId="urn:microsoft.com/office/officeart/2005/8/layout/vList4#1"/>
    <dgm:cxn modelId="{7DC1360D-A75E-45E0-8F8E-09B489CB3E88}" type="presOf" srcId="{D17E2623-3D87-451F-A0CE-70FA660B10D3}" destId="{D708A554-4A23-4F2B-9149-3E89C785F014}" srcOrd="0" destOrd="0" presId="urn:microsoft.com/office/officeart/2005/8/layout/vList4#1"/>
    <dgm:cxn modelId="{9BF6065D-A15C-49C6-B9E6-F94259E4D7CE}" type="presOf" srcId="{0AE63D01-2C35-4FCF-89C3-92C5E091596A}" destId="{5AEFE335-68EE-4DFF-A6E8-4137CD5F22E2}" srcOrd="0" destOrd="0" presId="urn:microsoft.com/office/officeart/2005/8/layout/vList4#1"/>
    <dgm:cxn modelId="{70C384C8-5527-4A96-8D6C-1056E368D16A}" type="presOf" srcId="{0804B739-AAA2-4182-930E-D598764DDC6B}" destId="{AA031B92-CA50-4B43-AE88-75F8ADD267DA}" srcOrd="0" destOrd="0" presId="urn:microsoft.com/office/officeart/2005/8/layout/vList4#1"/>
    <dgm:cxn modelId="{756CB668-6A01-47BC-81FD-8A18BE5712EB}" type="presParOf" srcId="{AA031B92-CA50-4B43-AE88-75F8ADD267DA}" destId="{10B533B4-D54D-4E1A-80F0-D1A88D0E5A1E}" srcOrd="0" destOrd="0" presId="urn:microsoft.com/office/officeart/2005/8/layout/vList4#1"/>
    <dgm:cxn modelId="{907866BA-FBD9-4D6F-BF4D-D3E58A989C70}" type="presParOf" srcId="{10B533B4-D54D-4E1A-80F0-D1A88D0E5A1E}" destId="{5AEFE335-68EE-4DFF-A6E8-4137CD5F22E2}" srcOrd="0" destOrd="0" presId="urn:microsoft.com/office/officeart/2005/8/layout/vList4#1"/>
    <dgm:cxn modelId="{6ADD61A1-19CC-46E2-987B-4AC6BD6EC108}" type="presParOf" srcId="{10B533B4-D54D-4E1A-80F0-D1A88D0E5A1E}" destId="{A4788D79-9755-4901-8B73-DC73B2B4C6CA}" srcOrd="1" destOrd="0" presId="urn:microsoft.com/office/officeart/2005/8/layout/vList4#1"/>
    <dgm:cxn modelId="{6CC3468D-9017-4C48-9E8D-F1E057489D4E}" type="presParOf" srcId="{10B533B4-D54D-4E1A-80F0-D1A88D0E5A1E}" destId="{F74988E4-68B5-4345-A4CC-FB1DB9EB9F3C}" srcOrd="2" destOrd="0" presId="urn:microsoft.com/office/officeart/2005/8/layout/vList4#1"/>
    <dgm:cxn modelId="{7A633383-A63B-4FE7-825A-C3EF6FEE6000}" type="presParOf" srcId="{AA031B92-CA50-4B43-AE88-75F8ADD267DA}" destId="{BCCF6621-3346-44D0-8DFE-894C3A55043B}" srcOrd="1" destOrd="0" presId="urn:microsoft.com/office/officeart/2005/8/layout/vList4#1"/>
    <dgm:cxn modelId="{72AE3B36-4A34-4A1B-A7F2-4901E519B36F}" type="presParOf" srcId="{AA031B92-CA50-4B43-AE88-75F8ADD267DA}" destId="{9C947CC7-E8FB-4B75-AAA7-9C77E9A94868}" srcOrd="2" destOrd="0" presId="urn:microsoft.com/office/officeart/2005/8/layout/vList4#1"/>
    <dgm:cxn modelId="{B3DCED90-5AE6-4CE5-A445-DBD236E8C2AC}" type="presParOf" srcId="{9C947CC7-E8FB-4B75-AAA7-9C77E9A94868}" destId="{D708A554-4A23-4F2B-9149-3E89C785F014}" srcOrd="0" destOrd="0" presId="urn:microsoft.com/office/officeart/2005/8/layout/vList4#1"/>
    <dgm:cxn modelId="{CDD68A25-5872-40BC-9EC8-71487256C21C}" type="presParOf" srcId="{9C947CC7-E8FB-4B75-AAA7-9C77E9A94868}" destId="{EC416D16-4329-424B-9869-1AFB2696D5FD}" srcOrd="1" destOrd="0" presId="urn:microsoft.com/office/officeart/2005/8/layout/vList4#1"/>
    <dgm:cxn modelId="{5403744E-DBB0-454B-BED0-81FC48920548}" type="presParOf" srcId="{9C947CC7-E8FB-4B75-AAA7-9C77E9A94868}" destId="{8DF6D8F2-B297-4784-A6C1-66B651B0475F}" srcOrd="2" destOrd="0" presId="urn:microsoft.com/office/officeart/2005/8/layout/vList4#1"/>
    <dgm:cxn modelId="{0C534A1C-FA0A-4768-AF69-8492EBC27F57}" type="presParOf" srcId="{AA031B92-CA50-4B43-AE88-75F8ADD267DA}" destId="{E181EF7A-C89C-4336-9D78-B553C211B7C6}" srcOrd="3" destOrd="0" presId="urn:microsoft.com/office/officeart/2005/8/layout/vList4#1"/>
    <dgm:cxn modelId="{11375288-6C48-422E-A595-1902CDE7B949}" type="presParOf" srcId="{AA031B92-CA50-4B43-AE88-75F8ADD267DA}" destId="{F837C0C9-7708-4E01-AD84-38F021C17BE0}" srcOrd="4" destOrd="0" presId="urn:microsoft.com/office/officeart/2005/8/layout/vList4#1"/>
    <dgm:cxn modelId="{4A0DB805-5FDA-4EF0-A224-87D7C4DA4E17}" type="presParOf" srcId="{F837C0C9-7708-4E01-AD84-38F021C17BE0}" destId="{D843C6C4-C313-466D-8909-904C48B27837}" srcOrd="0" destOrd="0" presId="urn:microsoft.com/office/officeart/2005/8/layout/vList4#1"/>
    <dgm:cxn modelId="{1CE9A774-9232-4B1B-8392-52CB387BF703}" type="presParOf" srcId="{F837C0C9-7708-4E01-AD84-38F021C17BE0}" destId="{CEB7BE5E-7DEA-4981-8ABC-72F3A50AC5D4}" srcOrd="1" destOrd="0" presId="urn:microsoft.com/office/officeart/2005/8/layout/vList4#1"/>
    <dgm:cxn modelId="{BF6BF664-CB5A-48FA-A2C5-4E738508ABD3}" type="presParOf" srcId="{F837C0C9-7708-4E01-AD84-38F021C17BE0}" destId="{EC5C5993-1038-4594-ABEC-1CE930344C23}" srcOrd="2" destOrd="0" presId="urn:microsoft.com/office/officeart/2005/8/layout/vList4#1"/>
    <dgm:cxn modelId="{3CA46D8F-0387-42AC-9B59-C02CAF6BA49D}" type="presParOf" srcId="{AA031B92-CA50-4B43-AE88-75F8ADD267DA}" destId="{A85AAAF1-90AA-4B55-A9B0-24284AFDD236}" srcOrd="5" destOrd="0" presId="urn:microsoft.com/office/officeart/2005/8/layout/vList4#1"/>
    <dgm:cxn modelId="{C82C1F37-E280-4AA9-B4C6-20188A7B434D}" type="presParOf" srcId="{AA031B92-CA50-4B43-AE88-75F8ADD267DA}" destId="{DA82D9EA-483F-4E6E-B65B-1340926F3ADB}" srcOrd="6" destOrd="0" presId="urn:microsoft.com/office/officeart/2005/8/layout/vList4#1"/>
    <dgm:cxn modelId="{4EF76ECB-1934-462C-8449-315236B2C1AE}" type="presParOf" srcId="{DA82D9EA-483F-4E6E-B65B-1340926F3ADB}" destId="{C91EE04F-78F6-4F5B-8981-9218DBC1219D}" srcOrd="0" destOrd="0" presId="urn:microsoft.com/office/officeart/2005/8/layout/vList4#1"/>
    <dgm:cxn modelId="{4DBB2BFD-017B-494A-BD4D-D31716E7255A}" type="presParOf" srcId="{DA82D9EA-483F-4E6E-B65B-1340926F3ADB}" destId="{8417FE14-E355-4808-A1D8-2F305C69B8A4}" srcOrd="1" destOrd="0" presId="urn:microsoft.com/office/officeart/2005/8/layout/vList4#1"/>
    <dgm:cxn modelId="{8D977332-8063-4118-96DE-5E62956412B7}" type="presParOf" srcId="{DA82D9EA-483F-4E6E-B65B-1340926F3ADB}" destId="{69FDDDAA-9A7C-48B1-9B57-5DA7C67F520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B96A84-3AC9-45EA-A5C5-86777A8CA0BB}" type="doc">
      <dgm:prSet loTypeId="urn:microsoft.com/office/officeart/2005/8/layout/default#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83307B7-4EB2-45D2-9B8F-8277ED62D88E}">
      <dgm:prSet phldrT="[Текст]"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endParaRPr lang="uk-UA" sz="1600" b="1" dirty="0" smtClean="0"/>
        </a:p>
        <a:p>
          <a:pPr algn="ctr"/>
          <a:r>
            <a:rPr lang="uk-UA" sz="1600" b="1" dirty="0" smtClean="0"/>
            <a:t>Реалізація шкільного проекту «Герої сучасності серед нас»</a:t>
          </a:r>
          <a:endParaRPr lang="ru-RU" sz="1600" b="1" dirty="0"/>
        </a:p>
      </dgm:t>
    </dgm:pt>
    <dgm:pt modelId="{62ADD079-10DE-4C92-B267-1E86A8897077}" type="parTrans" cxnId="{85892EF6-209A-41C9-B82A-D71B465F7A18}">
      <dgm:prSet/>
      <dgm:spPr/>
      <dgm:t>
        <a:bodyPr/>
        <a:lstStyle/>
        <a:p>
          <a:endParaRPr lang="ru-RU" sz="1600"/>
        </a:p>
      </dgm:t>
    </dgm:pt>
    <dgm:pt modelId="{4827FD09-ED49-409E-BEAC-88B98DB1CE1D}" type="sibTrans" cxnId="{85892EF6-209A-41C9-B82A-D71B465F7A18}">
      <dgm:prSet/>
      <dgm:spPr/>
      <dgm:t>
        <a:bodyPr/>
        <a:lstStyle/>
        <a:p>
          <a:endParaRPr lang="ru-RU" sz="1600"/>
        </a:p>
      </dgm:t>
    </dgm:pt>
    <dgm:pt modelId="{9E87422B-A04C-497E-A1C8-5FFD83ABD618}">
      <dgm:prSet phldrT="[Текст]"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endParaRPr lang="uk-UA" sz="1600" b="1" dirty="0" smtClean="0"/>
        </a:p>
        <a:p>
          <a:pPr algn="ctr"/>
          <a:r>
            <a:rPr lang="uk-UA" sz="1600" b="1" dirty="0" smtClean="0"/>
            <a:t>Поповнення  експозицій шкільного музею «Тростянець: тут народжується відвага» та «</a:t>
          </a:r>
          <a:r>
            <a:rPr lang="uk-UA" sz="1600" b="1" dirty="0" err="1" smtClean="0"/>
            <a:t>Пам</a:t>
          </a:r>
          <a:r>
            <a:rPr lang="en-US" sz="1600" b="1" dirty="0" smtClean="0"/>
            <a:t>’</a:t>
          </a:r>
          <a:r>
            <a:rPr lang="uk-UA" sz="1600" b="1" dirty="0" err="1" smtClean="0"/>
            <a:t>ятаємо</a:t>
          </a:r>
          <a:r>
            <a:rPr lang="uk-UA" sz="1600" b="1" dirty="0" smtClean="0"/>
            <a:t>. Захищаємо. </a:t>
          </a:r>
          <a:r>
            <a:rPr lang="uk-UA" sz="1600" b="1" dirty="0" err="1" smtClean="0"/>
            <a:t>Волонтеримо</a:t>
          </a:r>
          <a:r>
            <a:rPr lang="uk-UA" sz="1600" b="1" dirty="0" smtClean="0"/>
            <a:t>»</a:t>
          </a:r>
          <a:endParaRPr lang="ru-RU" sz="1600" b="1" dirty="0"/>
        </a:p>
      </dgm:t>
    </dgm:pt>
    <dgm:pt modelId="{13BE60FB-EC3B-48C0-AD26-C6C1B4833A76}" type="parTrans" cxnId="{9B163A22-3C7D-43EB-A358-2DBBF5C1D9B4}">
      <dgm:prSet/>
      <dgm:spPr/>
      <dgm:t>
        <a:bodyPr/>
        <a:lstStyle/>
        <a:p>
          <a:endParaRPr lang="ru-RU" sz="1600"/>
        </a:p>
      </dgm:t>
    </dgm:pt>
    <dgm:pt modelId="{386D49A0-C605-425A-A637-6DADFEA86B17}" type="sibTrans" cxnId="{9B163A22-3C7D-43EB-A358-2DBBF5C1D9B4}">
      <dgm:prSet/>
      <dgm:spPr/>
      <dgm:t>
        <a:bodyPr/>
        <a:lstStyle/>
        <a:p>
          <a:endParaRPr lang="ru-RU" sz="1600"/>
        </a:p>
      </dgm:t>
    </dgm:pt>
    <dgm:pt modelId="{ADF8019E-BBCC-4F23-B5BB-CC293BBD48BD}">
      <dgm:prSet phldrT="[Текст]"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dirty="0" smtClean="0"/>
            <a:t>Створення проектів з національно-патріотичного виховання «Мій родовід», «Нехай квітує  дерево родинне», «Героям слава»</a:t>
          </a:r>
          <a:endParaRPr lang="ru-RU" sz="1600" b="1" dirty="0"/>
        </a:p>
      </dgm:t>
    </dgm:pt>
    <dgm:pt modelId="{A6C6CE2D-7DF5-415D-A498-5B2347AEC16B}" type="parTrans" cxnId="{A95AC3DE-584E-4493-AED2-C5701D40B8E1}">
      <dgm:prSet/>
      <dgm:spPr/>
      <dgm:t>
        <a:bodyPr/>
        <a:lstStyle/>
        <a:p>
          <a:endParaRPr lang="ru-RU" sz="1600"/>
        </a:p>
      </dgm:t>
    </dgm:pt>
    <dgm:pt modelId="{31DCAB94-1357-4F9A-9CFF-5B8346BDED4D}" type="sibTrans" cxnId="{A95AC3DE-584E-4493-AED2-C5701D40B8E1}">
      <dgm:prSet/>
      <dgm:spPr/>
      <dgm:t>
        <a:bodyPr/>
        <a:lstStyle/>
        <a:p>
          <a:endParaRPr lang="ru-RU" sz="1600"/>
        </a:p>
      </dgm:t>
    </dgm:pt>
    <dgm:pt modelId="{8BCB433F-5396-4D7B-B964-BAF64E035062}">
      <dgm:prSet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dirty="0" smtClean="0"/>
            <a:t>Участь в обласній краєзнавчій конференції учнівської молоді «Герої сучасності – серед нас» </a:t>
          </a:r>
          <a:endParaRPr lang="ru-RU" sz="1600" b="1" dirty="0"/>
        </a:p>
      </dgm:t>
    </dgm:pt>
    <dgm:pt modelId="{3FF3383B-919A-4B57-9961-438826553085}" type="parTrans" cxnId="{F277B63A-005A-4CAC-9A5C-8F447F7FFA98}">
      <dgm:prSet/>
      <dgm:spPr/>
      <dgm:t>
        <a:bodyPr/>
        <a:lstStyle/>
        <a:p>
          <a:endParaRPr lang="ru-RU" sz="1600"/>
        </a:p>
      </dgm:t>
    </dgm:pt>
    <dgm:pt modelId="{1C515C1F-E3AC-4C54-97F4-3B4B7E22F197}" type="sibTrans" cxnId="{F277B63A-005A-4CAC-9A5C-8F447F7FFA98}">
      <dgm:prSet/>
      <dgm:spPr/>
      <dgm:t>
        <a:bodyPr/>
        <a:lstStyle/>
        <a:p>
          <a:endParaRPr lang="ru-RU" sz="1600"/>
        </a:p>
      </dgm:t>
    </dgm:pt>
    <dgm:pt modelId="{027DC1E0-CE94-4BA8-97D1-4E56109E15EF}">
      <dgm:prSet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dirty="0" smtClean="0"/>
            <a:t>Проведення змагань з військово-прикладних видів спорту</a:t>
          </a:r>
          <a:endParaRPr lang="ru-RU" sz="1600" b="1" dirty="0"/>
        </a:p>
      </dgm:t>
    </dgm:pt>
    <dgm:pt modelId="{0683DDC5-92A2-4282-8279-6AF8E74D52C5}" type="parTrans" cxnId="{79D8D67B-D7E0-43BA-B13F-0C19A75BE39A}">
      <dgm:prSet/>
      <dgm:spPr/>
      <dgm:t>
        <a:bodyPr/>
        <a:lstStyle/>
        <a:p>
          <a:endParaRPr lang="ru-RU" sz="1600"/>
        </a:p>
      </dgm:t>
    </dgm:pt>
    <dgm:pt modelId="{1D390F8C-DECC-46FA-9247-AB32A92AFE8E}" type="sibTrans" cxnId="{79D8D67B-D7E0-43BA-B13F-0C19A75BE39A}">
      <dgm:prSet/>
      <dgm:spPr/>
      <dgm:t>
        <a:bodyPr/>
        <a:lstStyle/>
        <a:p>
          <a:endParaRPr lang="ru-RU" sz="1600"/>
        </a:p>
      </dgm:t>
    </dgm:pt>
    <dgm:pt modelId="{62FE4FDF-BC28-48EB-BCE5-D34E14CECB94}">
      <dgm:prSet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dirty="0" smtClean="0"/>
            <a:t>Участь у військово-патріотичній грі «Сокіл» («Джура»), впровадження концепції «Спорт заради розвитку»</a:t>
          </a:r>
          <a:endParaRPr lang="ru-RU" sz="1600" b="1" dirty="0"/>
        </a:p>
      </dgm:t>
    </dgm:pt>
    <dgm:pt modelId="{82616DE6-3D6D-41EB-84A0-16A509626C14}" type="parTrans" cxnId="{568226F0-60A5-4647-958C-DC2C3D9BB130}">
      <dgm:prSet/>
      <dgm:spPr/>
      <dgm:t>
        <a:bodyPr/>
        <a:lstStyle/>
        <a:p>
          <a:endParaRPr lang="ru-RU" sz="1600"/>
        </a:p>
      </dgm:t>
    </dgm:pt>
    <dgm:pt modelId="{2A474970-49EA-4E68-8134-924A19E7CC10}" type="sibTrans" cxnId="{568226F0-60A5-4647-958C-DC2C3D9BB130}">
      <dgm:prSet/>
      <dgm:spPr/>
      <dgm:t>
        <a:bodyPr/>
        <a:lstStyle/>
        <a:p>
          <a:endParaRPr lang="ru-RU" sz="1600"/>
        </a:p>
      </dgm:t>
    </dgm:pt>
    <dgm:pt modelId="{62A8D729-BFDA-452E-BD0B-5FA01BCE391B}">
      <dgm:prSet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smtClean="0"/>
            <a:t>Благоустрій території навколо пам’ятника загиблим воїнам</a:t>
          </a:r>
          <a:endParaRPr lang="ru-RU" sz="1600" b="1" dirty="0"/>
        </a:p>
      </dgm:t>
    </dgm:pt>
    <dgm:pt modelId="{302AD068-98EE-4FC8-B1D9-CE5DC5F75A3D}" type="parTrans" cxnId="{407222D0-7082-4D09-9D80-3B196CE34AA6}">
      <dgm:prSet/>
      <dgm:spPr/>
      <dgm:t>
        <a:bodyPr/>
        <a:lstStyle/>
        <a:p>
          <a:endParaRPr lang="ru-RU" sz="1600"/>
        </a:p>
      </dgm:t>
    </dgm:pt>
    <dgm:pt modelId="{7CAB769D-8391-4DAC-8A26-3BFF3FD620A8}" type="sibTrans" cxnId="{407222D0-7082-4D09-9D80-3B196CE34AA6}">
      <dgm:prSet/>
      <dgm:spPr/>
      <dgm:t>
        <a:bodyPr/>
        <a:lstStyle/>
        <a:p>
          <a:endParaRPr lang="ru-RU" sz="1600"/>
        </a:p>
      </dgm:t>
    </dgm:pt>
    <dgm:pt modelId="{9825845C-46B8-490C-A36E-6EEF7C69787B}">
      <dgm:prSet custT="1"/>
      <dgm:sp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uk-UA" sz="1600" b="1" smtClean="0"/>
            <a:t>Участь у військово-польових зборах юнаків та проведення змагань з військово-прикладних видів спорту</a:t>
          </a:r>
          <a:endParaRPr lang="ru-RU" sz="1600" b="1" dirty="0"/>
        </a:p>
      </dgm:t>
    </dgm:pt>
    <dgm:pt modelId="{8601BAB2-F753-488A-81E1-F01373202068}" type="parTrans" cxnId="{956BACCE-6127-4E55-81EB-21D16562B659}">
      <dgm:prSet/>
      <dgm:spPr/>
      <dgm:t>
        <a:bodyPr/>
        <a:lstStyle/>
        <a:p>
          <a:endParaRPr lang="ru-RU" sz="1600"/>
        </a:p>
      </dgm:t>
    </dgm:pt>
    <dgm:pt modelId="{37085E2A-F502-40E4-ABAD-CB6E5A423B72}" type="sibTrans" cxnId="{956BACCE-6127-4E55-81EB-21D16562B659}">
      <dgm:prSet/>
      <dgm:spPr/>
      <dgm:t>
        <a:bodyPr/>
        <a:lstStyle/>
        <a:p>
          <a:endParaRPr lang="ru-RU" sz="1600"/>
        </a:p>
      </dgm:t>
    </dgm:pt>
    <dgm:pt modelId="{20569A31-5531-449A-BD23-AE7757A4E8A8}" type="pres">
      <dgm:prSet presAssocID="{DDB96A84-3AC9-45EA-A5C5-86777A8CA0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59F416-9867-48B8-B11E-2358BB204C01}" type="pres">
      <dgm:prSet presAssocID="{583307B7-4EB2-45D2-9B8F-8277ED62D88E}" presName="node" presStyleLbl="node1" presStyleIdx="0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79AC6-6773-40CA-A647-7174A43A0BCD}" type="pres">
      <dgm:prSet presAssocID="{4827FD09-ED49-409E-BEAC-88B98DB1CE1D}" presName="sibTrans" presStyleCnt="0"/>
      <dgm:spPr/>
      <dgm:t>
        <a:bodyPr/>
        <a:lstStyle/>
        <a:p>
          <a:endParaRPr lang="ru-RU"/>
        </a:p>
      </dgm:t>
    </dgm:pt>
    <dgm:pt modelId="{839A69A8-B488-4C21-82E0-CB46FCE3388C}" type="pres">
      <dgm:prSet presAssocID="{9E87422B-A04C-497E-A1C8-5FFD83ABD618}" presName="node" presStyleLbl="node1" presStyleIdx="1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1C267-AECB-4C18-8506-BCBA9CFA1EA9}" type="pres">
      <dgm:prSet presAssocID="{386D49A0-C605-425A-A637-6DADFEA86B17}" presName="sibTrans" presStyleCnt="0"/>
      <dgm:spPr/>
      <dgm:t>
        <a:bodyPr/>
        <a:lstStyle/>
        <a:p>
          <a:endParaRPr lang="ru-RU"/>
        </a:p>
      </dgm:t>
    </dgm:pt>
    <dgm:pt modelId="{35CFF9FD-2680-4D95-B323-B3C134CEA95D}" type="pres">
      <dgm:prSet presAssocID="{ADF8019E-BBCC-4F23-B5BB-CC293BBD48BD}" presName="node" presStyleLbl="node1" presStyleIdx="2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D365B-625D-4A1D-9DBE-EDD02BF5AA87}" type="pres">
      <dgm:prSet presAssocID="{31DCAB94-1357-4F9A-9CFF-5B8346BDED4D}" presName="sibTrans" presStyleCnt="0"/>
      <dgm:spPr/>
      <dgm:t>
        <a:bodyPr/>
        <a:lstStyle/>
        <a:p>
          <a:endParaRPr lang="ru-RU"/>
        </a:p>
      </dgm:t>
    </dgm:pt>
    <dgm:pt modelId="{966D38A7-4281-437B-90B4-9D68A04B7D0A}" type="pres">
      <dgm:prSet presAssocID="{8BCB433F-5396-4D7B-B964-BAF64E035062}" presName="node" presStyleLbl="node1" presStyleIdx="3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D0500-026D-4C21-8C01-02707835DF88}" type="pres">
      <dgm:prSet presAssocID="{1C515C1F-E3AC-4C54-97F4-3B4B7E22F197}" presName="sibTrans" presStyleCnt="0"/>
      <dgm:spPr/>
      <dgm:t>
        <a:bodyPr/>
        <a:lstStyle/>
        <a:p>
          <a:endParaRPr lang="ru-RU"/>
        </a:p>
      </dgm:t>
    </dgm:pt>
    <dgm:pt modelId="{9F17DBAC-0CE2-4D90-9692-7E3623B0F2B8}" type="pres">
      <dgm:prSet presAssocID="{027DC1E0-CE94-4BA8-97D1-4E56109E15EF}" presName="node" presStyleLbl="node1" presStyleIdx="4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56583-C4F0-435B-8672-4866B4950EFF}" type="pres">
      <dgm:prSet presAssocID="{1D390F8C-DECC-46FA-9247-AB32A92AFE8E}" presName="sibTrans" presStyleCnt="0"/>
      <dgm:spPr/>
      <dgm:t>
        <a:bodyPr/>
        <a:lstStyle/>
        <a:p>
          <a:endParaRPr lang="ru-RU"/>
        </a:p>
      </dgm:t>
    </dgm:pt>
    <dgm:pt modelId="{ABBE10A5-0E45-427C-A03D-A57B1F975BC3}" type="pres">
      <dgm:prSet presAssocID="{62FE4FDF-BC28-48EB-BCE5-D34E14CECB94}" presName="node" presStyleLbl="node1" presStyleIdx="5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7A03-E907-4193-945A-7ACCCB9BC00A}" type="pres">
      <dgm:prSet presAssocID="{2A474970-49EA-4E68-8134-924A19E7CC10}" presName="sibTrans" presStyleCnt="0"/>
      <dgm:spPr/>
      <dgm:t>
        <a:bodyPr/>
        <a:lstStyle/>
        <a:p>
          <a:endParaRPr lang="ru-RU"/>
        </a:p>
      </dgm:t>
    </dgm:pt>
    <dgm:pt modelId="{1FBBC7C8-49FB-4DCD-A40A-6E0A7443B1C1}" type="pres">
      <dgm:prSet presAssocID="{62A8D729-BFDA-452E-BD0B-5FA01BCE391B}" presName="node" presStyleLbl="node1" presStyleIdx="6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F4161-725B-4C78-880C-0A7E0FFFA7EA}" type="pres">
      <dgm:prSet presAssocID="{7CAB769D-8391-4DAC-8A26-3BFF3FD620A8}" presName="sibTrans" presStyleCnt="0"/>
      <dgm:spPr/>
      <dgm:t>
        <a:bodyPr/>
        <a:lstStyle/>
        <a:p>
          <a:endParaRPr lang="ru-RU"/>
        </a:p>
      </dgm:t>
    </dgm:pt>
    <dgm:pt modelId="{47623E70-A01F-4035-88A7-FA95F1F2D0E4}" type="pres">
      <dgm:prSet presAssocID="{9825845C-46B8-490C-A36E-6EEF7C69787B}" presName="node" presStyleLbl="node1" presStyleIdx="7" presStyleCnt="8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5AC3DE-584E-4493-AED2-C5701D40B8E1}" srcId="{DDB96A84-3AC9-45EA-A5C5-86777A8CA0BB}" destId="{ADF8019E-BBCC-4F23-B5BB-CC293BBD48BD}" srcOrd="2" destOrd="0" parTransId="{A6C6CE2D-7DF5-415D-A498-5B2347AEC16B}" sibTransId="{31DCAB94-1357-4F9A-9CFF-5B8346BDED4D}"/>
    <dgm:cxn modelId="{956BACCE-6127-4E55-81EB-21D16562B659}" srcId="{DDB96A84-3AC9-45EA-A5C5-86777A8CA0BB}" destId="{9825845C-46B8-490C-A36E-6EEF7C69787B}" srcOrd="7" destOrd="0" parTransId="{8601BAB2-F753-488A-81E1-F01373202068}" sibTransId="{37085E2A-F502-40E4-ABAD-CB6E5A423B72}"/>
    <dgm:cxn modelId="{CF02E630-1816-4142-B079-530FFDB2EA27}" type="presOf" srcId="{8BCB433F-5396-4D7B-B964-BAF64E035062}" destId="{966D38A7-4281-437B-90B4-9D68A04B7D0A}" srcOrd="0" destOrd="0" presId="urn:microsoft.com/office/officeart/2005/8/layout/default#1"/>
    <dgm:cxn modelId="{80F58336-C224-4CD3-A4DB-9BFBACF09339}" type="presOf" srcId="{583307B7-4EB2-45D2-9B8F-8277ED62D88E}" destId="{2159F416-9867-48B8-B11E-2358BB204C01}" srcOrd="0" destOrd="0" presId="urn:microsoft.com/office/officeart/2005/8/layout/default#1"/>
    <dgm:cxn modelId="{9B163A22-3C7D-43EB-A358-2DBBF5C1D9B4}" srcId="{DDB96A84-3AC9-45EA-A5C5-86777A8CA0BB}" destId="{9E87422B-A04C-497E-A1C8-5FFD83ABD618}" srcOrd="1" destOrd="0" parTransId="{13BE60FB-EC3B-48C0-AD26-C6C1B4833A76}" sibTransId="{386D49A0-C605-425A-A637-6DADFEA86B17}"/>
    <dgm:cxn modelId="{9C963627-1322-45E6-AAD9-DE4921097B72}" type="presOf" srcId="{ADF8019E-BBCC-4F23-B5BB-CC293BBD48BD}" destId="{35CFF9FD-2680-4D95-B323-B3C134CEA95D}" srcOrd="0" destOrd="0" presId="urn:microsoft.com/office/officeart/2005/8/layout/default#1"/>
    <dgm:cxn modelId="{4A3F28B4-8BDE-4342-BFB8-22443E995976}" type="presOf" srcId="{DDB96A84-3AC9-45EA-A5C5-86777A8CA0BB}" destId="{20569A31-5531-449A-BD23-AE7757A4E8A8}" srcOrd="0" destOrd="0" presId="urn:microsoft.com/office/officeart/2005/8/layout/default#1"/>
    <dgm:cxn modelId="{79D8D67B-D7E0-43BA-B13F-0C19A75BE39A}" srcId="{DDB96A84-3AC9-45EA-A5C5-86777A8CA0BB}" destId="{027DC1E0-CE94-4BA8-97D1-4E56109E15EF}" srcOrd="4" destOrd="0" parTransId="{0683DDC5-92A2-4282-8279-6AF8E74D52C5}" sibTransId="{1D390F8C-DECC-46FA-9247-AB32A92AFE8E}"/>
    <dgm:cxn modelId="{85892EF6-209A-41C9-B82A-D71B465F7A18}" srcId="{DDB96A84-3AC9-45EA-A5C5-86777A8CA0BB}" destId="{583307B7-4EB2-45D2-9B8F-8277ED62D88E}" srcOrd="0" destOrd="0" parTransId="{62ADD079-10DE-4C92-B267-1E86A8897077}" sibTransId="{4827FD09-ED49-409E-BEAC-88B98DB1CE1D}"/>
    <dgm:cxn modelId="{9C9909F9-8B25-4881-94E3-F35E54DDE25C}" type="presOf" srcId="{62FE4FDF-BC28-48EB-BCE5-D34E14CECB94}" destId="{ABBE10A5-0E45-427C-A03D-A57B1F975BC3}" srcOrd="0" destOrd="0" presId="urn:microsoft.com/office/officeart/2005/8/layout/default#1"/>
    <dgm:cxn modelId="{DB1EB85B-1A68-4B40-AD1A-53944686624B}" type="presOf" srcId="{027DC1E0-CE94-4BA8-97D1-4E56109E15EF}" destId="{9F17DBAC-0CE2-4D90-9692-7E3623B0F2B8}" srcOrd="0" destOrd="0" presId="urn:microsoft.com/office/officeart/2005/8/layout/default#1"/>
    <dgm:cxn modelId="{65122BFF-0538-4556-AB3C-10BFE9D57584}" type="presOf" srcId="{9E87422B-A04C-497E-A1C8-5FFD83ABD618}" destId="{839A69A8-B488-4C21-82E0-CB46FCE3388C}" srcOrd="0" destOrd="0" presId="urn:microsoft.com/office/officeart/2005/8/layout/default#1"/>
    <dgm:cxn modelId="{5EA421F0-09DB-4464-A087-5AC8A1AFABAB}" type="presOf" srcId="{9825845C-46B8-490C-A36E-6EEF7C69787B}" destId="{47623E70-A01F-4035-88A7-FA95F1F2D0E4}" srcOrd="0" destOrd="0" presId="urn:microsoft.com/office/officeart/2005/8/layout/default#1"/>
    <dgm:cxn modelId="{3A50D45A-021E-4FEB-8200-BAEDD65ACED8}" type="presOf" srcId="{62A8D729-BFDA-452E-BD0B-5FA01BCE391B}" destId="{1FBBC7C8-49FB-4DCD-A40A-6E0A7443B1C1}" srcOrd="0" destOrd="0" presId="urn:microsoft.com/office/officeart/2005/8/layout/default#1"/>
    <dgm:cxn modelId="{568226F0-60A5-4647-958C-DC2C3D9BB130}" srcId="{DDB96A84-3AC9-45EA-A5C5-86777A8CA0BB}" destId="{62FE4FDF-BC28-48EB-BCE5-D34E14CECB94}" srcOrd="5" destOrd="0" parTransId="{82616DE6-3D6D-41EB-84A0-16A509626C14}" sibTransId="{2A474970-49EA-4E68-8134-924A19E7CC10}"/>
    <dgm:cxn modelId="{F277B63A-005A-4CAC-9A5C-8F447F7FFA98}" srcId="{DDB96A84-3AC9-45EA-A5C5-86777A8CA0BB}" destId="{8BCB433F-5396-4D7B-B964-BAF64E035062}" srcOrd="3" destOrd="0" parTransId="{3FF3383B-919A-4B57-9961-438826553085}" sibTransId="{1C515C1F-E3AC-4C54-97F4-3B4B7E22F197}"/>
    <dgm:cxn modelId="{407222D0-7082-4D09-9D80-3B196CE34AA6}" srcId="{DDB96A84-3AC9-45EA-A5C5-86777A8CA0BB}" destId="{62A8D729-BFDA-452E-BD0B-5FA01BCE391B}" srcOrd="6" destOrd="0" parTransId="{302AD068-98EE-4FC8-B1D9-CE5DC5F75A3D}" sibTransId="{7CAB769D-8391-4DAC-8A26-3BFF3FD620A8}"/>
    <dgm:cxn modelId="{4951F37F-A66F-44D5-A8A9-C4187D18FA3B}" type="presParOf" srcId="{20569A31-5531-449A-BD23-AE7757A4E8A8}" destId="{2159F416-9867-48B8-B11E-2358BB204C01}" srcOrd="0" destOrd="0" presId="urn:microsoft.com/office/officeart/2005/8/layout/default#1"/>
    <dgm:cxn modelId="{67173C33-B03A-4C14-AECA-BEEE406B44B1}" type="presParOf" srcId="{20569A31-5531-449A-BD23-AE7757A4E8A8}" destId="{39279AC6-6773-40CA-A647-7174A43A0BCD}" srcOrd="1" destOrd="0" presId="urn:microsoft.com/office/officeart/2005/8/layout/default#1"/>
    <dgm:cxn modelId="{289D4C8E-4D52-4788-84E7-3BF514D8A24F}" type="presParOf" srcId="{20569A31-5531-449A-BD23-AE7757A4E8A8}" destId="{839A69A8-B488-4C21-82E0-CB46FCE3388C}" srcOrd="2" destOrd="0" presId="urn:microsoft.com/office/officeart/2005/8/layout/default#1"/>
    <dgm:cxn modelId="{5A21543F-BBD6-484D-ADC8-92B4C3E25DB4}" type="presParOf" srcId="{20569A31-5531-449A-BD23-AE7757A4E8A8}" destId="{8771C267-AECB-4C18-8506-BCBA9CFA1EA9}" srcOrd="3" destOrd="0" presId="urn:microsoft.com/office/officeart/2005/8/layout/default#1"/>
    <dgm:cxn modelId="{6AEA4D2A-E1BB-4CDE-8AE2-2C5966749229}" type="presParOf" srcId="{20569A31-5531-449A-BD23-AE7757A4E8A8}" destId="{35CFF9FD-2680-4D95-B323-B3C134CEA95D}" srcOrd="4" destOrd="0" presId="urn:microsoft.com/office/officeart/2005/8/layout/default#1"/>
    <dgm:cxn modelId="{811CC93C-C3D6-4F4C-B09F-83710F91C5F5}" type="presParOf" srcId="{20569A31-5531-449A-BD23-AE7757A4E8A8}" destId="{35AD365B-625D-4A1D-9DBE-EDD02BF5AA87}" srcOrd="5" destOrd="0" presId="urn:microsoft.com/office/officeart/2005/8/layout/default#1"/>
    <dgm:cxn modelId="{8B7D9D65-F274-4AAE-8945-851FDF154344}" type="presParOf" srcId="{20569A31-5531-449A-BD23-AE7757A4E8A8}" destId="{966D38A7-4281-437B-90B4-9D68A04B7D0A}" srcOrd="6" destOrd="0" presId="urn:microsoft.com/office/officeart/2005/8/layout/default#1"/>
    <dgm:cxn modelId="{21586275-0CC6-40BD-AA21-51686D956E31}" type="presParOf" srcId="{20569A31-5531-449A-BD23-AE7757A4E8A8}" destId="{C04D0500-026D-4C21-8C01-02707835DF88}" srcOrd="7" destOrd="0" presId="urn:microsoft.com/office/officeart/2005/8/layout/default#1"/>
    <dgm:cxn modelId="{2278C447-59BC-4EC6-8548-3B614F978C5F}" type="presParOf" srcId="{20569A31-5531-449A-BD23-AE7757A4E8A8}" destId="{9F17DBAC-0CE2-4D90-9692-7E3623B0F2B8}" srcOrd="8" destOrd="0" presId="urn:microsoft.com/office/officeart/2005/8/layout/default#1"/>
    <dgm:cxn modelId="{679D45F9-8C4D-4961-A328-F563CB0CB057}" type="presParOf" srcId="{20569A31-5531-449A-BD23-AE7757A4E8A8}" destId="{1AF56583-C4F0-435B-8672-4866B4950EFF}" srcOrd="9" destOrd="0" presId="urn:microsoft.com/office/officeart/2005/8/layout/default#1"/>
    <dgm:cxn modelId="{FA8C827B-194B-4A57-8B95-825DF2BC0D38}" type="presParOf" srcId="{20569A31-5531-449A-BD23-AE7757A4E8A8}" destId="{ABBE10A5-0E45-427C-A03D-A57B1F975BC3}" srcOrd="10" destOrd="0" presId="urn:microsoft.com/office/officeart/2005/8/layout/default#1"/>
    <dgm:cxn modelId="{CD87E6F8-1B81-496A-A061-5161E7205706}" type="presParOf" srcId="{20569A31-5531-449A-BD23-AE7757A4E8A8}" destId="{7ABF7A03-E907-4193-945A-7ACCCB9BC00A}" srcOrd="11" destOrd="0" presId="urn:microsoft.com/office/officeart/2005/8/layout/default#1"/>
    <dgm:cxn modelId="{D1546726-8228-4227-A2BC-FA149F65631D}" type="presParOf" srcId="{20569A31-5531-449A-BD23-AE7757A4E8A8}" destId="{1FBBC7C8-49FB-4DCD-A40A-6E0A7443B1C1}" srcOrd="12" destOrd="0" presId="urn:microsoft.com/office/officeart/2005/8/layout/default#1"/>
    <dgm:cxn modelId="{5758B672-4A85-4E9E-BA02-784B9E5CDA76}" type="presParOf" srcId="{20569A31-5531-449A-BD23-AE7757A4E8A8}" destId="{AC1F4161-725B-4C78-880C-0A7E0FFFA7EA}" srcOrd="13" destOrd="0" presId="urn:microsoft.com/office/officeart/2005/8/layout/default#1"/>
    <dgm:cxn modelId="{F655ED53-322B-4E58-86E9-9E0737727ABB}" type="presParOf" srcId="{20569A31-5531-449A-BD23-AE7757A4E8A8}" destId="{47623E70-A01F-4035-88A7-FA95F1F2D0E4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0695A-74FA-4765-B96B-B618E5129C53}">
      <dsp:nvSpPr>
        <dsp:cNvPr id="0" name=""/>
        <dsp:cNvSpPr/>
      </dsp:nvSpPr>
      <dsp:spPr>
        <a:xfrm>
          <a:off x="0" y="0"/>
          <a:ext cx="7038782" cy="1590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</a:rPr>
            <a:t>забезпечення умов для рівного доступу до якісної освіти</a:t>
          </a:r>
          <a:endParaRPr lang="uk-UA" sz="3200" kern="1200" dirty="0"/>
        </a:p>
      </dsp:txBody>
      <dsp:txXfrm>
        <a:off x="46580" y="46580"/>
        <a:ext cx="5322657" cy="1497202"/>
      </dsp:txXfrm>
    </dsp:sp>
    <dsp:sp modelId="{D2875101-3347-4D9C-9DFF-865F3C0AD9E7}">
      <dsp:nvSpPr>
        <dsp:cNvPr id="0" name=""/>
        <dsp:cNvSpPr/>
      </dsp:nvSpPr>
      <dsp:spPr>
        <a:xfrm>
          <a:off x="621068" y="1855422"/>
          <a:ext cx="7038782" cy="1590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</a:rPr>
            <a:t>підвищення якості освіти</a:t>
          </a:r>
          <a:endParaRPr lang="uk-UA" sz="3200" kern="1200" dirty="0"/>
        </a:p>
      </dsp:txBody>
      <dsp:txXfrm>
        <a:off x="667648" y="1902002"/>
        <a:ext cx="5290817" cy="1497202"/>
      </dsp:txXfrm>
    </dsp:sp>
    <dsp:sp modelId="{A6188194-34DA-4CB2-B40B-01445CAB5D11}">
      <dsp:nvSpPr>
        <dsp:cNvPr id="0" name=""/>
        <dsp:cNvSpPr/>
      </dsp:nvSpPr>
      <dsp:spPr>
        <a:xfrm>
          <a:off x="1242137" y="3710845"/>
          <a:ext cx="7038782" cy="15903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</a:rPr>
            <a:t>ефективне використання наявних ресурсів освітньої мережі та їх модернізація</a:t>
          </a:r>
          <a:endParaRPr lang="uk-UA" sz="3200" kern="1200" dirty="0"/>
        </a:p>
      </dsp:txBody>
      <dsp:txXfrm>
        <a:off x="1288717" y="3757425"/>
        <a:ext cx="5290817" cy="1497202"/>
      </dsp:txXfrm>
    </dsp:sp>
    <dsp:sp modelId="{A3A14D6B-D42F-456F-A207-2C0B661D2119}">
      <dsp:nvSpPr>
        <dsp:cNvPr id="0" name=""/>
        <dsp:cNvSpPr/>
      </dsp:nvSpPr>
      <dsp:spPr>
        <a:xfrm>
          <a:off x="6005046" y="1206024"/>
          <a:ext cx="1033735" cy="103373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/>
        </a:p>
      </dsp:txBody>
      <dsp:txXfrm>
        <a:off x="6237636" y="1206024"/>
        <a:ext cx="568555" cy="777886"/>
      </dsp:txXfrm>
    </dsp:sp>
    <dsp:sp modelId="{7A26D62C-F5B5-47E7-A642-3FB9A5FA6558}">
      <dsp:nvSpPr>
        <dsp:cNvPr id="0" name=""/>
        <dsp:cNvSpPr/>
      </dsp:nvSpPr>
      <dsp:spPr>
        <a:xfrm>
          <a:off x="6626115" y="3050845"/>
          <a:ext cx="1033735" cy="1033735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/>
        </a:p>
      </dsp:txBody>
      <dsp:txXfrm>
        <a:off x="6858705" y="3050845"/>
        <a:ext cx="568555" cy="7778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50EA0-E7BB-4FD7-9949-CBB6F5F4483F}">
      <dsp:nvSpPr>
        <dsp:cNvPr id="0" name=""/>
        <dsp:cNvSpPr/>
      </dsp:nvSpPr>
      <dsp:spPr>
        <a:xfrm>
          <a:off x="2573" y="658479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громадянське та національно-патріотичне виховання</a:t>
          </a:r>
          <a:endParaRPr lang="ru-RU" sz="1900" b="1" kern="1200" dirty="0"/>
        </a:p>
      </dsp:txBody>
      <dsp:txXfrm>
        <a:off x="2573" y="658479"/>
        <a:ext cx="2041820" cy="1225092"/>
      </dsp:txXfrm>
    </dsp:sp>
    <dsp:sp modelId="{EF1A5FEB-A250-41A9-B090-81EF6EC06154}">
      <dsp:nvSpPr>
        <dsp:cNvPr id="0" name=""/>
        <dsp:cNvSpPr/>
      </dsp:nvSpPr>
      <dsp:spPr>
        <a:xfrm>
          <a:off x="2248576" y="658479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правове виховання</a:t>
          </a:r>
          <a:endParaRPr lang="ru-RU" sz="1900" b="1" kern="1200" dirty="0"/>
        </a:p>
      </dsp:txBody>
      <dsp:txXfrm>
        <a:off x="2248576" y="658479"/>
        <a:ext cx="2041820" cy="1225092"/>
      </dsp:txXfrm>
    </dsp:sp>
    <dsp:sp modelId="{32C1E242-C261-4E34-B272-2D43A00DD139}">
      <dsp:nvSpPr>
        <dsp:cNvPr id="0" name=""/>
        <dsp:cNvSpPr/>
      </dsp:nvSpPr>
      <dsp:spPr>
        <a:xfrm>
          <a:off x="4494579" y="658479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моральне виховання</a:t>
          </a:r>
          <a:endParaRPr lang="ru-RU" sz="1900" b="1" kern="1200" dirty="0"/>
        </a:p>
      </dsp:txBody>
      <dsp:txXfrm>
        <a:off x="4494579" y="658479"/>
        <a:ext cx="2041820" cy="1225092"/>
      </dsp:txXfrm>
    </dsp:sp>
    <dsp:sp modelId="{DAE3BADC-D31F-4EB5-9B2F-BEAEF7AD1CBF}">
      <dsp:nvSpPr>
        <dsp:cNvPr id="0" name=""/>
        <dsp:cNvSpPr/>
      </dsp:nvSpPr>
      <dsp:spPr>
        <a:xfrm>
          <a:off x="6740581" y="658479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формування здорового способу життя</a:t>
          </a:r>
          <a:endParaRPr lang="ru-RU" sz="1900" b="1" kern="1200" dirty="0"/>
        </a:p>
      </dsp:txBody>
      <dsp:txXfrm>
        <a:off x="6740581" y="658479"/>
        <a:ext cx="2041820" cy="1225092"/>
      </dsp:txXfrm>
    </dsp:sp>
    <dsp:sp modelId="{798ABA83-C395-491E-8F84-8C5214E2CB73}">
      <dsp:nvSpPr>
        <dsp:cNvPr id="0" name=""/>
        <dsp:cNvSpPr/>
      </dsp:nvSpPr>
      <dsp:spPr>
        <a:xfrm>
          <a:off x="2573" y="2087753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профілактика дитячого травматизму</a:t>
          </a:r>
          <a:endParaRPr lang="ru-RU" sz="1900" b="1" kern="1200" dirty="0"/>
        </a:p>
      </dsp:txBody>
      <dsp:txXfrm>
        <a:off x="2573" y="2087753"/>
        <a:ext cx="2041820" cy="1225092"/>
      </dsp:txXfrm>
    </dsp:sp>
    <dsp:sp modelId="{DD11DC0F-46CA-41B6-B697-FB38E474B6F2}">
      <dsp:nvSpPr>
        <dsp:cNvPr id="0" name=""/>
        <dsp:cNvSpPr/>
      </dsp:nvSpPr>
      <dsp:spPr>
        <a:xfrm>
          <a:off x="2248576" y="2087753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профорієнтація та трудове виховання</a:t>
          </a:r>
          <a:endParaRPr lang="ru-RU" sz="1900" b="1" kern="1200" dirty="0"/>
        </a:p>
      </dsp:txBody>
      <dsp:txXfrm>
        <a:off x="2248576" y="2087753"/>
        <a:ext cx="2041820" cy="1225092"/>
      </dsp:txXfrm>
    </dsp:sp>
    <dsp:sp modelId="{96620389-75E3-4BDD-9E3C-E4B896358D09}">
      <dsp:nvSpPr>
        <dsp:cNvPr id="0" name=""/>
        <dsp:cNvSpPr/>
      </dsp:nvSpPr>
      <dsp:spPr>
        <a:xfrm>
          <a:off x="4494579" y="2087753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екологічне виховання</a:t>
          </a:r>
          <a:endParaRPr lang="ru-RU" sz="1900" b="1" kern="1200" dirty="0"/>
        </a:p>
      </dsp:txBody>
      <dsp:txXfrm>
        <a:off x="4494579" y="2087753"/>
        <a:ext cx="2041820" cy="1225092"/>
      </dsp:txXfrm>
    </dsp:sp>
    <dsp:sp modelId="{3027965C-1B50-4119-A44A-C54DF4C4FBDB}">
      <dsp:nvSpPr>
        <dsp:cNvPr id="0" name=""/>
        <dsp:cNvSpPr/>
      </dsp:nvSpPr>
      <dsp:spPr>
        <a:xfrm>
          <a:off x="6740581" y="2087753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родинно-сімейне виховання</a:t>
          </a:r>
          <a:endParaRPr lang="ru-RU" sz="1900" b="1" kern="1200" dirty="0"/>
        </a:p>
      </dsp:txBody>
      <dsp:txXfrm>
        <a:off x="6740581" y="2087753"/>
        <a:ext cx="2041820" cy="1225092"/>
      </dsp:txXfrm>
    </dsp:sp>
    <dsp:sp modelId="{D4C838D7-38F8-43D9-AF78-78595EFA6A8C}">
      <dsp:nvSpPr>
        <dsp:cNvPr id="0" name=""/>
        <dsp:cNvSpPr/>
      </dsp:nvSpPr>
      <dsp:spPr>
        <a:xfrm>
          <a:off x="2248576" y="3517028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естетичне виховання</a:t>
          </a:r>
          <a:endParaRPr lang="ru-RU" sz="1900" b="1" kern="1200" dirty="0"/>
        </a:p>
      </dsp:txBody>
      <dsp:txXfrm>
        <a:off x="2248576" y="3517028"/>
        <a:ext cx="2041820" cy="1225092"/>
      </dsp:txXfrm>
    </dsp:sp>
    <dsp:sp modelId="{7EF7DA2A-0073-4492-9E96-079F6DA4D239}">
      <dsp:nvSpPr>
        <dsp:cNvPr id="0" name=""/>
        <dsp:cNvSpPr/>
      </dsp:nvSpPr>
      <dsp:spPr>
        <a:xfrm>
          <a:off x="4494579" y="3517028"/>
          <a:ext cx="2041820" cy="122509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робота по захисту інтересів дітей пільгових категорій</a:t>
          </a:r>
          <a:endParaRPr lang="ru-RU" sz="1900" b="1" kern="1200" dirty="0"/>
        </a:p>
      </dsp:txBody>
      <dsp:txXfrm>
        <a:off x="4494579" y="3517028"/>
        <a:ext cx="2041820" cy="12250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1E36E-9AC9-4904-9F43-55FCB322EF8E}">
      <dsp:nvSpPr>
        <dsp:cNvPr id="0" name=""/>
        <dsp:cNvSpPr/>
      </dsp:nvSpPr>
      <dsp:spPr>
        <a:xfrm>
          <a:off x="3249" y="402125"/>
          <a:ext cx="2800483" cy="21599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95A73F-B350-4E79-AD58-41D64D2141A4}">
      <dsp:nvSpPr>
        <dsp:cNvPr id="0" name=""/>
        <dsp:cNvSpPr/>
      </dsp:nvSpPr>
      <dsp:spPr>
        <a:xfrm>
          <a:off x="0" y="1959991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Ремонт даху школи                    (2019 р. -  1900000,0 грн.)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0" y="1959991"/>
        <a:ext cx="2800483" cy="617755"/>
      </dsp:txXfrm>
    </dsp:sp>
    <dsp:sp modelId="{AEE57213-EDAA-4D1C-8BA0-FDF998F669DA}">
      <dsp:nvSpPr>
        <dsp:cNvPr id="0" name=""/>
        <dsp:cNvSpPr/>
      </dsp:nvSpPr>
      <dsp:spPr>
        <a:xfrm>
          <a:off x="3028250" y="402125"/>
          <a:ext cx="2800483" cy="21599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F8D039-2724-413E-8CA8-1C583F3254A6}">
      <dsp:nvSpPr>
        <dsp:cNvPr id="0" name=""/>
        <dsp:cNvSpPr/>
      </dsp:nvSpPr>
      <dsp:spPr>
        <a:xfrm>
          <a:off x="3023671" y="1959991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Ремонт стелі та коридорів школи І та ІІ поверхів (2024 р. – 100000,0 грн., 2025 р. – 100000,0 грн.)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3023671" y="1959991"/>
        <a:ext cx="2800483" cy="617755"/>
      </dsp:txXfrm>
    </dsp:sp>
    <dsp:sp modelId="{63DE8809-1677-4DF0-8A3C-721BB23C5FFF}">
      <dsp:nvSpPr>
        <dsp:cNvPr id="0" name=""/>
        <dsp:cNvSpPr/>
      </dsp:nvSpPr>
      <dsp:spPr>
        <a:xfrm>
          <a:off x="6053251" y="402125"/>
          <a:ext cx="2800483" cy="21599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DBB602-33E1-4521-A121-76184E856A25}">
      <dsp:nvSpPr>
        <dsp:cNvPr id="0" name=""/>
        <dsp:cNvSpPr/>
      </dsp:nvSpPr>
      <dsp:spPr>
        <a:xfrm>
          <a:off x="6049993" y="2100154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Ремонт обідньої зали шкільної їдальні (2026 р. – 120000,0 грн.)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6049993" y="2100154"/>
        <a:ext cx="2800483" cy="617755"/>
      </dsp:txXfrm>
    </dsp:sp>
    <dsp:sp modelId="{D5D0DD4E-AB74-4A2D-A294-8339A8DB0016}">
      <dsp:nvSpPr>
        <dsp:cNvPr id="0" name=""/>
        <dsp:cNvSpPr/>
      </dsp:nvSpPr>
      <dsp:spPr>
        <a:xfrm>
          <a:off x="0" y="2824092"/>
          <a:ext cx="2800483" cy="21599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1A643E-AEBB-44DB-9B18-DE91FA1C18C9}">
      <dsp:nvSpPr>
        <dsp:cNvPr id="0" name=""/>
        <dsp:cNvSpPr/>
      </dsp:nvSpPr>
      <dsp:spPr>
        <a:xfrm>
          <a:off x="0" y="4624290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Облаштування спортивної роздягальні 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0" y="4624290"/>
        <a:ext cx="2800483" cy="617755"/>
      </dsp:txXfrm>
    </dsp:sp>
    <dsp:sp modelId="{8B921007-376D-49FE-B332-006EF2F55A75}">
      <dsp:nvSpPr>
        <dsp:cNvPr id="0" name=""/>
        <dsp:cNvSpPr/>
      </dsp:nvSpPr>
      <dsp:spPr>
        <a:xfrm>
          <a:off x="3168358" y="2896098"/>
          <a:ext cx="2520267" cy="19322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76BE46-5610-45C5-AC18-89DD8F2C91EE}">
      <dsp:nvSpPr>
        <dsp:cNvPr id="0" name=""/>
        <dsp:cNvSpPr/>
      </dsp:nvSpPr>
      <dsp:spPr>
        <a:xfrm>
          <a:off x="3064262" y="4624290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Облаштування вільного доступу до закладу для дітей з ООП</a:t>
          </a:r>
          <a:endParaRPr lang="uk-UA" sz="1500" b="1" kern="1200" dirty="0">
            <a:solidFill>
              <a:schemeClr val="tx1"/>
            </a:solidFill>
          </a:endParaRPr>
        </a:p>
      </dsp:txBody>
      <dsp:txXfrm>
        <a:off x="3064262" y="4624290"/>
        <a:ext cx="2800483" cy="617755"/>
      </dsp:txXfrm>
    </dsp:sp>
    <dsp:sp modelId="{5F86E2E6-6C3E-40D7-B298-F7CAB4AB8EAD}">
      <dsp:nvSpPr>
        <dsp:cNvPr id="0" name=""/>
        <dsp:cNvSpPr/>
      </dsp:nvSpPr>
      <dsp:spPr>
        <a:xfrm>
          <a:off x="6056500" y="2896089"/>
          <a:ext cx="2800483" cy="21599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A3AA91-EDF5-4F10-90A1-4AB1F57C1677}">
      <dsp:nvSpPr>
        <dsp:cNvPr id="0" name=""/>
        <dsp:cNvSpPr/>
      </dsp:nvSpPr>
      <dsp:spPr>
        <a:xfrm>
          <a:off x="6056500" y="4624290"/>
          <a:ext cx="2800483" cy="6177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Заміна системи водопостачання закладу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6056500" y="4624290"/>
        <a:ext cx="2800483" cy="6177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1E36E-9AC9-4904-9F43-55FCB322EF8E}">
      <dsp:nvSpPr>
        <dsp:cNvPr id="0" name=""/>
        <dsp:cNvSpPr/>
      </dsp:nvSpPr>
      <dsp:spPr>
        <a:xfrm>
          <a:off x="851917" y="3499"/>
          <a:ext cx="3415769" cy="263456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95A73F-B350-4E79-AD58-41D64D2141A4}">
      <dsp:nvSpPr>
        <dsp:cNvPr id="0" name=""/>
        <dsp:cNvSpPr/>
      </dsp:nvSpPr>
      <dsp:spPr>
        <a:xfrm>
          <a:off x="847943" y="1888632"/>
          <a:ext cx="3415769" cy="7834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Демонтаж колишньої теплиці та облаштування її території </a:t>
          </a:r>
        </a:p>
      </dsp:txBody>
      <dsp:txXfrm>
        <a:off x="847943" y="1888632"/>
        <a:ext cx="3415769" cy="783497"/>
      </dsp:txXfrm>
    </dsp:sp>
    <dsp:sp modelId="{FB7DDC80-D385-40F2-B739-5A7AC69920DE}">
      <dsp:nvSpPr>
        <dsp:cNvPr id="0" name=""/>
        <dsp:cNvSpPr/>
      </dsp:nvSpPr>
      <dsp:spPr>
        <a:xfrm>
          <a:off x="4600842" y="4063"/>
          <a:ext cx="3416924" cy="26334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E0A55A-3959-45F8-9D93-728CF5C3C738}">
      <dsp:nvSpPr>
        <dsp:cNvPr id="0" name=""/>
        <dsp:cNvSpPr/>
      </dsp:nvSpPr>
      <dsp:spPr>
        <a:xfrm>
          <a:off x="4551575" y="1858123"/>
          <a:ext cx="3535540" cy="7834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Поновлення огорожі школи </a:t>
          </a:r>
        </a:p>
      </dsp:txBody>
      <dsp:txXfrm>
        <a:off x="4551575" y="1858123"/>
        <a:ext cx="3535540" cy="783497"/>
      </dsp:txXfrm>
    </dsp:sp>
    <dsp:sp modelId="{63DE8809-1677-4DF0-8A3C-721BB23C5FFF}">
      <dsp:nvSpPr>
        <dsp:cNvPr id="0" name=""/>
        <dsp:cNvSpPr/>
      </dsp:nvSpPr>
      <dsp:spPr>
        <a:xfrm>
          <a:off x="911802" y="2906549"/>
          <a:ext cx="3415769" cy="263456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DBB602-33E1-4521-A121-76184E856A25}">
      <dsp:nvSpPr>
        <dsp:cNvPr id="0" name=""/>
        <dsp:cNvSpPr/>
      </dsp:nvSpPr>
      <dsp:spPr>
        <a:xfrm>
          <a:off x="911802" y="4543479"/>
          <a:ext cx="3415769" cy="100113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Облаштування тротуарної доріжки в напрямку до магазину «Катерина»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911802" y="4543479"/>
        <a:ext cx="3415769" cy="1001135"/>
      </dsp:txXfrm>
    </dsp:sp>
    <dsp:sp modelId="{D5D0DD4E-AB74-4A2D-A294-8339A8DB0016}">
      <dsp:nvSpPr>
        <dsp:cNvPr id="0" name=""/>
        <dsp:cNvSpPr/>
      </dsp:nvSpPr>
      <dsp:spPr>
        <a:xfrm>
          <a:off x="4601419" y="2906549"/>
          <a:ext cx="3415769" cy="263456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1A643E-AEBB-44DB-9B18-DE91FA1C18C9}">
      <dsp:nvSpPr>
        <dsp:cNvPr id="0" name=""/>
        <dsp:cNvSpPr/>
      </dsp:nvSpPr>
      <dsp:spPr>
        <a:xfrm>
          <a:off x="4622173" y="4543479"/>
          <a:ext cx="3415769" cy="100113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Облаштування тротуарної доріжки до шкільної майстерні та спортзалу</a:t>
          </a:r>
          <a:endParaRPr lang="uk-UA" sz="1400" b="1" kern="1200" dirty="0">
            <a:solidFill>
              <a:schemeClr val="tx1"/>
            </a:solidFill>
          </a:endParaRPr>
        </a:p>
      </dsp:txBody>
      <dsp:txXfrm>
        <a:off x="4622173" y="4543479"/>
        <a:ext cx="3415769" cy="1001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36FC7-34DF-48A0-8655-710A35F4E510}">
      <dsp:nvSpPr>
        <dsp:cNvPr id="0" name=""/>
        <dsp:cNvSpPr/>
      </dsp:nvSpPr>
      <dsp:spPr>
        <a:xfrm rot="5400000">
          <a:off x="523195" y="1691816"/>
          <a:ext cx="1560750" cy="259705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D6452-574C-4043-973C-5281A4478FA7}">
      <dsp:nvSpPr>
        <dsp:cNvPr id="0" name=""/>
        <dsp:cNvSpPr/>
      </dsp:nvSpPr>
      <dsp:spPr>
        <a:xfrm>
          <a:off x="290733" y="2484299"/>
          <a:ext cx="2344634" cy="1543667"/>
        </a:xfrm>
        <a:prstGeom prst="rect">
          <a:avLst/>
        </a:prstGeom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latin typeface="Cambria" pitchFamily="18" charset="0"/>
            </a:rPr>
            <a:t>І ступінь </a:t>
          </a:r>
          <a:r>
            <a:rPr lang="uk-UA" sz="2000" b="1" i="1" kern="1200" dirty="0" smtClean="0">
              <a:latin typeface="Cambria" pitchFamily="18" charset="0"/>
            </a:rPr>
            <a:t>– початкова школа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Cambria" pitchFamily="18" charset="0"/>
            </a:rPr>
            <a:t>(</a:t>
          </a:r>
          <a:r>
            <a:rPr lang="uk-UA" sz="2000" b="1" i="1" kern="1200" dirty="0" smtClean="0">
              <a:solidFill>
                <a:schemeClr val="tx1"/>
              </a:solidFill>
              <a:latin typeface="Cambria" pitchFamily="18" charset="0"/>
            </a:rPr>
            <a:t>6 класів – 140 учнів)</a:t>
          </a:r>
          <a:endParaRPr lang="ru-RU" sz="2000" b="1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290733" y="2484299"/>
        <a:ext cx="2344634" cy="1543667"/>
      </dsp:txXfrm>
    </dsp:sp>
    <dsp:sp modelId="{035C3B40-2145-45BF-879A-C3927E307572}">
      <dsp:nvSpPr>
        <dsp:cNvPr id="0" name=""/>
        <dsp:cNvSpPr/>
      </dsp:nvSpPr>
      <dsp:spPr>
        <a:xfrm>
          <a:off x="2164918" y="1500618"/>
          <a:ext cx="442383" cy="4423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643196-8BD7-46FD-A318-B61B466B0FCA}">
      <dsp:nvSpPr>
        <dsp:cNvPr id="0" name=""/>
        <dsp:cNvSpPr/>
      </dsp:nvSpPr>
      <dsp:spPr>
        <a:xfrm rot="5400000">
          <a:off x="3393486" y="964543"/>
          <a:ext cx="1560750" cy="259705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04B54F-5550-438A-A7F1-88BCB8C50C38}">
      <dsp:nvSpPr>
        <dsp:cNvPr id="0" name=""/>
        <dsp:cNvSpPr/>
      </dsp:nvSpPr>
      <dsp:spPr>
        <a:xfrm>
          <a:off x="3293401" y="1764733"/>
          <a:ext cx="2322219" cy="2089243"/>
        </a:xfrm>
        <a:prstGeom prst="rect">
          <a:avLst/>
        </a:prstGeom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latin typeface="Cambria" pitchFamily="18" charset="0"/>
            </a:rPr>
            <a:t>ІІ ступінь </a:t>
          </a:r>
          <a:r>
            <a:rPr lang="uk-UA" sz="2000" b="1" i="1" kern="1200" dirty="0" smtClean="0">
              <a:latin typeface="Cambria" pitchFamily="18" charset="0"/>
            </a:rPr>
            <a:t>– базова загальна середня школа </a:t>
          </a:r>
          <a:r>
            <a:rPr lang="uk-UA" sz="2000" b="1" i="1" kern="1200" dirty="0" smtClean="0">
              <a:solidFill>
                <a:schemeClr val="tx1"/>
              </a:solidFill>
              <a:latin typeface="Cambria" pitchFamily="18" charset="0"/>
            </a:rPr>
            <a:t>(10 класів - 221 учень)</a:t>
          </a:r>
          <a:endParaRPr lang="ru-RU" sz="2000" b="1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3293401" y="1764733"/>
        <a:ext cx="2322219" cy="2089243"/>
      </dsp:txXfrm>
    </dsp:sp>
    <dsp:sp modelId="{FFCF960E-1D1D-4262-9B10-7FD9896FB85A}">
      <dsp:nvSpPr>
        <dsp:cNvPr id="0" name=""/>
        <dsp:cNvSpPr/>
      </dsp:nvSpPr>
      <dsp:spPr>
        <a:xfrm>
          <a:off x="5035209" y="773345"/>
          <a:ext cx="442383" cy="44238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790C2B-B14E-4627-83C4-709989155DDA}">
      <dsp:nvSpPr>
        <dsp:cNvPr id="0" name=""/>
        <dsp:cNvSpPr/>
      </dsp:nvSpPr>
      <dsp:spPr>
        <a:xfrm rot="5400000">
          <a:off x="6263777" y="402005"/>
          <a:ext cx="1560750" cy="259705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7B181D-5A70-4C0E-9F31-59A22AAAAD40}">
      <dsp:nvSpPr>
        <dsp:cNvPr id="0" name=""/>
        <dsp:cNvSpPr/>
      </dsp:nvSpPr>
      <dsp:spPr>
        <a:xfrm>
          <a:off x="6008293" y="1179947"/>
          <a:ext cx="2344634" cy="1759773"/>
        </a:xfrm>
        <a:prstGeom prst="rect">
          <a:avLst/>
        </a:prstGeom>
        <a:gradFill rotWithShape="0">
          <a:gsLst>
            <a:gs pos="0">
              <a:schemeClr val="accent5">
                <a:tint val="50000"/>
                <a:satMod val="300000"/>
                <a:alpha val="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latin typeface="Cambria" pitchFamily="18" charset="0"/>
            </a:rPr>
            <a:t>ІІІ ступінь </a:t>
          </a:r>
          <a:r>
            <a:rPr lang="uk-UA" sz="2000" b="1" i="1" kern="1200" dirty="0" smtClean="0">
              <a:latin typeface="Cambria" pitchFamily="18" charset="0"/>
            </a:rPr>
            <a:t>– повна загальна середня освіта та профільна освіта </a:t>
          </a:r>
          <a:r>
            <a:rPr lang="uk-UA" sz="2000" b="1" i="1" kern="1200" dirty="0" smtClean="0">
              <a:solidFill>
                <a:schemeClr val="tx1"/>
              </a:solidFill>
              <a:latin typeface="Cambria" pitchFamily="18" charset="0"/>
            </a:rPr>
            <a:t>(4 класи – 79 учнів)</a:t>
          </a:r>
          <a:endParaRPr lang="ru-RU" sz="2000" b="1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6008293" y="1179947"/>
        <a:ext cx="2344634" cy="1759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C9361-559D-4B2B-A736-9D5CE5EA5890}">
      <dsp:nvSpPr>
        <dsp:cNvPr id="0" name=""/>
        <dsp:cNvSpPr/>
      </dsp:nvSpPr>
      <dsp:spPr>
        <a:xfrm>
          <a:off x="60794" y="141847"/>
          <a:ext cx="3933453" cy="4968552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DB4B995E-FE62-4463-8413-144B3C4DFAB2}">
      <dsp:nvSpPr>
        <dsp:cNvPr id="0" name=""/>
        <dsp:cNvSpPr/>
      </dsp:nvSpPr>
      <dsp:spPr>
        <a:xfrm>
          <a:off x="2011530" y="155660"/>
          <a:ext cx="5828641" cy="49685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Державні нагороди та відзнаки </a:t>
          </a:r>
          <a:endParaRPr lang="ru-RU" sz="3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011530" y="155660"/>
        <a:ext cx="2914320" cy="1490568"/>
      </dsp:txXfrm>
    </dsp:sp>
    <dsp:sp modelId="{3B96CB9B-9D60-4DF0-B598-722D096511A2}">
      <dsp:nvSpPr>
        <dsp:cNvPr id="0" name=""/>
        <dsp:cNvSpPr/>
      </dsp:nvSpPr>
      <dsp:spPr>
        <a:xfrm>
          <a:off x="749162" y="1632394"/>
          <a:ext cx="2556742" cy="3229555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B871B961-845E-4D6C-A45A-5A9DC6B86FF0}">
      <dsp:nvSpPr>
        <dsp:cNvPr id="0" name=""/>
        <dsp:cNvSpPr/>
      </dsp:nvSpPr>
      <dsp:spPr>
        <a:xfrm>
          <a:off x="2044339" y="1628874"/>
          <a:ext cx="5796643" cy="3229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70C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Звання</a:t>
          </a:r>
        </a:p>
      </dsp:txBody>
      <dsp:txXfrm>
        <a:off x="2044339" y="1628874"/>
        <a:ext cx="2898321" cy="1490563"/>
      </dsp:txXfrm>
    </dsp:sp>
    <dsp:sp modelId="{AA3D8722-AF85-4EB8-B943-E56DE14C7FD9}">
      <dsp:nvSpPr>
        <dsp:cNvPr id="0" name=""/>
        <dsp:cNvSpPr/>
      </dsp:nvSpPr>
      <dsp:spPr>
        <a:xfrm>
          <a:off x="1437508" y="3122965"/>
          <a:ext cx="1180034" cy="149056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E54081-6424-48AA-8881-F2AEF0535634}">
      <dsp:nvSpPr>
        <dsp:cNvPr id="0" name=""/>
        <dsp:cNvSpPr/>
      </dsp:nvSpPr>
      <dsp:spPr>
        <a:xfrm>
          <a:off x="2027529" y="3122965"/>
          <a:ext cx="5796643" cy="14905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Категорії</a:t>
          </a:r>
          <a:r>
            <a:rPr lang="uk-UA" sz="30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endParaRPr lang="ru-RU" sz="30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027529" y="3122965"/>
        <a:ext cx="2898321" cy="1490564"/>
      </dsp:txXfrm>
    </dsp:sp>
    <dsp:sp modelId="{6F4D2211-972C-4AD8-A172-451955C31E48}">
      <dsp:nvSpPr>
        <dsp:cNvPr id="0" name=""/>
        <dsp:cNvSpPr/>
      </dsp:nvSpPr>
      <dsp:spPr>
        <a:xfrm>
          <a:off x="4841003" y="147750"/>
          <a:ext cx="3170619" cy="1490568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Заслужений учитель України - 1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Відмінник освіти </a:t>
          </a:r>
          <a:r>
            <a:rPr lang="uk-UA" sz="2300" kern="1200" dirty="0" smtClean="0">
              <a:solidFill>
                <a:schemeClr val="tx1"/>
              </a:solidFill>
            </a:rPr>
            <a:t>- 2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4841003" y="147750"/>
        <a:ext cx="3170619" cy="1490568"/>
      </dsp:txXfrm>
    </dsp:sp>
    <dsp:sp modelId="{B5BFEE72-A5CE-41AA-AE1E-72E0C3C673B3}">
      <dsp:nvSpPr>
        <dsp:cNvPr id="0" name=""/>
        <dsp:cNvSpPr/>
      </dsp:nvSpPr>
      <dsp:spPr>
        <a:xfrm>
          <a:off x="4620049" y="1628883"/>
          <a:ext cx="3483203" cy="149056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Учитель-методист -</a:t>
          </a:r>
          <a:r>
            <a:rPr lang="uk-UA" sz="2300" kern="1200" dirty="0" smtClean="0">
              <a:solidFill>
                <a:schemeClr val="tx1"/>
              </a:solidFill>
            </a:rPr>
            <a:t> 3 </a:t>
          </a:r>
          <a:endParaRPr lang="ru-RU" sz="2300" kern="1200" dirty="0">
            <a:solidFill>
              <a:schemeClr val="tx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Старший учитель - </a:t>
          </a:r>
          <a:r>
            <a:rPr lang="uk-UA" sz="2300" kern="1200" dirty="0" smtClean="0">
              <a:solidFill>
                <a:schemeClr val="tx1"/>
              </a:solidFill>
            </a:rPr>
            <a:t>11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4620049" y="1628883"/>
        <a:ext cx="3483203" cy="1490563"/>
      </dsp:txXfrm>
    </dsp:sp>
    <dsp:sp modelId="{4EB2DD79-F907-4D79-A28D-228AAA7B35B7}">
      <dsp:nvSpPr>
        <dsp:cNvPr id="0" name=""/>
        <dsp:cNvSpPr/>
      </dsp:nvSpPr>
      <dsp:spPr>
        <a:xfrm>
          <a:off x="4936140" y="3110027"/>
          <a:ext cx="3041846" cy="1490564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Вища категорія - </a:t>
          </a:r>
          <a:r>
            <a:rPr lang="uk-UA" sz="2300" kern="1200" dirty="0" smtClean="0">
              <a:solidFill>
                <a:schemeClr val="tx1"/>
              </a:solidFill>
            </a:rPr>
            <a:t>19</a:t>
          </a:r>
          <a:r>
            <a:rPr lang="uk-UA" sz="2300" kern="1200" dirty="0" smtClean="0"/>
            <a:t> </a:t>
          </a:r>
          <a:endParaRPr lang="ru-R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ІІ категорія - </a:t>
          </a:r>
          <a:r>
            <a:rPr lang="uk-UA" sz="2300" kern="1200" dirty="0" smtClean="0">
              <a:solidFill>
                <a:schemeClr val="tx1"/>
              </a:solidFill>
            </a:rPr>
            <a:t>14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4936140" y="3110027"/>
        <a:ext cx="3041846" cy="1490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CB90A-FBF4-428B-A5A1-4F3AA4C1A9E2}">
      <dsp:nvSpPr>
        <dsp:cNvPr id="0" name=""/>
        <dsp:cNvSpPr/>
      </dsp:nvSpPr>
      <dsp:spPr>
        <a:xfrm>
          <a:off x="0" y="0"/>
          <a:ext cx="722240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Суспільно-гуманітарний</a:t>
          </a:r>
          <a:endParaRPr lang="ru-RU" sz="3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35432" y="35432"/>
        <a:ext cx="5917004" cy="1138870"/>
      </dsp:txXfrm>
    </dsp:sp>
    <dsp:sp modelId="{0408B665-3EEA-485C-ADB2-B8A44653C558}">
      <dsp:nvSpPr>
        <dsp:cNvPr id="0" name=""/>
        <dsp:cNvSpPr/>
      </dsp:nvSpPr>
      <dsp:spPr>
        <a:xfrm>
          <a:off x="637270" y="1411356"/>
          <a:ext cx="722240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Філологічний</a:t>
          </a:r>
          <a:endParaRPr lang="ru-RU" sz="3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672702" y="1446788"/>
        <a:ext cx="5727940" cy="1138870"/>
      </dsp:txXfrm>
    </dsp:sp>
    <dsp:sp modelId="{209BAD08-B57D-466F-9A70-10D659FE834D}">
      <dsp:nvSpPr>
        <dsp:cNvPr id="0" name=""/>
        <dsp:cNvSpPr/>
      </dsp:nvSpPr>
      <dsp:spPr>
        <a:xfrm>
          <a:off x="1274541" y="2822713"/>
          <a:ext cx="722240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Природничо-математичний</a:t>
          </a:r>
          <a:endParaRPr lang="ru-RU" sz="3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1309973" y="2858145"/>
        <a:ext cx="5727940" cy="1138870"/>
      </dsp:txXfrm>
    </dsp:sp>
    <dsp:sp modelId="{A2874171-F48A-4DE8-B59A-4307EE92830A}">
      <dsp:nvSpPr>
        <dsp:cNvPr id="0" name=""/>
        <dsp:cNvSpPr/>
      </dsp:nvSpPr>
      <dsp:spPr>
        <a:xfrm>
          <a:off x="6436075" y="917381"/>
          <a:ext cx="786327" cy="7863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6612999" y="917381"/>
        <a:ext cx="432479" cy="591711"/>
      </dsp:txXfrm>
    </dsp:sp>
    <dsp:sp modelId="{477F0719-FF10-4F49-8BF2-3832CB3F550C}">
      <dsp:nvSpPr>
        <dsp:cNvPr id="0" name=""/>
        <dsp:cNvSpPr/>
      </dsp:nvSpPr>
      <dsp:spPr>
        <a:xfrm>
          <a:off x="7073345" y="2320673"/>
          <a:ext cx="786327" cy="7863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7250269" y="2320673"/>
        <a:ext cx="432479" cy="5917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86441-3FA8-46B3-8300-4A5A9C1A8AD0}">
      <dsp:nvSpPr>
        <dsp:cNvPr id="0" name=""/>
        <dsp:cNvSpPr/>
      </dsp:nvSpPr>
      <dsp:spPr>
        <a:xfrm>
          <a:off x="0" y="0"/>
          <a:ext cx="8587680" cy="230384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2CD1-EA48-4CA5-A786-72407405C73A}">
      <dsp:nvSpPr>
        <dsp:cNvPr id="0" name=""/>
        <dsp:cNvSpPr/>
      </dsp:nvSpPr>
      <dsp:spPr>
        <a:xfrm>
          <a:off x="257630" y="154340"/>
          <a:ext cx="2522631" cy="19951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B4A6EC-CB63-4BBB-A053-88D7EC48DC0F}">
      <dsp:nvSpPr>
        <dsp:cNvPr id="0" name=""/>
        <dsp:cNvSpPr/>
      </dsp:nvSpPr>
      <dsp:spPr>
        <a:xfrm rot="10800000">
          <a:off x="257630" y="2303846"/>
          <a:ext cx="2522631" cy="28158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500" b="1" kern="1200" dirty="0" smtClean="0"/>
            <a:t>Популяризація профільного навчання серед учнів старшої школи є одним із способів профорієнтаційної діяльності</a:t>
          </a:r>
          <a:endParaRPr lang="ru-RU" sz="1500" b="1" kern="1200" dirty="0"/>
        </a:p>
      </dsp:txBody>
      <dsp:txXfrm rot="10800000">
        <a:off x="335210" y="2303846"/>
        <a:ext cx="2367471" cy="2738233"/>
      </dsp:txXfrm>
    </dsp:sp>
    <dsp:sp modelId="{07CA9A7C-0CA2-4FAE-94A2-8A765944195C}">
      <dsp:nvSpPr>
        <dsp:cNvPr id="0" name=""/>
        <dsp:cNvSpPr/>
      </dsp:nvSpPr>
      <dsp:spPr>
        <a:xfrm>
          <a:off x="3032524" y="161925"/>
          <a:ext cx="2522631" cy="19799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1A9B4B-4309-40B0-9F48-4CACD163547F}">
      <dsp:nvSpPr>
        <dsp:cNvPr id="0" name=""/>
        <dsp:cNvSpPr/>
      </dsp:nvSpPr>
      <dsp:spPr>
        <a:xfrm rot="10800000">
          <a:off x="3032524" y="2303846"/>
          <a:ext cx="2522631" cy="28158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500" b="1" kern="1200" dirty="0" smtClean="0"/>
            <a:t>Оснащення предметних кабінетів відповідно до змістового наповнення компонента Державного стандарту освіти на профільному рівні</a:t>
          </a:r>
        </a:p>
      </dsp:txBody>
      <dsp:txXfrm rot="10800000">
        <a:off x="3110104" y="2303846"/>
        <a:ext cx="2367471" cy="2738233"/>
      </dsp:txXfrm>
    </dsp:sp>
    <dsp:sp modelId="{44245A39-AD23-4D83-BFDE-F05C0D477B6F}">
      <dsp:nvSpPr>
        <dsp:cNvPr id="0" name=""/>
        <dsp:cNvSpPr/>
      </dsp:nvSpPr>
      <dsp:spPr>
        <a:xfrm>
          <a:off x="5807418" y="161925"/>
          <a:ext cx="2522631" cy="19799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BDC6-2836-46EC-80E7-8A1E232C3783}">
      <dsp:nvSpPr>
        <dsp:cNvPr id="0" name=""/>
        <dsp:cNvSpPr/>
      </dsp:nvSpPr>
      <dsp:spPr>
        <a:xfrm rot="10800000">
          <a:off x="5832644" y="2231705"/>
          <a:ext cx="2522631" cy="281581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Розвиток</a:t>
          </a:r>
          <a:r>
            <a:rPr lang="en-US" sz="1500" b="1" kern="1200" dirty="0" smtClean="0"/>
            <a:t> STEM-</a:t>
          </a:r>
          <a:r>
            <a:rPr lang="uk-UA" sz="1500" b="1" kern="1200" dirty="0" smtClean="0"/>
            <a:t>освіти як сучасний напрямок освітньої діяльності </a:t>
          </a:r>
          <a:endParaRPr lang="ru-RU" sz="1500" b="1" kern="1200" dirty="0"/>
        </a:p>
      </dsp:txBody>
      <dsp:txXfrm rot="10800000">
        <a:off x="5910224" y="2231705"/>
        <a:ext cx="2367471" cy="27382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101D6-FD99-4279-BEE5-5AE756E663B1}">
      <dsp:nvSpPr>
        <dsp:cNvPr id="0" name=""/>
        <dsp:cNvSpPr/>
      </dsp:nvSpPr>
      <dsp:spPr>
        <a:xfrm>
          <a:off x="0" y="498744"/>
          <a:ext cx="8784976" cy="8316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FD866669-0606-4FC8-80AE-3CDA310E9605}">
      <dsp:nvSpPr>
        <dsp:cNvPr id="0" name=""/>
        <dsp:cNvSpPr/>
      </dsp:nvSpPr>
      <dsp:spPr>
        <a:xfrm>
          <a:off x="439248" y="11663"/>
          <a:ext cx="6149483" cy="9741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tx1"/>
              </a:solidFill>
              <a:latin typeface="Cambria" pitchFamily="18" charset="0"/>
            </a:rPr>
            <a:t>Реалізація державної політики в галузі освіти</a:t>
          </a:r>
          <a:endParaRPr lang="ru-RU" sz="1800" b="1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86803" y="59218"/>
        <a:ext cx="6054373" cy="879050"/>
      </dsp:txXfrm>
    </dsp:sp>
    <dsp:sp modelId="{93FB8307-8026-48C0-AC6E-66E5C955EBC8}">
      <dsp:nvSpPr>
        <dsp:cNvPr id="0" name=""/>
        <dsp:cNvSpPr/>
      </dsp:nvSpPr>
      <dsp:spPr>
        <a:xfrm>
          <a:off x="0" y="1995624"/>
          <a:ext cx="8784976" cy="8316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7A85CEB-9ED9-4649-B8DA-9810D9AE05F0}">
      <dsp:nvSpPr>
        <dsp:cNvPr id="0" name=""/>
        <dsp:cNvSpPr/>
      </dsp:nvSpPr>
      <dsp:spPr>
        <a:xfrm>
          <a:off x="439248" y="1508544"/>
          <a:ext cx="6149483" cy="9741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tx1"/>
              </a:solidFill>
              <a:latin typeface="Cambria" pitchFamily="18" charset="0"/>
            </a:rPr>
            <a:t>Упровадження </a:t>
          </a:r>
          <a:r>
            <a:rPr lang="uk-UA" sz="1800" b="1" i="1" kern="1200" dirty="0" err="1" smtClean="0">
              <a:solidFill>
                <a:schemeClr val="tx1"/>
              </a:solidFill>
              <a:latin typeface="Cambria" pitchFamily="18" charset="0"/>
            </a:rPr>
            <a:t>компетентісного</a:t>
          </a:r>
          <a:r>
            <a:rPr lang="uk-UA" sz="1800" b="1" i="1" kern="1200" dirty="0" smtClean="0">
              <a:solidFill>
                <a:schemeClr val="tx1"/>
              </a:solidFill>
              <a:latin typeface="Cambria" pitchFamily="18" charset="0"/>
            </a:rPr>
            <a:t> підходу до формування змісту та організації навчального процесу .</a:t>
          </a:r>
          <a:endParaRPr lang="ru-RU" sz="1800" b="1" i="1" kern="1200" dirty="0" smtClean="0">
            <a:solidFill>
              <a:schemeClr val="tx1"/>
            </a:solidFill>
            <a:latin typeface="Cambria" pitchFamily="18" charset="0"/>
          </a:endParaRPr>
        </a:p>
      </dsp:txBody>
      <dsp:txXfrm>
        <a:off x="486803" y="1556099"/>
        <a:ext cx="6054373" cy="879050"/>
      </dsp:txXfrm>
    </dsp:sp>
    <dsp:sp modelId="{9CF3DAEC-EFAC-40E8-ACD9-E3F955A83BF3}">
      <dsp:nvSpPr>
        <dsp:cNvPr id="0" name=""/>
        <dsp:cNvSpPr/>
      </dsp:nvSpPr>
      <dsp:spPr>
        <a:xfrm>
          <a:off x="0" y="3492504"/>
          <a:ext cx="8784976" cy="8316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479E8164-9332-444A-9B28-9F7E79220E27}">
      <dsp:nvSpPr>
        <dsp:cNvPr id="0" name=""/>
        <dsp:cNvSpPr/>
      </dsp:nvSpPr>
      <dsp:spPr>
        <a:xfrm>
          <a:off x="439248" y="3005424"/>
          <a:ext cx="6149483" cy="9741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smtClean="0">
              <a:solidFill>
                <a:schemeClr val="tx1"/>
              </a:solidFill>
              <a:latin typeface="Cambria" pitchFamily="18" charset="0"/>
            </a:rPr>
            <a:t>Формування мобільної, інформованої, критично і творчо мислячої особистості.  </a:t>
          </a:r>
          <a:endParaRPr lang="ru-RU" sz="1800" b="1" i="1" kern="1200" dirty="0" smtClean="0">
            <a:solidFill>
              <a:schemeClr val="tx1"/>
            </a:solidFill>
            <a:latin typeface="Cambria" pitchFamily="18" charset="0"/>
          </a:endParaRPr>
        </a:p>
      </dsp:txBody>
      <dsp:txXfrm>
        <a:off x="486803" y="3052979"/>
        <a:ext cx="6054373" cy="879050"/>
      </dsp:txXfrm>
    </dsp:sp>
    <dsp:sp modelId="{3E9F5F73-586A-49B2-A766-B67D04394A52}">
      <dsp:nvSpPr>
        <dsp:cNvPr id="0" name=""/>
        <dsp:cNvSpPr/>
      </dsp:nvSpPr>
      <dsp:spPr>
        <a:xfrm>
          <a:off x="0" y="4989384"/>
          <a:ext cx="8784976" cy="8316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CB8CB7A-D5AC-410E-A7DE-9FA65765C676}">
      <dsp:nvSpPr>
        <dsp:cNvPr id="0" name=""/>
        <dsp:cNvSpPr/>
      </dsp:nvSpPr>
      <dsp:spPr>
        <a:xfrm>
          <a:off x="439248" y="4502304"/>
          <a:ext cx="6149483" cy="9741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>
          <a:bevelT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tx1"/>
              </a:solidFill>
              <a:latin typeface="Cambria" pitchFamily="18" charset="0"/>
            </a:rPr>
            <a:t>Оснащення навчальних кабінетів сучасним обладнанням.</a:t>
          </a:r>
          <a:endParaRPr lang="ru-RU" sz="1800" b="1" i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486803" y="4549859"/>
        <a:ext cx="6054373" cy="879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FE43A-D125-4C04-A0D8-5CC1366FC696}">
      <dsp:nvSpPr>
        <dsp:cNvPr id="0" name=""/>
        <dsp:cNvSpPr/>
      </dsp:nvSpPr>
      <dsp:spPr>
        <a:xfrm>
          <a:off x="0" y="0"/>
          <a:ext cx="2380266" cy="46434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Освітн</a:t>
          </a:r>
          <a:r>
            <a:rPr lang="uk-UA" sz="2400" b="1" kern="1200" dirty="0" err="1" smtClean="0">
              <a:solidFill>
                <a:schemeClr val="tx1"/>
              </a:solidFill>
            </a:rPr>
            <a:t>ій</a:t>
          </a:r>
          <a:r>
            <a:rPr lang="uk-UA" sz="2400" b="1" kern="1200" dirty="0" smtClean="0">
              <a:solidFill>
                <a:schemeClr val="tx1"/>
              </a:solidFill>
            </a:rPr>
            <a:t> напрямок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0" y="1857388"/>
        <a:ext cx="2380266" cy="1857388"/>
      </dsp:txXfrm>
    </dsp:sp>
    <dsp:sp modelId="{937B75CF-40E6-4AB9-821D-9379C347997C}">
      <dsp:nvSpPr>
        <dsp:cNvPr id="0" name=""/>
        <dsp:cNvSpPr/>
      </dsp:nvSpPr>
      <dsp:spPr>
        <a:xfrm>
          <a:off x="418525" y="278608"/>
          <a:ext cx="1546275" cy="15462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DBAD1-38BB-40A7-B7C3-357EBD72EA35}">
      <dsp:nvSpPr>
        <dsp:cNvPr id="0" name=""/>
        <dsp:cNvSpPr/>
      </dsp:nvSpPr>
      <dsp:spPr>
        <a:xfrm>
          <a:off x="2453204" y="0"/>
          <a:ext cx="2380266" cy="464347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</a:rPr>
            <a:t>Створення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безпечного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середовища</a:t>
          </a:r>
          <a:r>
            <a:rPr lang="ru-RU" sz="2000" b="1" kern="1200" dirty="0" smtClean="0">
              <a:solidFill>
                <a:schemeClr val="tx1"/>
              </a:solidFill>
            </a:rPr>
            <a:t> для </a:t>
          </a:r>
          <a:r>
            <a:rPr lang="ru-RU" sz="2000" b="1" kern="1200" dirty="0" err="1" smtClean="0">
              <a:solidFill>
                <a:schemeClr val="tx1"/>
              </a:solidFill>
            </a:rPr>
            <a:t>учасників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освітнього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процесу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453204" y="1857388"/>
        <a:ext cx="2380266" cy="1857388"/>
      </dsp:txXfrm>
    </dsp:sp>
    <dsp:sp modelId="{1FB21024-64CD-4E48-8F0C-1D33C454E8D5}">
      <dsp:nvSpPr>
        <dsp:cNvPr id="0" name=""/>
        <dsp:cNvSpPr/>
      </dsp:nvSpPr>
      <dsp:spPr>
        <a:xfrm>
          <a:off x="2870200" y="278608"/>
          <a:ext cx="1546275" cy="154627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9DDDA-1E4E-4E78-A6ED-208B30BF2F2C}">
      <dsp:nvSpPr>
        <dsp:cNvPr id="0" name=""/>
        <dsp:cNvSpPr/>
      </dsp:nvSpPr>
      <dsp:spPr>
        <a:xfrm>
          <a:off x="4904879" y="0"/>
          <a:ext cx="2380266" cy="464347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Модернізація матеріально-технічної бази школи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904879" y="1857388"/>
        <a:ext cx="2380266" cy="1857388"/>
      </dsp:txXfrm>
    </dsp:sp>
    <dsp:sp modelId="{0FF4D361-1A29-402C-AF48-9B51DB52AF24}">
      <dsp:nvSpPr>
        <dsp:cNvPr id="0" name=""/>
        <dsp:cNvSpPr/>
      </dsp:nvSpPr>
      <dsp:spPr>
        <a:xfrm>
          <a:off x="5321874" y="278608"/>
          <a:ext cx="1546275" cy="154627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DA49D-69A8-4655-9D63-9275550076ED}">
      <dsp:nvSpPr>
        <dsp:cNvPr id="0" name=""/>
        <dsp:cNvSpPr/>
      </dsp:nvSpPr>
      <dsp:spPr>
        <a:xfrm>
          <a:off x="291467" y="3714776"/>
          <a:ext cx="6703741" cy="696520"/>
        </a:xfrm>
        <a:prstGeom prst="leftRightArrow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FE335-68EE-4DFF-A6E8-4137CD5F22E2}">
      <dsp:nvSpPr>
        <dsp:cNvPr id="0" name=""/>
        <dsp:cNvSpPr/>
      </dsp:nvSpPr>
      <dsp:spPr>
        <a:xfrm>
          <a:off x="0" y="0"/>
          <a:ext cx="8712968" cy="1221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noProof="0" dirty="0" smtClean="0"/>
            <a:t>У закладі відкрито 3 інклюзивних класи</a:t>
          </a:r>
          <a:endParaRPr lang="uk-UA" sz="2000" b="1" u="none" kern="1200" noProof="0" dirty="0"/>
        </a:p>
      </dsp:txBody>
      <dsp:txXfrm>
        <a:off x="1864768" y="0"/>
        <a:ext cx="6848199" cy="1221744"/>
      </dsp:txXfrm>
    </dsp:sp>
    <dsp:sp modelId="{A4788D79-9755-4901-8B73-DC73B2B4C6CA}">
      <dsp:nvSpPr>
        <dsp:cNvPr id="0" name=""/>
        <dsp:cNvSpPr/>
      </dsp:nvSpPr>
      <dsp:spPr>
        <a:xfrm>
          <a:off x="122174" y="122174"/>
          <a:ext cx="1742593" cy="9773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08A554-4A23-4F2B-9149-3E89C785F014}">
      <dsp:nvSpPr>
        <dsp:cNvPr id="0" name=""/>
        <dsp:cNvSpPr/>
      </dsp:nvSpPr>
      <dsp:spPr>
        <a:xfrm>
          <a:off x="0" y="1343919"/>
          <a:ext cx="8712968" cy="1221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noProof="0" dirty="0" smtClean="0"/>
            <a:t>Працює 3 асистенти вчителя</a:t>
          </a:r>
          <a:endParaRPr lang="uk-UA" sz="2000" b="1" u="none" kern="1200" noProof="0" dirty="0"/>
        </a:p>
      </dsp:txBody>
      <dsp:txXfrm>
        <a:off x="1864768" y="1343919"/>
        <a:ext cx="6848199" cy="1221744"/>
      </dsp:txXfrm>
    </dsp:sp>
    <dsp:sp modelId="{EC416D16-4329-424B-9869-1AFB2696D5FD}">
      <dsp:nvSpPr>
        <dsp:cNvPr id="0" name=""/>
        <dsp:cNvSpPr/>
      </dsp:nvSpPr>
      <dsp:spPr>
        <a:xfrm>
          <a:off x="122174" y="1466093"/>
          <a:ext cx="1742593" cy="9773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43C6C4-C313-466D-8909-904C48B27837}">
      <dsp:nvSpPr>
        <dsp:cNvPr id="0" name=""/>
        <dsp:cNvSpPr/>
      </dsp:nvSpPr>
      <dsp:spPr>
        <a:xfrm>
          <a:off x="0" y="2687838"/>
          <a:ext cx="8712968" cy="1221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noProof="0" dirty="0" smtClean="0"/>
            <a:t>Організовано команди супроводу, які працюють у тісній співпраці з батьками</a:t>
          </a:r>
          <a:endParaRPr lang="uk-UA" sz="2000" b="1" u="none" kern="1200" noProof="0" dirty="0"/>
        </a:p>
      </dsp:txBody>
      <dsp:txXfrm>
        <a:off x="1864768" y="2687838"/>
        <a:ext cx="6848199" cy="1221744"/>
      </dsp:txXfrm>
    </dsp:sp>
    <dsp:sp modelId="{CEB7BE5E-7DEA-4981-8ABC-72F3A50AC5D4}">
      <dsp:nvSpPr>
        <dsp:cNvPr id="0" name=""/>
        <dsp:cNvSpPr/>
      </dsp:nvSpPr>
      <dsp:spPr>
        <a:xfrm>
          <a:off x="122174" y="2810013"/>
          <a:ext cx="1742593" cy="9773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1EE04F-78F6-4F5B-8981-9218DBC1219D}">
      <dsp:nvSpPr>
        <dsp:cNvPr id="0" name=""/>
        <dsp:cNvSpPr/>
      </dsp:nvSpPr>
      <dsp:spPr>
        <a:xfrm>
          <a:off x="0" y="4031758"/>
          <a:ext cx="8712968" cy="1221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noProof="0" dirty="0" smtClean="0"/>
            <a:t>Обладнано ресурсну кімнату для роботи з учнями</a:t>
          </a:r>
          <a:endParaRPr lang="uk-UA" sz="2000" b="1" u="none" kern="1200" noProof="0" dirty="0"/>
        </a:p>
      </dsp:txBody>
      <dsp:txXfrm>
        <a:off x="1864768" y="4031758"/>
        <a:ext cx="6848199" cy="1221744"/>
      </dsp:txXfrm>
    </dsp:sp>
    <dsp:sp modelId="{8417FE14-E355-4808-A1D8-2F305C69B8A4}">
      <dsp:nvSpPr>
        <dsp:cNvPr id="0" name=""/>
        <dsp:cNvSpPr/>
      </dsp:nvSpPr>
      <dsp:spPr>
        <a:xfrm>
          <a:off x="122174" y="4153932"/>
          <a:ext cx="1742593" cy="9773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9F416-9867-48B8-B11E-2358BB204C01}">
      <dsp:nvSpPr>
        <dsp:cNvPr id="0" name=""/>
        <dsp:cNvSpPr/>
      </dsp:nvSpPr>
      <dsp:spPr>
        <a:xfrm>
          <a:off x="452051" y="3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Реалізація шкільного проекту «Герої сучасності серед нас»</a:t>
          </a:r>
          <a:endParaRPr lang="ru-RU" sz="1600" b="1" kern="1200" dirty="0"/>
        </a:p>
      </dsp:txBody>
      <dsp:txXfrm>
        <a:off x="452051" y="3"/>
        <a:ext cx="2737507" cy="1642504"/>
      </dsp:txXfrm>
    </dsp:sp>
    <dsp:sp modelId="{839A69A8-B488-4C21-82E0-CB46FCE3388C}">
      <dsp:nvSpPr>
        <dsp:cNvPr id="0" name=""/>
        <dsp:cNvSpPr/>
      </dsp:nvSpPr>
      <dsp:spPr>
        <a:xfrm>
          <a:off x="3203246" y="3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Поповнення  експозицій шкільного музею «Тростянець: тут народжується відвага» та «</a:t>
          </a:r>
          <a:r>
            <a:rPr lang="uk-UA" sz="1600" b="1" kern="1200" dirty="0" err="1" smtClean="0"/>
            <a:t>Пам</a:t>
          </a:r>
          <a:r>
            <a:rPr lang="en-US" sz="1600" b="1" kern="1200" dirty="0" smtClean="0"/>
            <a:t>’</a:t>
          </a:r>
          <a:r>
            <a:rPr lang="uk-UA" sz="1600" b="1" kern="1200" dirty="0" err="1" smtClean="0"/>
            <a:t>ятаємо</a:t>
          </a:r>
          <a:r>
            <a:rPr lang="uk-UA" sz="1600" b="1" kern="1200" dirty="0" smtClean="0"/>
            <a:t>. Захищаємо. </a:t>
          </a:r>
          <a:r>
            <a:rPr lang="uk-UA" sz="1600" b="1" kern="1200" dirty="0" err="1" smtClean="0"/>
            <a:t>Волонтеримо</a:t>
          </a:r>
          <a:r>
            <a:rPr lang="uk-UA" sz="1600" b="1" kern="1200" dirty="0" smtClean="0"/>
            <a:t>»</a:t>
          </a:r>
          <a:endParaRPr lang="ru-RU" sz="1600" b="1" kern="1200" dirty="0"/>
        </a:p>
      </dsp:txBody>
      <dsp:txXfrm>
        <a:off x="3203246" y="3"/>
        <a:ext cx="2737507" cy="1642504"/>
      </dsp:txXfrm>
    </dsp:sp>
    <dsp:sp modelId="{35CFF9FD-2680-4D95-B323-B3C134CEA95D}">
      <dsp:nvSpPr>
        <dsp:cNvPr id="0" name=""/>
        <dsp:cNvSpPr/>
      </dsp:nvSpPr>
      <dsp:spPr>
        <a:xfrm>
          <a:off x="5954441" y="3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Створення проектів з національно-патріотичного виховання «Мій родовід», «Нехай квітує  дерево родинне», «Героям слава»</a:t>
          </a:r>
          <a:endParaRPr lang="ru-RU" sz="1600" b="1" kern="1200" dirty="0"/>
        </a:p>
      </dsp:txBody>
      <dsp:txXfrm>
        <a:off x="5954441" y="3"/>
        <a:ext cx="2737507" cy="1642504"/>
      </dsp:txXfrm>
    </dsp:sp>
    <dsp:sp modelId="{966D38A7-4281-437B-90B4-9D68A04B7D0A}">
      <dsp:nvSpPr>
        <dsp:cNvPr id="0" name=""/>
        <dsp:cNvSpPr/>
      </dsp:nvSpPr>
      <dsp:spPr>
        <a:xfrm>
          <a:off x="452051" y="1656195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Участь в обласній краєзнавчій конференції учнівської молоді «Герої сучасності – серед нас» </a:t>
          </a:r>
          <a:endParaRPr lang="ru-RU" sz="1600" b="1" kern="1200" dirty="0"/>
        </a:p>
      </dsp:txBody>
      <dsp:txXfrm>
        <a:off x="452051" y="1656195"/>
        <a:ext cx="2737507" cy="1642504"/>
      </dsp:txXfrm>
    </dsp:sp>
    <dsp:sp modelId="{9F17DBAC-0CE2-4D90-9692-7E3623B0F2B8}">
      <dsp:nvSpPr>
        <dsp:cNvPr id="0" name=""/>
        <dsp:cNvSpPr/>
      </dsp:nvSpPr>
      <dsp:spPr>
        <a:xfrm>
          <a:off x="3203246" y="1656195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Проведення змагань з військово-прикладних видів спорту</a:t>
          </a:r>
          <a:endParaRPr lang="ru-RU" sz="1600" b="1" kern="1200" dirty="0"/>
        </a:p>
      </dsp:txBody>
      <dsp:txXfrm>
        <a:off x="3203246" y="1656195"/>
        <a:ext cx="2737507" cy="1642504"/>
      </dsp:txXfrm>
    </dsp:sp>
    <dsp:sp modelId="{ABBE10A5-0E45-427C-A03D-A57B1F975BC3}">
      <dsp:nvSpPr>
        <dsp:cNvPr id="0" name=""/>
        <dsp:cNvSpPr/>
      </dsp:nvSpPr>
      <dsp:spPr>
        <a:xfrm>
          <a:off x="5954441" y="1656195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Участь у військово-патріотичній грі «Сокіл» («Джура»), впровадження концепції «Спорт заради розвитку»</a:t>
          </a:r>
          <a:endParaRPr lang="ru-RU" sz="1600" b="1" kern="1200" dirty="0"/>
        </a:p>
      </dsp:txBody>
      <dsp:txXfrm>
        <a:off x="5954441" y="1656195"/>
        <a:ext cx="2737507" cy="1642504"/>
      </dsp:txXfrm>
    </dsp:sp>
    <dsp:sp modelId="{1FBBC7C8-49FB-4DCD-A40A-6E0A7443B1C1}">
      <dsp:nvSpPr>
        <dsp:cNvPr id="0" name=""/>
        <dsp:cNvSpPr/>
      </dsp:nvSpPr>
      <dsp:spPr>
        <a:xfrm>
          <a:off x="1827648" y="3312387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Благоустрій території навколо пам’ятника загиблим воїнам</a:t>
          </a:r>
          <a:endParaRPr lang="ru-RU" sz="1600" b="1" kern="1200" dirty="0"/>
        </a:p>
      </dsp:txBody>
      <dsp:txXfrm>
        <a:off x="1827648" y="3312387"/>
        <a:ext cx="2737507" cy="1642504"/>
      </dsp:txXfrm>
    </dsp:sp>
    <dsp:sp modelId="{47623E70-A01F-4035-88A7-FA95F1F2D0E4}">
      <dsp:nvSpPr>
        <dsp:cNvPr id="0" name=""/>
        <dsp:cNvSpPr/>
      </dsp:nvSpPr>
      <dsp:spPr>
        <a:xfrm>
          <a:off x="4578843" y="3312387"/>
          <a:ext cx="2737507" cy="1642504"/>
        </a:xfrm>
        <a:prstGeom prst="rect">
          <a:avLst/>
        </a:prstGeom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Участь у військово-польових зборах юнаків та проведення змагань з військово-прикладних видів спорту</a:t>
          </a:r>
          <a:endParaRPr lang="ru-RU" sz="1600" b="1" kern="1200" dirty="0"/>
        </a:p>
      </dsp:txBody>
      <dsp:txXfrm>
        <a:off x="4578843" y="3312387"/>
        <a:ext cx="2737507" cy="1642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E077C-25A5-41D0-9C3B-45C980C9B825}" type="datetimeFigureOut">
              <a:rPr lang="uk-UA" smtClean="0"/>
              <a:pPr/>
              <a:t>11.06.2024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617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6275" y="4779963"/>
            <a:ext cx="5408613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32925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6803E-7091-4B61-9F5B-E76A3B6A2B2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07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8040-C0F2-4662-9BA4-D6B56EB10E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3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48DA-ADE5-4D87-9C5D-BFB100C3D4C6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A0B7-D378-4E02-8EC8-01EF0176674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F6D5-AD94-4E22-8030-66CA1349003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FA773-8857-4C2E-A2FD-941237CF9BDA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D25-6577-458F-BDAD-54AD5DA0DC63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6112-F86E-4DD0-A9F9-C2A94006F832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9C78-3C58-48FE-BECC-6489EED8FC7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3352-5950-4A0B-AC42-9077C2C3BFD5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02086-183E-4F99-A969-E0359C11AE6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1A2C-DA6D-449C-B5F2-3386EB51A4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52A3-2205-4332-8281-4E4FCEA302E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6465-09CD-420C-AC7E-76BCD29B540E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63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66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7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63882217786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view/trost-school2" TargetMode="External"/><Relationship Id="rId4" Type="http://schemas.openxmlformats.org/officeDocument/2006/relationships/image" Target="../media/image11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0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217112"/>
            <a:ext cx="9144000" cy="145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Заклад загальної середньої освіти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І-ІІІ  ступенів  №  2 </a:t>
            </a:r>
            <a:r>
              <a:rPr kumimoji="0" lang="uk-UA" sz="32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Тмр</a:t>
            </a:r>
            <a:endParaRPr kumimoji="0" lang="ru-RU" sz="3200" b="1" i="1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335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731" y="0"/>
            <a:ext cx="89962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Пріоритетні напрямки роботи: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92290237"/>
              </p:ext>
            </p:extLst>
          </p:nvPr>
        </p:nvGraphicFramePr>
        <p:xfrm>
          <a:off x="179512" y="836712"/>
          <a:ext cx="878497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1071538" y="1857364"/>
          <a:ext cx="7286676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365127"/>
            <a:ext cx="9144000" cy="11196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all" spc="0" normalizeH="0" baseline="0" noProof="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Розвиток   школи</a:t>
            </a:r>
            <a:endParaRPr kumimoji="0" lang="ru-RU" sz="3600" b="1" i="0" u="none" strike="noStrike" kern="1200" cap="all" spc="0" normalizeH="0" baseline="0" noProof="0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0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899592" y="47680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Нова українська школа</a:t>
            </a:r>
            <a:endParaRPr lang="uk-UA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7" y="4005063"/>
            <a:ext cx="3685676" cy="2764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005064"/>
            <a:ext cx="3625745" cy="2719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41" y="1070689"/>
            <a:ext cx="3683902" cy="2762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94546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52204" y="378177"/>
            <a:ext cx="59401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Кабінет біології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7" y="1988840"/>
            <a:ext cx="5598815" cy="419911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7451"/>
          <a:stretch/>
        </p:blipFill>
        <p:spPr>
          <a:xfrm>
            <a:off x="6084168" y="404664"/>
            <a:ext cx="2592288" cy="422667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29745" r="7793" b="7793"/>
          <a:stretch/>
        </p:blipFill>
        <p:spPr>
          <a:xfrm>
            <a:off x="6156177" y="5157192"/>
            <a:ext cx="2736304" cy="15121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42098" cy="3082354"/>
          </a:xfrm>
          <a:prstGeom prst="rect">
            <a:avLst/>
          </a:prstGeom>
        </p:spPr>
      </p:pic>
      <p:sp>
        <p:nvSpPr>
          <p:cNvPr id="9" name="Прямоугольник 11"/>
          <p:cNvSpPr/>
          <p:nvPr/>
        </p:nvSpPr>
        <p:spPr>
          <a:xfrm>
            <a:off x="4572000" y="103247"/>
            <a:ext cx="47485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Кабінет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географії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4840164" cy="272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8" b="94542" l="4954" r="93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58" y="1612706"/>
            <a:ext cx="1944216" cy="1944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43002"/>
            <a:ext cx="371703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5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1"/>
          <p:cNvSpPr>
            <a:spLocks noGrp="1"/>
          </p:cNvSpPr>
          <p:nvPr>
            <p:ph idx="1"/>
          </p:nvPr>
        </p:nvSpPr>
        <p:spPr>
          <a:xfrm>
            <a:off x="611560" y="329794"/>
            <a:ext cx="4256533" cy="15819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Кабінет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хімії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4034" r="7410" b="9081"/>
          <a:stretch/>
        </p:blipFill>
        <p:spPr>
          <a:xfrm>
            <a:off x="4713733" y="274638"/>
            <a:ext cx="4256533" cy="327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19" y="4005064"/>
            <a:ext cx="4454981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0" y="3357439"/>
            <a:ext cx="4424060" cy="331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" y="121431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8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7" y="45750"/>
            <a:ext cx="4191483" cy="279432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731484" y="2862195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Кабінет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 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фізики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89" y="45750"/>
            <a:ext cx="3912704" cy="2794322"/>
          </a:xfrm>
          <a:prstGeom prst="rect">
            <a:avLst/>
          </a:prstGeom>
        </p:spPr>
      </p:pic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92204"/>
            <a:ext cx="6984776" cy="3149997"/>
          </a:xfrm>
        </p:spPr>
      </p:pic>
    </p:spTree>
    <p:extLst>
      <p:ext uri="{BB962C8B-B14F-4D97-AF65-F5344CB8AC3E}">
        <p14:creationId xmlns:p14="http://schemas.microsoft.com/office/powerpoint/2010/main" val="121923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419097" y="-80757"/>
            <a:ext cx="4680520" cy="193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Лінгафонний кабінет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3" y="3338357"/>
            <a:ext cx="4355131" cy="3266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2" y="188640"/>
            <a:ext cx="4271095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16" y="3338357"/>
            <a:ext cx="4379979" cy="32849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8" b="89844" l="23659" r="79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46" y="1457546"/>
            <a:ext cx="2599517" cy="16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50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52061"/>
            <a:ext cx="4680520" cy="1931505"/>
          </a:xfrm>
        </p:spPr>
        <p:txBody>
          <a:bodyPr>
            <a:norm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Комп'ютерні класи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3178448" cy="4237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7" y="212920"/>
            <a:ext cx="4069319" cy="228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" y="2996952"/>
            <a:ext cx="4690467" cy="351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51008_1034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764704"/>
            <a:ext cx="345638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51641" y="178635"/>
            <a:ext cx="43204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Шкільна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бібліотека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47" y="2636912"/>
            <a:ext cx="5192069" cy="389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641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0594"/>
            <a:ext cx="91440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Опорний заклад освіти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37351635"/>
              </p:ext>
            </p:extLst>
          </p:nvPr>
        </p:nvGraphicFramePr>
        <p:xfrm>
          <a:off x="431540" y="1556792"/>
          <a:ext cx="828092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2268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299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2953107"/>
            <a:ext cx="4692288" cy="351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www.nguhomelettings.com/page_images/shutterstock_106760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8" y="4427937"/>
            <a:ext cx="2993245" cy="20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4"/>
          <a:stretch/>
        </p:blipFill>
        <p:spPr>
          <a:xfrm>
            <a:off x="365342" y="100359"/>
            <a:ext cx="3518536" cy="3737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Округлений прямокутник 6"/>
          <p:cNvSpPr/>
          <p:nvPr/>
        </p:nvSpPr>
        <p:spPr>
          <a:xfrm>
            <a:off x="330981" y="3577949"/>
            <a:ext cx="3600400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Майстерня</a:t>
            </a:r>
            <a:endParaRPr lang="uk-UA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11"/>
          <p:cNvSpPr/>
          <p:nvPr/>
        </p:nvSpPr>
        <p:spPr>
          <a:xfrm>
            <a:off x="4100958" y="509746"/>
            <a:ext cx="47702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Матеріально-технічна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база закладу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0"/>
            <a:ext cx="3851919" cy="2888940"/>
          </a:xfrm>
        </p:spPr>
      </p:pic>
      <p:pic>
        <p:nvPicPr>
          <p:cNvPr id="6" name="Рисунок 5" descr="DSC01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95936" cy="2996953"/>
          </a:xfrm>
          <a:prstGeom prst="rect">
            <a:avLst/>
          </a:prstGeom>
        </p:spPr>
      </p:pic>
      <p:pic>
        <p:nvPicPr>
          <p:cNvPr id="5" name="Рисунок 4" descr="IMG_2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194042"/>
            <a:ext cx="3995936" cy="2663958"/>
          </a:xfrm>
          <a:prstGeom prst="rect">
            <a:avLst/>
          </a:prstGeom>
        </p:spPr>
      </p:pic>
      <p:pic>
        <p:nvPicPr>
          <p:cNvPr id="7" name="Рисунок 6" descr="IMG_2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1696"/>
            <a:ext cx="4104455" cy="2736304"/>
          </a:xfrm>
          <a:prstGeom prst="rect">
            <a:avLst/>
          </a:prstGeom>
        </p:spPr>
      </p:pic>
      <p:pic>
        <p:nvPicPr>
          <p:cNvPr id="7170" name="Picture 2" descr="http://trost-school2.at.ua/Kartinki/shzkh_emblem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844824"/>
            <a:ext cx="3528392" cy="3293168"/>
          </a:xfrm>
          <a:prstGeom prst="ellipse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445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2258870" y="692696"/>
            <a:ext cx="47702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Клас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</a:p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безпеки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7240"/>
            <a:ext cx="2474004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7" y="3539613"/>
            <a:ext cx="4020782" cy="3015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28691"/>
            <a:ext cx="4011165" cy="3020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314"/>
            <a:ext cx="2494283" cy="33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7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8771"/>
            <a:ext cx="9144000" cy="2585323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Кредо </a:t>
            </a: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закладу </a:t>
            </a:r>
          </a:p>
          <a:p>
            <a:pPr algn="ctr"/>
            <a:r>
              <a:rPr lang="ru-RU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</a:t>
            </a:r>
            <a:r>
              <a:rPr lang="uk-UA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Віра в дитину </a:t>
            </a:r>
          </a:p>
          <a:p>
            <a:pPr algn="ctr"/>
            <a:r>
              <a:rPr lang="uk-UA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удосконалює дитину</a:t>
            </a:r>
            <a:r>
              <a:rPr lang="ru-RU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!»</a:t>
            </a:r>
            <a:endParaRPr lang="ru-RU" sz="5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08920"/>
            <a:ext cx="5724128" cy="3815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2268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2339752" y="20349"/>
            <a:ext cx="47702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Шкільне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лісництво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/>
          <a:stretch/>
        </p:blipFill>
        <p:spPr>
          <a:xfrm>
            <a:off x="445240" y="4095682"/>
            <a:ext cx="4020861" cy="2736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" y="179024"/>
            <a:ext cx="2303627" cy="3071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1" y="4077072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73" y="131160"/>
            <a:ext cx="2322519" cy="3096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29" y="1426849"/>
            <a:ext cx="4320380" cy="24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D77CE-4139-0937-9A38-0EE887D7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363"/>
            <a:ext cx="9144000" cy="1296470"/>
          </a:xfr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uk-UA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Нехай квітує школа наша рідна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8" y="3590653"/>
            <a:ext cx="3474191" cy="2316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5"/>
          <a:stretch/>
        </p:blipFill>
        <p:spPr>
          <a:xfrm>
            <a:off x="2936660" y="1989166"/>
            <a:ext cx="3574407" cy="1360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51" y="2373738"/>
            <a:ext cx="2390390" cy="3139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9" y="2045743"/>
            <a:ext cx="2512965" cy="37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9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3"/>
            <a:ext cx="9135181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uk-UA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Інклюзивне навчання </a:t>
            </a:r>
            <a:endParaRPr lang="ru-RU" sz="32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452920"/>
              </p:ext>
            </p:extLst>
          </p:nvPr>
        </p:nvGraphicFramePr>
        <p:xfrm>
          <a:off x="179512" y="1268760"/>
          <a:ext cx="8712968" cy="525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1746790" cy="792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4" y="4077072"/>
            <a:ext cx="1656184" cy="1009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8033"/>
            <a:ext cx="1683030" cy="947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/>
          <a:stretch/>
        </p:blipFill>
        <p:spPr>
          <a:xfrm>
            <a:off x="350374" y="5445171"/>
            <a:ext cx="1704950" cy="10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979712" y="226939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Інклюзивно-ресурсна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кімната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5547"/>
            <a:ext cx="2141652" cy="2854537"/>
          </a:xfrm>
          <a:prstGeom prst="rect">
            <a:avLst/>
          </a:prstGeom>
        </p:spPr>
      </p:pic>
      <p:pic>
        <p:nvPicPr>
          <p:cNvPr id="8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43" y="1772816"/>
            <a:ext cx="6576404" cy="493230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9" y="3645024"/>
            <a:ext cx="219447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67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" y="3211301"/>
            <a:ext cx="4498446" cy="33738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7" y="3214370"/>
            <a:ext cx="4498447" cy="3373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" y="0"/>
            <a:ext cx="4032448" cy="3022926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702852" y="218801"/>
            <a:ext cx="3722558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Спорт –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це </a:t>
            </a:r>
          </a:p>
          <a:p>
            <a:pPr algn="ctr"/>
            <a:r>
              <a:rPr lang="uk-UA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здоров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’</a:t>
            </a: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я!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14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1D77CE-4139-0937-9A38-0EE887D78313}"/>
              </a:ext>
            </a:extLst>
          </p:cNvPr>
          <p:cNvSpPr txBox="1">
            <a:spLocks/>
          </p:cNvSpPr>
          <p:nvPr/>
        </p:nvSpPr>
        <p:spPr>
          <a:xfrm>
            <a:off x="3707905" y="188640"/>
            <a:ext cx="5317209" cy="2669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Нацональний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uk-UA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Проєкт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«Цікава фізкультура 2.0 - Перезавантаження»</a:t>
            </a:r>
            <a:endParaRPr lang="uk-UA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030669" cy="4040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73" y="2885245"/>
            <a:ext cx="5100072" cy="382505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F1D77CE-4139-0937-9A38-0EE887D78313}"/>
              </a:ext>
            </a:extLst>
          </p:cNvPr>
          <p:cNvSpPr txBox="1">
            <a:spLocks/>
          </p:cNvSpPr>
          <p:nvPr/>
        </p:nvSpPr>
        <p:spPr>
          <a:xfrm>
            <a:off x="179512" y="4437112"/>
            <a:ext cx="3384376" cy="2160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Проєкт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«Щаслива дитина»</a:t>
            </a:r>
          </a:p>
        </p:txBody>
      </p:sp>
    </p:spTree>
    <p:extLst>
      <p:ext uri="{BB962C8B-B14F-4D97-AF65-F5344CB8AC3E}">
        <p14:creationId xmlns:p14="http://schemas.microsoft.com/office/powerpoint/2010/main" val="3432883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976664" cy="6552728"/>
          </a:xfrm>
          <a:gradFill>
            <a:gsLst>
              <a:gs pos="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Головна мета закладу освіти </a:t>
            </a:r>
            <a:r>
              <a:rPr lang="uk-UA" sz="2800" b="1" i="1" dirty="0" smtClean="0">
                <a:solidFill>
                  <a:schemeClr val="tx1"/>
                </a:solidFill>
                <a:latin typeface="Cambria" pitchFamily="18" charset="0"/>
              </a:rPr>
              <a:t>– створення  </a:t>
            </a:r>
            <a:r>
              <a:rPr lang="uk-UA" sz="2800" b="1" i="1" dirty="0">
                <a:solidFill>
                  <a:schemeClr val="tx1"/>
                </a:solidFill>
                <a:latin typeface="Cambria" pitchFamily="18" charset="0"/>
              </a:rPr>
              <a:t>оптимальних  психолого-педагогічних  умов   </a:t>
            </a:r>
            <a:r>
              <a:rPr lang="uk-UA" sz="2800" b="1" i="1" dirty="0" smtClean="0">
                <a:solidFill>
                  <a:schemeClr val="tx1"/>
                </a:solidFill>
                <a:latin typeface="Cambria" pitchFamily="18" charset="0"/>
              </a:rPr>
              <a:t>для формування ключових компетентностей </a:t>
            </a:r>
            <a:r>
              <a:rPr lang="uk-UA" sz="2800" b="1" i="1" dirty="0">
                <a:solidFill>
                  <a:schemeClr val="tx1"/>
                </a:solidFill>
                <a:latin typeface="Cambria" pitchFamily="18" charset="0"/>
              </a:rPr>
              <a:t>учнів, які сприяють оволодінню соціальним досвідом, навичками життя й практичної діяльності в </a:t>
            </a:r>
            <a:r>
              <a:rPr lang="uk-UA" sz="2800" b="1" i="1" dirty="0" smtClean="0">
                <a:solidFill>
                  <a:schemeClr val="tx1"/>
                </a:solidFill>
                <a:latin typeface="Cambria" pitchFamily="18" charset="0"/>
              </a:rPr>
              <a:t>суспільстві</a:t>
            </a:r>
            <a:endParaRPr lang="ru-RU" sz="28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buNone/>
            </a:pPr>
            <a:endParaRPr lang="ru-RU" sz="2800" b="1" i="1" dirty="0">
              <a:solidFill>
                <a:schemeClr val="tx1"/>
              </a:solidFill>
              <a:latin typeface="Cambria" pitchFamily="18" charset="0"/>
            </a:endParaRPr>
          </a:p>
          <a:p>
            <a:pPr lvl="0">
              <a:buNone/>
            </a:pPr>
            <a:endParaRPr lang="ru-RU" sz="28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buNone/>
            </a:pPr>
            <a:endParaRPr lang="uk-UA" sz="2800" b="1" i="1" dirty="0">
              <a:latin typeface="Cambria" pitchFamily="18" charset="0"/>
            </a:endParaRPr>
          </a:p>
        </p:txBody>
      </p:sp>
      <p:pic>
        <p:nvPicPr>
          <p:cNvPr id="6146" name="Picture 2" descr="http://www.bankfirm.ru/img/sg/19/19688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8542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35603"/>
            <a:ext cx="4440012" cy="2640996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Музей історії закладу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3" name="Рисунок 2" descr="IMG_9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198" y="260648"/>
            <a:ext cx="3923926" cy="2615951"/>
          </a:xfrm>
          <a:prstGeom prst="rect">
            <a:avLst/>
          </a:prstGeom>
        </p:spPr>
      </p:pic>
      <p:pic>
        <p:nvPicPr>
          <p:cNvPr id="5" name="Рисунок 4" descr="IMG_9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6714"/>
            <a:ext cx="4404566" cy="2936377"/>
          </a:xfrm>
          <a:prstGeom prst="rect">
            <a:avLst/>
          </a:prstGeom>
        </p:spPr>
      </p:pic>
      <p:pic>
        <p:nvPicPr>
          <p:cNvPr id="8" name="Picture 7" descr="http://trost-school2.at.ua/_nw/1/51531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198" y="3500147"/>
            <a:ext cx="3923926" cy="294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946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42852"/>
            <a:ext cx="4284248" cy="11259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Національно-патріотичне виховання</a:t>
            </a:r>
            <a:endParaRPr lang="ru-RU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579688"/>
              </p:ext>
            </p:extLst>
          </p:nvPr>
        </p:nvGraphicFramePr>
        <p:xfrm>
          <a:off x="0" y="1714464"/>
          <a:ext cx="9144000" cy="495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E:\диск Д\Шкільна документація\моя\фото2\IMG_11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00" y="0"/>
            <a:ext cx="2520000" cy="157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99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-1"/>
            <a:ext cx="2339753" cy="15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Напрямки </a:t>
            </a:r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виховної  роботи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758299"/>
              </p:ext>
            </p:extLst>
          </p:nvPr>
        </p:nvGraphicFramePr>
        <p:xfrm>
          <a:off x="179512" y="1340768"/>
          <a:ext cx="87849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45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3419872" y="135856"/>
            <a:ext cx="4889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STEM </a:t>
            </a: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- освіта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9" b="20395"/>
          <a:stretch/>
        </p:blipFill>
        <p:spPr>
          <a:xfrm>
            <a:off x="6651582" y="3548079"/>
            <a:ext cx="2167711" cy="3168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0" y="3403690"/>
            <a:ext cx="3315077" cy="1492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 b="19529"/>
          <a:stretch/>
        </p:blipFill>
        <p:spPr>
          <a:xfrm>
            <a:off x="4075948" y="3592885"/>
            <a:ext cx="2115975" cy="3123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9" y="5132255"/>
            <a:ext cx="3246320" cy="1461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16" y="992929"/>
            <a:ext cx="3495213" cy="2621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883" y="508179"/>
            <a:ext cx="3014044" cy="22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4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особа, у приміщенні, підлога, група&#10;&#10;Опис створено автоматично">
            <a:extLst>
              <a:ext uri="{FF2B5EF4-FFF2-40B4-BE49-F238E27FC236}">
                <a16:creationId xmlns:a16="http://schemas.microsoft.com/office/drawing/2014/main" id="{35EA359B-9881-D1ED-0E46-C989DD83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3627961"/>
            <a:ext cx="3781976" cy="283282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/>
          <a:stretch/>
        </p:blipFill>
        <p:spPr>
          <a:xfrm>
            <a:off x="78715" y="329176"/>
            <a:ext cx="4127965" cy="2349947"/>
          </a:xfrm>
          <a:prstGeom prst="rect">
            <a:avLst/>
          </a:prstGeom>
        </p:spPr>
      </p:pic>
      <p:pic>
        <p:nvPicPr>
          <p:cNvPr id="9" name="Рисунок 5" descr="Зображення, що містить особа, у приміщенні, підлога, стіна&#10;&#10;Опис створено автоматично">
            <a:extLst>
              <a:ext uri="{FF2B5EF4-FFF2-40B4-BE49-F238E27FC236}">
                <a16:creationId xmlns:a16="http://schemas.microsoft.com/office/drawing/2014/main" id="{196BD9FA-4746-D185-43C5-29BC5582E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20" y="2731963"/>
            <a:ext cx="2216182" cy="123437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88D8862-66B3-5D86-075B-7A76297B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3" y="5500824"/>
            <a:ext cx="5324345" cy="127600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Autofit/>
          </a:bodyPr>
          <a:lstStyle/>
          <a:p>
            <a:pPr algn="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Дівчата-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STEM</a:t>
            </a:r>
          </a:p>
        </p:txBody>
      </p:sp>
      <p:pic>
        <p:nvPicPr>
          <p:cNvPr id="7" name="Рисунок 5" descr="Зображення, що містить особа, стоячи, позування&#10;&#10;Опис створено автоматично">
            <a:extLst>
              <a:ext uri="{FF2B5EF4-FFF2-40B4-BE49-F238E27FC236}">
                <a16:creationId xmlns:a16="http://schemas.microsoft.com/office/drawing/2014/main" id="{9FFB1785-B4E9-80A5-C955-5BBE08ACF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7" y="2731962"/>
            <a:ext cx="2198019" cy="1234373"/>
          </a:xfrm>
          <a:prstGeom prst="rect">
            <a:avLst/>
          </a:prstGeom>
        </p:spPr>
      </p:pic>
      <p:pic>
        <p:nvPicPr>
          <p:cNvPr id="11" name="Picture 6" descr="Page 2 | Steam Education Images - Free Download on Freepi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1"/>
          <a:stretch/>
        </p:blipFill>
        <p:spPr bwMode="auto">
          <a:xfrm>
            <a:off x="444279" y="4072068"/>
            <a:ext cx="3846170" cy="13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49" y="90680"/>
            <a:ext cx="4832621" cy="341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67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8603"/>
            <a:ext cx="3744416" cy="50514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18603"/>
            <a:ext cx="3713164" cy="5009327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843808" y="332656"/>
            <a:ext cx="3318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укриття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05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2712" y="857251"/>
            <a:ext cx="5132871" cy="1314449"/>
          </a:xfrm>
        </p:spPr>
        <p:txBody>
          <a:bodyPr>
            <a:noAutofit/>
          </a:bodyPr>
          <a:lstStyle/>
          <a:p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Обмін досвідом в </a:t>
            </a:r>
            <a:r>
              <a:rPr lang="uk-UA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проєкті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 «Природні парки Німеччини та України»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 b="11040"/>
          <a:stretch/>
        </p:blipFill>
        <p:spPr>
          <a:xfrm>
            <a:off x="4925599" y="2924944"/>
            <a:ext cx="3939984" cy="34563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" y="2924943"/>
            <a:ext cx="4602076" cy="3456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/>
          <a:stretch/>
        </p:blipFill>
        <p:spPr>
          <a:xfrm>
            <a:off x="323528" y="188640"/>
            <a:ext cx="3199750" cy="24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38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47" y="2369910"/>
            <a:ext cx="4702630" cy="3526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1" y="1185113"/>
            <a:ext cx="3337685" cy="445024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F1D77CE-4139-0937-9A38-0EE887D78313}"/>
              </a:ext>
            </a:extLst>
          </p:cNvPr>
          <p:cNvSpPr txBox="1">
            <a:spLocks/>
          </p:cNvSpPr>
          <p:nvPr/>
        </p:nvSpPr>
        <p:spPr>
          <a:xfrm>
            <a:off x="3902046" y="260648"/>
            <a:ext cx="4846417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Проєкт «Гарячі потреби» від благодійного фонду «</a:t>
            </a:r>
            <a:r>
              <a:rPr lang="uk-UA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Благомай</a:t>
            </a:r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» за фінансової підтримки </a:t>
            </a:r>
            <a:r>
              <a:rPr lang="uk-UA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Монделіс</a:t>
            </a:r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50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96544"/>
          </a:xfrm>
          <a:gradFill>
            <a:gsLst>
              <a:gs pos="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Національний юридичний університет ім. Ярослава Мудрого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Національний університет біоресурсів і </a:t>
            </a:r>
            <a:r>
              <a:rPr lang="uk-UA" sz="2100" b="1" i="1" dirty="0" smtClean="0">
                <a:solidFill>
                  <a:schemeClr val="tx1"/>
                </a:solidFill>
                <a:latin typeface="Cambria" pitchFamily="18" charset="0"/>
              </a:rPr>
              <a:t>природокористування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Київський Національний торгівельно-економічний </a:t>
            </a:r>
            <a:r>
              <a:rPr lang="uk-UA" sz="2100" b="1" i="1" dirty="0" smtClean="0">
                <a:solidFill>
                  <a:schemeClr val="tx1"/>
                </a:solidFill>
                <a:latin typeface="Cambria" pitchFamily="18" charset="0"/>
              </a:rPr>
              <a:t>університет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Київський університет ім. </a:t>
            </a:r>
            <a:r>
              <a:rPr lang="uk-UA" sz="2100" b="1" i="1" dirty="0" smtClean="0">
                <a:solidFill>
                  <a:schemeClr val="tx1"/>
                </a:solidFill>
                <a:latin typeface="Cambria" pitchFamily="18" charset="0"/>
              </a:rPr>
              <a:t>Т.Г.Шевченка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Харківський національний університет ім. В.Н. </a:t>
            </a:r>
            <a:r>
              <a:rPr lang="uk-UA" sz="2100" b="1" i="1" dirty="0" err="1" smtClean="0">
                <a:solidFill>
                  <a:schemeClr val="tx1"/>
                </a:solidFill>
                <a:latin typeface="Cambria" pitchFamily="18" charset="0"/>
              </a:rPr>
              <a:t>Каразіна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 Академія банківської </a:t>
            </a:r>
            <a:r>
              <a:rPr lang="uk-UA" sz="2100" b="1" i="1" dirty="0" smtClean="0">
                <a:solidFill>
                  <a:schemeClr val="tx1"/>
                </a:solidFill>
                <a:latin typeface="Cambria" pitchFamily="18" charset="0"/>
              </a:rPr>
              <a:t>справи 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Харківська інженерно-педагогічна </a:t>
            </a:r>
            <a:r>
              <a:rPr lang="uk-UA" sz="2100" b="1" i="1" dirty="0" smtClean="0">
                <a:solidFill>
                  <a:schemeClr val="tx1"/>
                </a:solidFill>
                <a:latin typeface="Cambria" pitchFamily="18" charset="0"/>
              </a:rPr>
              <a:t>академія </a:t>
            </a:r>
            <a:endParaRPr lang="uk-UA" sz="2100" b="1" i="1" dirty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100" b="1" i="1" dirty="0">
                <a:solidFill>
                  <a:schemeClr val="tx1"/>
                </a:solidFill>
                <a:latin typeface="Cambria" pitchFamily="18" charset="0"/>
              </a:rPr>
              <a:t>Харківська академія залізничного транспорту та інші </a:t>
            </a:r>
            <a:endParaRPr lang="ru-RU" sz="21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5122" name="Picture 2" descr="http://xn--h1aebyfp7b.xn--p1ai/images/canstockphoto876241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55451" cy="14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6171" y="0"/>
            <a:ext cx="7288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Наші учні – студенти </a:t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престижних </a:t>
            </a:r>
            <a:r>
              <a:rPr lang="uk-UA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ВУЗів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42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16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uk-UA" sz="28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Поточний та капітальний ремонт школи</a:t>
            </a:r>
            <a:endParaRPr lang="ru-RU" sz="28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51204429"/>
              </p:ext>
            </p:extLst>
          </p:nvPr>
        </p:nvGraphicFramePr>
        <p:xfrm>
          <a:off x="107504" y="1397000"/>
          <a:ext cx="8856984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44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153224" y="116632"/>
            <a:ext cx="8811264" cy="2808312"/>
          </a:xfrm>
          <a:prstGeom prst="rect">
            <a:avLst/>
          </a:prstGeom>
          <a:gradFill rotWithShape="1">
            <a:gsLst>
              <a:gs pos="0">
                <a:srgbClr val="F7FAFD"/>
              </a:gs>
              <a:gs pos="37000">
                <a:srgbClr val="D6E6F5"/>
              </a:gs>
              <a:gs pos="74001">
                <a:srgbClr val="B5D2EC"/>
              </a:gs>
              <a:gs pos="83000">
                <a:srgbClr val="B5D2EC"/>
              </a:gs>
              <a:gs pos="100000">
                <a:srgbClr val="CEE1F2"/>
              </a:gs>
            </a:gsLst>
            <a:lin ang="5400000" scaled="1"/>
          </a:gradFill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800" b="1" dirty="0"/>
              <a:t>Наша  мета</a:t>
            </a:r>
            <a:r>
              <a:rPr lang="uk-UA" sz="2800" dirty="0"/>
              <a:t> – створення такого середовища в школі, яке б плекало творчу особистість, </a:t>
            </a:r>
            <a:r>
              <a:rPr lang="uk-UA" sz="2800" dirty="0" smtClean="0"/>
              <a:t>створювало </a:t>
            </a:r>
            <a:r>
              <a:rPr lang="uk-UA" sz="2800" dirty="0"/>
              <a:t>умови для повноцінного інтелектуального, творчого, морального, фізичного розвитку дитини, вироблення сучасної моделі випускника школи, спроможного реалізувати власний позитивний потенціал.</a:t>
            </a:r>
            <a:endParaRPr lang="ru-RU" sz="2800" dirty="0"/>
          </a:p>
        </p:txBody>
      </p:sp>
      <p:pic>
        <p:nvPicPr>
          <p:cNvPr id="9" name="Рисунок 8" descr="IMG_9693.jpg"/>
          <p:cNvPicPr>
            <a:picLocks noChangeAspect="1"/>
          </p:cNvPicPr>
          <p:nvPr/>
        </p:nvPicPr>
        <p:blipFill>
          <a:blip r:embed="rId2" cstate="print"/>
          <a:srcRect l="9524"/>
          <a:stretch>
            <a:fillRect/>
          </a:stretch>
        </p:blipFill>
        <p:spPr>
          <a:xfrm>
            <a:off x="153224" y="3220297"/>
            <a:ext cx="4418776" cy="325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4257"/>
          <a:stretch>
            <a:fillRect/>
          </a:stretch>
        </p:blipFill>
        <p:spPr>
          <a:xfrm>
            <a:off x="4860032" y="3220297"/>
            <a:ext cx="4104456" cy="325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230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8316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uk-UA" sz="36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Благоустрій</a:t>
            </a:r>
            <a:endParaRPr lang="ru-RU" sz="36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70144550"/>
              </p:ext>
            </p:extLst>
          </p:nvPr>
        </p:nvGraphicFramePr>
        <p:xfrm>
          <a:off x="107504" y="1196753"/>
          <a:ext cx="8928992" cy="55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56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24" y="692696"/>
            <a:ext cx="5493296" cy="1143000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Сторінка </a:t>
            </a:r>
            <a:r>
              <a:rPr lang="uk-UA" dirty="0" smtClean="0"/>
              <a:t>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закладу в соціальній мережі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3074" name="Picture 2" descr="http://marketingcs.com/wp-content/uploads/2010/01/Interne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3156" y="647564"/>
            <a:ext cx="3168352" cy="2376264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351794" y="4149080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hlinkClick r:id="rId3"/>
              </a:rPr>
              <a:t>https://www.facebook.com/profile.php?id=100063882217786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05181"/>
            <a:ext cx="2792836" cy="1563988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5626131" y="3548915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Сайт закладу 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5085184"/>
            <a:ext cx="285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5"/>
              </a:rPr>
              <a:t>https://sites.google.com/view/trost-school2</a:t>
            </a:r>
            <a:endParaRPr lang="uk-UA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5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003" y="-141642"/>
            <a:ext cx="9329342" cy="699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5273824"/>
            <a:ext cx="8748464" cy="158417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uk-UA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Заклад загальної середньої освіти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І-ІІІ  ступенів  №  2 </a:t>
            </a:r>
            <a:r>
              <a:rPr lang="uk-UA" sz="3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Тмр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404664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Структура навчального закладу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9443798"/>
              </p:ext>
            </p:extLst>
          </p:nvPr>
        </p:nvGraphicFramePr>
        <p:xfrm>
          <a:off x="629308" y="823024"/>
          <a:ext cx="83529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467544" y="5301208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 закладі навчається 440  </a:t>
            </a:r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учнів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Всього класів – 20</a:t>
            </a:r>
          </a:p>
          <a:p>
            <a:r>
              <a:rPr lang="uk-UA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Наповнюваність класів – 22 учні </a:t>
            </a:r>
            <a:endParaRPr lang="uk-UA" sz="2400" b="1" i="1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16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556248"/>
              </p:ext>
            </p:extLst>
          </p:nvPr>
        </p:nvGraphicFramePr>
        <p:xfrm>
          <a:off x="179512" y="948885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Якісний склад педагогів:</a:t>
            </a:r>
            <a:endParaRPr lang="uk-UA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7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2844" y="0"/>
            <a:ext cx="8625488" cy="1165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Підвезення</a:t>
            </a:r>
            <a:r>
              <a:rPr kumimoji="0" lang="uk-UA" sz="5400" b="1" i="0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учнів</a:t>
            </a:r>
            <a:endParaRPr kumimoji="0" lang="ru-RU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047" t="28344" r="12792" b="13579"/>
          <a:stretch/>
        </p:blipFill>
        <p:spPr>
          <a:xfrm>
            <a:off x="1907704" y="1165808"/>
            <a:ext cx="6048672" cy="5248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endParaRPr lang="uk-UA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87372717"/>
              </p:ext>
            </p:extLst>
          </p:nvPr>
        </p:nvGraphicFramePr>
        <p:xfrm>
          <a:off x="323528" y="2420888"/>
          <a:ext cx="849694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19077"/>
          </a:xfrm>
        </p:spPr>
        <p:txBody>
          <a:bodyPr>
            <a:normAutofit fontScale="90000"/>
          </a:bodyPr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Основні напрямки профілізації</a:t>
            </a:r>
            <a:b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</a:br>
            <a:endParaRPr lang="uk-UA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8" y="274776"/>
            <a:ext cx="7525125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ea typeface="+mn-ea"/>
                <a:cs typeface="+mn-cs"/>
              </a:rPr>
              <a:t> Профільне навчання</a:t>
            </a:r>
            <a:endParaRPr lang="ru-RU" sz="32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257427"/>
              </p:ext>
            </p:extLst>
          </p:nvPr>
        </p:nvGraphicFramePr>
        <p:xfrm>
          <a:off x="179512" y="1439081"/>
          <a:ext cx="8587680" cy="511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458" name="Picture 2" descr="ÐÐ°ÑÑÐ¸Ð½ÐºÐ¸ Ð¿Ð¾ Ð·Ð°Ð¿ÑÐ¾ÑÑ ÑÐ¾Ð·Ð²Ð¸ÑÐ¾Ð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142852"/>
            <a:ext cx="1857356" cy="1406849"/>
          </a:xfrm>
          <a:prstGeom prst="rect">
            <a:avLst/>
          </a:prstGeom>
          <a:noFill/>
        </p:spPr>
      </p:pic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49700"/>
            <a:ext cx="2086326" cy="2121099"/>
          </a:xfrm>
        </p:spPr>
      </p:pic>
    </p:spTree>
    <p:extLst>
      <p:ext uri="{BB962C8B-B14F-4D97-AF65-F5344CB8AC3E}">
        <p14:creationId xmlns:p14="http://schemas.microsoft.com/office/powerpoint/2010/main" val="342432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</TotalTime>
  <Words>724</Words>
  <Application>Microsoft Office PowerPoint</Application>
  <PresentationFormat>Екран (4:3)</PresentationFormat>
  <Paragraphs>130</Paragraphs>
  <Slides>42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</vt:lpstr>
      <vt:lpstr>Century Gothic</vt:lpstr>
      <vt:lpstr>Georgia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Структура навчального закладу</vt:lpstr>
      <vt:lpstr>Презентація PowerPoint</vt:lpstr>
      <vt:lpstr>Презентація PowerPoint</vt:lpstr>
      <vt:lpstr>Основні напрямки профілізації </vt:lpstr>
      <vt:lpstr> Профільне навчання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Комп'ютерні класи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Нехай квітує школа наша рідна</vt:lpstr>
      <vt:lpstr>Інклюзивне навчання </vt:lpstr>
      <vt:lpstr>Презентація PowerPoint</vt:lpstr>
      <vt:lpstr>Презентація PowerPoint</vt:lpstr>
      <vt:lpstr>Презентація PowerPoint</vt:lpstr>
      <vt:lpstr>Музей історії закладу</vt:lpstr>
      <vt:lpstr>Національно-патріотичне виховання</vt:lpstr>
      <vt:lpstr>Напрямки  виховної  роботи</vt:lpstr>
      <vt:lpstr>Презентація PowerPoint</vt:lpstr>
      <vt:lpstr>Дівчата-STEM</vt:lpstr>
      <vt:lpstr>Презентація PowerPoint</vt:lpstr>
      <vt:lpstr>Обмін досвідом в проєкті «Природні парки Німеччини та України»</vt:lpstr>
      <vt:lpstr>Презентація PowerPoint</vt:lpstr>
      <vt:lpstr>Презентація PowerPoint</vt:lpstr>
      <vt:lpstr>Поточний та капітальний ремонт школи</vt:lpstr>
      <vt:lpstr>Благоустрій</vt:lpstr>
      <vt:lpstr>Сторінка  закладу в соціальній мережі</vt:lpstr>
      <vt:lpstr>Презентація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Ulia</dc:creator>
  <cp:lastModifiedBy>New User</cp:lastModifiedBy>
  <cp:revision>378</cp:revision>
  <dcterms:created xsi:type="dcterms:W3CDTF">2011-02-15T06:16:05Z</dcterms:created>
  <dcterms:modified xsi:type="dcterms:W3CDTF">2024-06-11T07:05:24Z</dcterms:modified>
</cp:coreProperties>
</file>